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notesSlides/notesSlide3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notesSlides/notesSlide4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notesSlides/notesSlide5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notesSlides/notesSlide6.xml" ContentType="application/vnd.openxmlformats-officedocument.presentationml.notesSlide+xml"/>
  <Override PartName="/ppt/ink/ink11.xml" ContentType="application/inkml+xml"/>
  <Override PartName="/ppt/ink/ink12.xml" ContentType="application/inkml+xml"/>
  <Override PartName="/ppt/notesSlides/notesSlide7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notesSlides/notesSlide8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notesSlides/notesSlide9.xml" ContentType="application/vnd.openxmlformats-officedocument.presentationml.notesSlide+xml"/>
  <Override PartName="/ppt/ink/ink17.xml" ContentType="application/inkml+xml"/>
  <Override PartName="/ppt/ink/ink18.xml" ContentType="application/inkml+xml"/>
  <Override PartName="/ppt/ink/ink19.xml" ContentType="application/inkml+xml"/>
  <Override PartName="/ppt/notesSlides/notesSlide10.xml" ContentType="application/vnd.openxmlformats-officedocument.presentationml.notesSlide+xml"/>
  <Override PartName="/ppt/ink/ink20.xml" ContentType="application/inkml+xml"/>
  <Override PartName="/ppt/ink/ink21.xml" ContentType="application/inkml+xml"/>
  <Override PartName="/ppt/notesSlides/notesSlide11.xml" ContentType="application/vnd.openxmlformats-officedocument.presentationml.notesSlide+xml"/>
  <Override PartName="/ppt/ink/ink22.xml" ContentType="application/inkml+xml"/>
  <Override PartName="/ppt/ink/ink23.xml" ContentType="application/inkml+xml"/>
  <Override PartName="/ppt/notesSlides/notesSlide12.xml" ContentType="application/vnd.openxmlformats-officedocument.presentationml.notesSlide+xml"/>
  <Override PartName="/ppt/ink/ink24.xml" ContentType="application/inkml+xml"/>
  <Override PartName="/ppt/ink/ink25.xml" ContentType="application/inkml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26.xml" ContentType="application/inkml+xml"/>
  <Override PartName="/ppt/notesSlides/notesSlide15.xml" ContentType="application/vnd.openxmlformats-officedocument.presentationml.notesSlide+xml"/>
  <Override PartName="/ppt/ink/ink27.xml" ContentType="application/inkml+xml"/>
  <Override PartName="/ppt/notesSlides/notesSlide16.xml" ContentType="application/vnd.openxmlformats-officedocument.presentationml.notesSlide+xml"/>
  <Override PartName="/ppt/ink/ink28.xml" ContentType="application/inkml+xml"/>
  <Override PartName="/ppt/notesSlides/notesSlide17.xml" ContentType="application/vnd.openxmlformats-officedocument.presentationml.notesSlide+xml"/>
  <Override PartName="/ppt/ink/ink29.xml" ContentType="application/inkml+xml"/>
  <Override PartName="/ppt/notesSlides/notesSlide18.xml" ContentType="application/vnd.openxmlformats-officedocument.presentationml.notesSlide+xml"/>
  <Override PartName="/ppt/ink/ink3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632" r:id="rId2"/>
    <p:sldId id="634" r:id="rId3"/>
    <p:sldId id="682" r:id="rId4"/>
    <p:sldId id="635" r:id="rId5"/>
    <p:sldId id="636" r:id="rId6"/>
    <p:sldId id="637" r:id="rId7"/>
    <p:sldId id="638" r:id="rId8"/>
    <p:sldId id="639" r:id="rId9"/>
    <p:sldId id="683" r:id="rId10"/>
    <p:sldId id="641" r:id="rId11"/>
    <p:sldId id="642" r:id="rId12"/>
    <p:sldId id="643" r:id="rId13"/>
    <p:sldId id="645" r:id="rId14"/>
    <p:sldId id="661" r:id="rId15"/>
    <p:sldId id="662" r:id="rId16"/>
    <p:sldId id="663" r:id="rId17"/>
    <p:sldId id="664" r:id="rId18"/>
    <p:sldId id="681" r:id="rId19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21"/>
      <p:bold r:id="rId22"/>
      <p:italic r:id="rId23"/>
      <p:boldItalic r:id="rId24"/>
    </p:embeddedFont>
    <p:embeddedFont>
      <p:font typeface="Oswald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7:24:00.77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2384 2051 35 0,'0'-3'249'0,"0"-1"-13"0,0 4-21 16,-2-4-4-16,0 0 19 0,2 4-13 0,-1-4-17 16,0 2-20-16,1 2-25 0,0 0-9 0,-3-3-19 15,3 3-10-15,0 0-15 0,0 0-12 0,0 0-13 16,0 0-4-16,0 0-12 0,0 0-5 0,0 0-4 15,-3 9-5-15,2-4-7 16,0 6 0-16,1-1-6 0,1 3-4 0,-3 1-4 0,-2 5-2 16,4 1-1-16,-2 2 0 0,1 3-3 0,-1 0 0 15,0-1-4-15,2 1-1 0,-1-1-1 0,1 0-1 16,0 1 0-16,-1 0 0 0,2-2-3 0,-1-2 3 16,0 3 0-16,3-1-4 0,-3-1-7 0,0-2-14 15,0-5-17-15,-2 3-11 0,2-3-15 0,-1-1-22 16,-2-2-21-16,2 1-27 0,-1-2-35 0,5-4-31 15,-3 0-37-15,0 0-151 0,-1-5-410 0,1-2 181 0</inkml:trace>
  <inkml:trace contextRef="#ctx0" brushRef="#br0" timeOffset="834.2638">2123 2140 36 0,'-3'-1'242'0,"3"1"-13"0,0 0-17 15,0 0-16-15,0 0-17 0,0-4-20 0,0 4-15 16,0 0-16-16,5-2-14 0,-1 0-13 0,1 0-6 16,5-1-14-16,2-1-9 0,3 1-3 0,1-1-6 0,5-1-9 15,1-1-5-15,-1-1-8 0,5 4-2 0,0-2-11 16,1-2-8-16,-1 3-10 0,0 1-3 0,1-4-3 16,-2 2-3-16,-2-2-8 0,0 4 0 0,-3-2-1 15,-7 0 2-15,1 2-6 0,-1 0 7 0,-2 1-3 16,-3-2 2-16,-1 1 2 0,2 3 11 15,-6-2 7-15,2 2 11 0,1-2 6 0,-3 1 0 16,-2-2-7-16,2 2 0 0,-3 1-3 0,0-5 2 16,0 2-2-16,0 3 7 0,0-4 3 0,0 4-4 0,-3-5-2 15,2 2-2-15,0 1 4 0,-1-1 11 16,2-1 3-16,0 4 8 0,-4-4 0 0,2 1 0 16,1 1-3-16,-2 0-3 0,3 2 5 0,-4-4-5 0,4 4 1 15,-3-2-5-15,3 2-4 0,0 0-9 16,-3-1-3-16,3 1-3 0,0 0-3 0,0 0-5 15,0 0-1-15,0 0-3 0,-4 7 4 0,4-2-6 16,-3 5 5-16,2 0-4 0,-2 5 2 0,1 3-1 0,-2 5 1 16,1-1-4-16,0 2 2 0,1 3-2 0,-1 9 1 15,3 1 1-15,-3-1 2 16,-1-3-5-16,2 2 1 0,-2 0 3 0,0 0-1 16,3-9-2-16,1 0 0 0,-1 0 1 0,0-1-1 15,0-3-6-15,1-1 1 0,-1-1-4 0,2-6 4 0,-2-4-4 16,1 3 1-16,0-6-1 0,1 0 1 0,-1-3 2 15,1 2-3-15,-1-2 1 0,1-2 8 0,-1-2-2 16,1 2-3-16,-1-2-1 0,0 0 3 0,1-10-2 0,2 3 2 16,-3-2-1-16,1-2-2 0,1-1 1 0,2-4 0 15,-2 3-3-15,1-1 4 0,-1 0-6 0,4 0 1 16,-4 0 4-16,3 0-1 0,0 0-4 0,1 1-4 16,1 1 7-16,0-1-4 0,3 2 0 0,-3 2 3 15,0 2-3-15,-1 2-1 0,1-1-2 0,3 4 0 16,-1-1 1-16,0 3 3 15,-1 1 0-15,1 2-2 0,-1 1 2 0,2 3 0 16,-3 2-4-16,1 1 6 0,0 0-3 0,-1 5-4 16,-2 1-2-16,-2 0-11 0,0 3-8 0,-3-1-8 15,-3 2-12-15,0-2-15 0,-1 1-17 0,0-6-18 16,-2 0-14-16,-1-1-27 0,3 0-30 0,-1-6-26 16,1 1-185-16,-2-2-414 0,2 0 184 0</inkml:trace>
  <inkml:trace contextRef="#ctx0" brushRef="#br0" timeOffset="1199.5776">2761 2481 161 0,'2'4'171'0,"-1"-3"-11"0,0 2-11 0,2-1-10 0,2-1-18 16,-3 2-14-16,4-2-6 0,-2-1-12 0,2 0-6 15,2-1-14-15,2 1-9 0,0-4-18 0,-1 0-6 0,4-2-14 16,-1-1-1-16,0 0-6 0,-2 0 1 0,0-2 1 16,-3 2-3-16,-2-2 8 0,4-1 10 0,-3 5 7 15,-3-3 15-15,-1 2 14 0,1-2 10 0,-3 3 0 16,2-1 6-16,-4 2-2 0,2-1 3 0,0 1-4 16,-1 1-9-16,-3-1-8 0,-1 3 2 0,1 0-4 15,-3 0 0-15,0 2 7 0,-2 1-7 0,1 1-1 16,1 3-1-16,-2 0-6 0,-2 3-3 0,-3 6 0 15,2 1-1-15,0 0-10 0,3 2 0 0,0 0-2 16,2 2-3-16,0-2-2 0,2 2-14 0,2 1 13 16,1-4-15-16,2-2 0 15,3-1-7-15,1-2-22 0,3-1-24 0,2-1-22 16,2-2-30-16,1-3-34 0,2-3-49 0,8-2-50 16,-7-2-222-16,5-6-479 0,0-4 213 0</inkml:trace>
  <inkml:trace contextRef="#ctx0" brushRef="#br0" timeOffset="2248.9576">3230 2358 17 0,'0'-4'288'0,"1"3"-13"0,1-4-10 16,-2 5-6-16,0-4-15 0,0 1-23 0,0 3-20 15,0 0-21-15,0-3-19 16,0 3-19-16,0 0-20 0,0 0-12 0,0 0-11 16,0 0-7-16,0 0-15 0,0 0-1 0,3 10-13 0,-2-2-2 15,-1 0-7-15,-1 1-1 0,-1 3-8 0,1 3-5 16,-1 4-5-16,1-5-3 0,-2 6-1 0,0-1-5 15,2 1 2-15,-2-5-7 0,3-1 1 0,0-2-3 16,-1 2-5-16,1-1 3 0,0-4-4 0,1 0 1 16,-1-4-1-16,3 2 1 0,-5-3-2 15,4 1 2-15,1-1-1 0,0-3-5 0,1-1 0 0,-4 0 1 16,10-4-1-16,-3 0 1 0,3-5-2 0,0 0 3 16,1 0-1-16,-3-2-5 0,3 0 0 0,-2 0 9 15,-1 0-8-15,1 0 6 0,-2 2-2 0,-3 0 2 16,0 2 15-16,1 1 6 0,-1 1 0 0,-2 1-7 15,0 1-1-15,2 1-10 0,-3-1-2 0,-1 3-1 16,2-2-6-16,-2 2 4 0,0 0-6 0,3 9 6 0,-3-2-1 16,0 1 0-16,0 4-5 0,-2 1-1 15,2 1-1-15,2 1-6 0,0-3-6 16,0 1-10-16,2 0-8 0,2-1-6 0,1-1-7 16,0-1-7-16,0-2-16 0,3-1-4 0,-3 0-8 15,3-2-3-15,-1-2-3 0,1-1 1 0,3-2 5 16,-2 0 9-16,2-5 2 0,-5 0 9 0,4-2 2 15,-1-1 8-15,-1-3 3 0,-2 0 10 0,1-1 16 0,-2-5 15 16,0 2 7-16,-3-3 12 0,-1-2 11 0,-2 0-2 16,-1 7 8-16,-1-8 12 0,-2 3 3 0,-1-2 1 15,-2 7 0-15,2 0 5 0,-2-1-5 0,-2 2 1 16,2 0-5-16,1 5-5 0,-2-2-10 0,-2 3-5 16,2 1-1-16,0 3-16 0,-1-1-19 0,1 3-25 15,-2-2-30-15,4 4-21 0,0-1-32 0,0 2-33 16,2 1-40-16,1 1-34 0,0 1-183 0,2 1-441 15,0-1 196-15</inkml:trace>
  <inkml:trace contextRef="#ctx0" brushRef="#br0" timeOffset="2911.8695">3747 2361 97 0,'-3'-3'322'16,"2"0"-21"-16,-5 1-27 0,2 0-18 0,1 0-14 15,0 1-23-15,-4 1-21 0,7 0-21 0,-10 0-12 16,0 3-20-16,3-1-17 0,-1 3-9 0,1 1-14 16,-2 1-11-16,1 4-11 0,1-3-5 0,0 2-10 0,0 3-5 15,4-2-7-15,-1 3-3 0,1-1-5 0,1 1-6 16,1-1-16-16,1 0-8 0,1 1-14 15,1-3-10-15,1 2-5 0,0-1-12 0,1-4-12 0,-1 1 6 16,1-1-10-16,3-2-4 0,0 0 1 0,-2-3-9 16,4-1 4-16,-1 0-8 0,1-2 7 0,1-2 1 15,-2-2 6-15,2 1 9 0,-3-3 1 0,0 1 3 16,3-4 9-16,-3-1 11 0,-1-2 10 16,-2 0 26-16,3 1 2 0,-4-1 5 0,0-1 7 15,-1 3 14-15,0-2 11 0,-2 2 10 0,-2 1-1 16,1 2 3-16,1-2-3 0,0 2-2 0,0 0-5 15,-1 3-4-15,1 0-1 0,0 1-9 0,-3 1-14 16,3 2-4-16,0-4-4 0,0 4-4 0,0-3-6 16,0 3 2-16,0 0-3 0,8 1-3 0,-8-1-5 15,7 3 3-15,-1-2 8 0,-2 3-19 0,0-1 2 16,1 1 2-16,3 1-7 0,-1 0 3 0,0 2-9 16,-1-1-3-16,2 4-8 0,-1-1-4 0,3 1-6 15,-3 1-2-15,-3 2-7 0,2 0-7 0,1 0-3 16,-4 2-7-16,1-2-7 0,-4 2-1 0,3-2-6 15,-3 0-4-15,0-1 4 0,0 1 1 0,0-4 6 0,0-2 5 16,-3 2 9-16,3-4 2 0,0-1 8 0,-4 0 7 16,4-2 2-16,-3-1 3 0,3-1 4 0,0 0 1 15,-7-3 11-15,7-4 6 0,-3 0 3 0,3-3 2 16,0-3 2-16,0-1-2 0,4-5 0 0,-1 0-1 16,3-3 0-16,1 2-4 15,0 1-3-15,0 0-3 0,7 0-8 0,-4 2-7 16,3 1 6-16,-2 1-15 0,-1 5-1 0,1-1-4 15,2 1 0-15,-5 5-15 0,-1-1-8 0,0 1-20 0,0 1-18 16,0 2-20-16,-4 0-4 0,4 1-27 0,-3-1-18 16,-1 0-5-16,3 2-14 0,-6 0-97 0,0 0-304 15,8 0 135-15</inkml:trace>
  <inkml:trace contextRef="#ctx0" brushRef="#br0" timeOffset="3133.7657">4074 2338 22 0,'2'-3'103'0,"0"-4"29"0,1 1 6 15,-1-1 11-15,1-1 5 0,0 1 12 0,1 0 20 0,-2-2 11 16,-1 0-3-16,1 5 4 0,-2-3-2 0,0 3 1 15,1-3 6-15,-1 3-2 0,0 0-16 0,0 4-8 16,1-5-27-16,-2 3-15 0,1 2-14 0,0 0-13 16,0-6-17-16,0 6-8 0,0 0-7 0,0 0-5 15,-3 17 0-15,3-7-11 0,0 4-11 0,2 0-5 16,-2 5-4-16,2 3-21 0,-2-2-6 0,3 1-16 16,-1 0-24-16,-1 2-23 0,2 0-18 0,-2 1-15 15,1-3-25-15,-1-2-28 0,0 0-31 0,-1-4-17 16,3-2-31-16,-3 0-44 0,0 1-180 0,0-7-474 15,0 0 210-15</inkml:trace>
  <inkml:trace contextRef="#ctx0" brushRef="#br0" timeOffset="3565.5295">4321 2293 196 0,'0'-6'337'0,"0"1"-19"0,-2 1-23 0,2 0-26 15,-3 1-26-15,3 3-29 16,-6-4-19-16,2 3-16 0,4 1-18 0,-13 5-22 16,5-1-14-16,-2 5-12 0,-1 0-14 0,-3 5-5 0,1-1-14 15,2 3-10-15,-1 1-12 0,1 0-14 0,4 1-10 16,-3 0-9-16,3-1-7 0,0 1-5 0,4-3-6 16,-2-2-5-16,-1 1 3 0,3-1-5 0,0 1-1 15,-1-2-5-15,3-3-2 0,1 3 0 0,0-5-10 16,1 3-9-16,-1-3-7 0,6 1-7 15,-2-3-11-15,2 0-2 0,1-1-17 0,1-2-7 0,3-1-12 16,2-1-11-16,1-3-2 0,3-1-10 0,1-3 2 16,4 1 7-16,-4-3 3 0,2-1 20 0,-1-1 4 15,-7 2 22-15,4-3 20 0,1 1 31 0,-7 1 26 16,0 1 29-16,-3 2 27 0,-1 1 25 0,-1-2 24 0,-2 3 12 16,1-2 8-16,-1 3-4 0,-2 0 2 0,1-2 11 15,-2 2 10-15,0 0-20 16,0 1-18-16,0 3-6 0,0 0-9 0,2-4-19 15,-2 4-11-15,0 0-3 0,0 0-13 0,0 0-4 16,-5 15-11-16,4-6 0 0,-1 2-15 0,0 3-26 16,0-1-31-16,2 3-22 0,0 1-22 0,2-3-19 15,0 1-24-15,1-2-20 0,-2 1-29 0,1-2-36 0,1-1-29 16,-2-3-33-16,3-1-250 0,-3-3-545 16,0-1 242-16</inkml:trace>
  <inkml:trace contextRef="#ctx0" brushRef="#br0" timeOffset="4997.0135">4600 2425 263 0,'0'-3'248'16,"0"3"-16"-16,0-4-11 0,0 4-9 0,0-5-14 15,0 5-11-15,0 0-13 0,0 0-17 0,1-4-8 16,-1 4-17-16,0 0-11 0,0 0-14 0,0 0-9 16,0-3-13-16,0 3-5 0,0 0-10 0,0 0-8 0,0 0-6 15,0 0-2-15,0 0-2 0,2 9-5 0,-1-6 2 16,0 1-5-16,1 2-6 0,0-1-4 0,-2 4-2 16,0 0-2-16,2 0 1 15,-3 1-9-15,1 2 1 0,-1 1-1 0,1 2-5 0,-1-3 0 16,2 2 3-16,-2-1-6 0,1 0 0 0,-2-5 0 15,1 1-5-15,0-1 5 0,2-1-9 0,-2-1 4 16,1-1-5-16,0 0 3 0,1-2 9 0,-1 0-7 16,1-1 0-16,-1-2-2 0,0 0 1 0,5 0-2 15,-5 0-2-15,6-8 5 0,0-1-3 0,1 2 1 16,0-4-3-16,1-2-2 0,0 1 1 0,3-4 0 0,-2-3 3 16,0 7 0-16,-4-1 6 0,4 0-2 0,-5 2 10 15,3 0 5-15,-4 1-1 0,1 2 3 0,-1 1-4 16,0 2 4-16,-2 3-10 0,2-1-6 0,0-2-4 15,-1 4-5-15,-2 1 5 0,0 0-1 0,0 0-6 16,5 7 5-16,-3-3 2 0,-1 5 0 0,-1 0-4 16,2 2 10-16,-1 1-15 15,2 1-5-15,-1 2-1 0,-1-2-7 0,2 0-9 16,0 1-6-16,0 0-6 0,0-3-6 0,3-2-9 16,0-2 4-16,1 1-3 0,1-2-3 0,1-2-5 0,0-1-4 15,4 0-5-15,2-2-8 0,-1-2 1 0,2 1 0 16,4-7 3-16,-5 2 13 0,-1-1 2 0,5-3 8 15,-8 1 1-15,1-1 10 16,-2 0 6-16,1-2 13 0,-1 0 21 0,-2 1 10 0,1-2 13 0,-6 2 11 16,1 2 18-16,-1-1 9 0,-3 0-8 0,0 0 8 15,-2 0-5-15,2 0-3 0,-4 3-1 0,-2-1-3 0,1 4-6 16,-4-3-4-16,2 3-2 0,-3 2 2 0,0 1-12 16,2 0-8-16,-1 2-2 0,0 2-4 0,1 0-8 15,1-1-18-15,1 3-10 0,2 1-15 0,0 0-7 16,3 1-15-16,1-1-11 0,0 2-13 0,2-3 2 15,3 0-2-15,0-1 0 0,2 0 11 0,-1-3-2 16,2 1 13-16,-1-3 3 0,0 2 9 0,1-2 15 16,-3 0 22-16,3-2 21 0,-3 2 21 0,0-3 12 15,0 1 19-15,-2 0 14 16,0-1 7-16,-3 3 3 0,4-4 15 0,-4 4 4 16,3-3 0-16,-3 3 1 0,3-3-30 0,-3 3-11 15,0 0-1-15,0 0-15 0,0 0-3 0,-2 13-1 16,2-1-1-16,-4 6-7 0,1 4-14 0,1 4-13 15,0 12-12-15,1 1-6 0,1 3-24 0,0 0-12 0,1 21-7 16,3-18-14-16,-1 18-8 0,3-18-6 0,-2 15-7 16,0-16-3-16,2 1 2 0,0 0-5 0,-2-2-1 15,-1-2 8-15,8 23 10 0,-6-22 33 0,0-5 22 16,-2 0 3-16,1-10 5 0,-4-5-1 0,3 2 4 16,-3-4-3-16,0-4 6 0,0-5 1 0,-3-2 11 15,2-3 23-15,-3-1 9 0,-1-4 11 0,5-1 21 0,-17-5-9 16,6-3-5-16,-6-8 10 0,0-4 10 0,-6-12-4 15,3 0 1-15,2-7-6 0,2 1-1 0,-1-6 3 16,-4-15-23-16,8 14-7 16,-3-18-4-16,8 20-10 0,6-1-15 0,2-19-19 15,3 24-1-15,4-2-8 0,6 4-10 0,4 2-12 16,5 5-7-16,-6 9-9 0,11-6-14 0,2 3-6 16,1 2-9-16,-6 7 0 0,0 0-13 0,3 2-10 15,-2 3-17-15,1-2-26 0,0 1-21 0,-2 2-31 16,0 1-10-16,-4-1-156 0,-6 3-399 0,-1 0 176 15</inkml:trace>
  <inkml:trace contextRef="#ctx0" brushRef="#br0" timeOffset="5740.8688">5369 2451 92 0,'-3'-4'290'0,"-1"2"-20"16,-1 1-19-16,-1-1-12 0,0 1-13 0,-2 0-21 15,2 1-21-15,-2 0-16 0,-1 2-21 0,2 1-15 0,-1-1 0 16,1 4-25-16,-1 1-14 0,2 0-6 0,3 0-7 16,0 1-9-16,1 0-8 0,2 1-8 0,1-1-11 15,3 0-18-15,2-1-13 0,1 0-23 0,5 0-14 16,-1-3-11-16,-1-1-8 0,6-1-16 0,-1-2-6 15,8-3-2-15,-3-1 2 0,-7-1 7 0,2 0 7 16,-3-2 3-16,-1-1 11 0,-2 0 11 0,-3 1 25 16,-2-2 19-16,0 0 16 0,-4 0 4 0,0 2 17 15,-3 0 0-15,-1 1 8 0,-3 0 4 0,-2 1 10 16,-4-1-4-16,0 4 6 0,0-1 5 0,-1 3-12 16,3 0-6-16,-3 0-4 0,4 2-9 0,1 0 1 15,4-1-9-15,0 3-10 0,1-1-3 0,3 1 2 16,2 2-10-16,3 0-2 15,2 1-15-15,10-1-17 0,-1-2-18 0,8 1-21 16,2-1-14-16,2-3-15 0,11-5-14 0,-10 0-2 0,2-1-17 16,9-2 2-16,-12-3 6 0,-1 0 10 0,0-3 3 15,5-9 14-15,-10 7 18 0,-4-3 21 0,-2-1 22 16,-2-3 32-16,-3 0 18 0,-3 2 12 0,-4-3 21 16,-3 2 19-16,-3 1 3 0,0 6 14 0,-1 0 24 15,-3 1 1-15,0 2-17 0,-3 0-8 0,0 1 3 16,-1 3 0-16,-1 2-2 0,-3 0-13 0,4 1-6 0,1 4-9 15,0 2-7-15,-4 3-14 0,3 4-2 16,-3 6-4-16,2 1-8 0,1 8-2 0,4 2 0 16,3 11-3-16,-5 1-6 0,6 9-1 0,5 17-3 15,-1-20-26-15,5 20-16 0,-3-20-14 0,2 18-19 16,4 0-12-16,-5-19-16 0,5 18-16 0,-4-20-13 16,4-1-20-16,-1 2-18 0,-1-2-10 0,3-4-13 15,-7-8-2-15,4-2-11 0,0-4-9 0,-3-3-12 16,-1-5-12-16,1-1-6 0,-1-6-154 0,-3 2-401 15,0-6 179-15</inkml:trace>
  <inkml:trace contextRef="#ctx0" brushRef="#br0" timeOffset="5902.8444">5548 2646 168 0,'-1'-8'173'16,"2"0"-16"-16,2-1-14 0,2 0-13 0,4 1-19 15,1-2-7-15,2 1-21 0,7-1-31 0,2 0-35 16,3-2-55-16,1 2-51 0,-1-2-80 0,3-1-183 16,-3 2 82-16</inkml:trace>
  <inkml:trace contextRef="#ctx0" brushRef="#br0" timeOffset="7591.6464">6363 2358 152 0,'-5'-7'197'0,"1"3"-4"0,-1-2-4 16,-3 1-14-16,1 0-9 0,-2 0-11 0,-1-1-17 16,2 4-7-16,-7-3-6 0,5 2-11 0,-2 0-9 15,-3 2-8-15,1 1-11 0,5 1-6 0,0-2-3 16,-3 2-13-16,2 1-4 0,2 2-6 0,-2-2-7 0,3 0-7 15,0 1 4-15,1 5-5 0,-1-5-2 0,3 3-6 16,1 1 0-16,-1 0 1 0,4 2-7 16,0 0-6-16,4-1-2 0,-1 4 4 0,4-2-6 15,0 2-3-15,3-1 2 0,-3 0-3 0,11 3 2 16,-2-1-1-16,-1 1 0 0,1-1-2 0,-1 0-2 16,-3-2-4-16,0 0-3 0,2 0 1 0,-1 0-1 0,-6-2 2 15,4 0-5-15,-4 1 0 0,-1-3 1 0,-2-1-1 16,-1 1-1-16,0-1 5 0,-3 0 0 0,-1-1 0 15,-4 2-2-15,-2-2 0 0,-1 1 0 0,-5-1 0 16,0-1 3-16,-8 0 0 16,6-1 2-16,-2-1 0 0,1-2-1 0,-5-2-6 0,7 0 5 15,0 1-9-15,0-3-8 0,4 0-15 0,3 0-31 16,-3-2-21-16,3 0-43 0,3-2-31 0,1 0-36 16,3-1-24-16,0-4-119 0,7 0-362 0,0-6 161 15</inkml:trace>
  <inkml:trace contextRef="#ctx0" brushRef="#br0" timeOffset="8455.1755">6507 2285 84 0,'3'-4'298'0,"0"2"-3"0,-2 0-22 0,1 0-15 16,-2 2-19-16,4-4-18 0,-4 4-29 0,3-1-16 16,-3 1-21-16,0 0-15 0,0 0-13 0,2 8-14 15,-3-2-6-15,1 3-13 0,-1 2-13 0,-1 1 7 16,2 3-8-16,0-1-19 0,-1 6-4 0,1-2-9 15,-2 1-5-15,2 1-10 0,0-1-4 0,0-3-5 16,0 1-2-16,0-1-16 0,0-3-5 0,-1 0-1 16,0-1-5-16,1-3 0 0,0 0 0 0,1-1 0 15,-1-2-4-15,1-1-6 0,-1-1 4 16,2 0-1-16,-1 1 0 0,1-3 4 0,0 1 1 16,3-1-5-16,-1-2 2 0,4 1-1 0,-2-2-12 0,2-1-4 15,3 0-10-15,1-1-16 0,-2 0-10 0,4-3-18 16,1 0-10-16,-1 0-14 0,0-1-17 0,2 3-18 15,-2-5-25-15,0 1 0 0,-1 0-2 0,-2-2-3 16,0 1 8-16,-2-1 15 0,-1-1 24 0,-1 1 24 16,0-1 37-16,-4 2 34 0,1 0 24 0,-3 0 36 15,1 0 26-15,-1 1 15 0,2 1 16 0,-3 0 22 16,0 3 20-16,0-3 13 0,0 3 7 0,-2 1 2 0,2-1 7 16,0 1-11-16,0 3-8 0,0-3-9 15,0 3-21-15,-1-5-12 0,1 5-8 0,0 0-10 16,-1-2-12-16,1 2-10 0,0 0 3 0,0 0-13 0,0 0-1 15,1 11-10-15,-1-5 0 0,1 1-4 16,1 2 0-16,-1 3-7 0,1 0 0 16,-1 4-7-16,0-2-7 0,2-1-3 0,-3 3-13 15,2-1-11-15,-1-1-10 0,1 1-7 0,-4-2 0 16,1 1-7-16,1-5-7 0,0 1 7 0,0-2-1 16,0-1-1-16,0-1 5 0,0 0-2 0,-2-2 8 15,2 0 1-15,-2-2 7 0,0-1 3 0,2-1 1 0,0 0 4 16,0 0 1-16,0 0 2 0,-8-4 1 0,7-2 1 15,0 2 4-15,0-3 4 0,1 0 12 0,-2-1-5 16,0-5 2-16,1-2-2 0,1 2 6 0,2-7-2 16,1 1-2-16,-2-2 2 0,2 1 0 0,1-1-1 15,2-2-3-15,1 2-1 0,3 1-3 0,-2-1 1 16,2 5 0-16,2 0-1 0,-1 4-1 0,1-2-7 0,0 4 6 16,0 3-3-16,-1-1 0 0,1 3-3 0,-2 2 1 15,-1 3 0-15,-1 1-5 0,1 1-2 0,-2 2 5 16,0 2-2-16,-2 2-7 15,-2 1 4-15,-2 2-4 0,0 4-3 0,-3 0-2 16,-1 2-6-16,-6 1-3 0,-1 1-2 0,-1-2 0 16,-4 0 1-16,1-1 2 0,1-1-3 0,3-5 6 15,-1 0 3-15,0-3 2 0,5 0 4 0,-2-3 0 16,-1 1 1-16,5-3 2 0,-3 1 8 0,1-2 2 16,2-1 4-16,0 2 1 0,4-2 5 0,-9-2 9 0,9 2 3 15,-5-1-2-15,2-2 2 0,3 3-5 0,-2-1 0 16,2 1-4-16,0 0 5 0,0 0-11 0,0 0 2 15,0 0-1-15,0 0-1 0,9 7 0 0,-2-3-1 16,0 3 0-16,0-1 1 0,3 4 2 0,0 0-3 16,0 0-3-16,1 1 3 0,5 2 1 0,-3 1-4 15,-1-3-8-15,1 5-6 0,-3-5-18 0,2 0-20 16,0 4-23-16,-2-4-27 0,2 0-21 0,-1-1-39 16,2-1-25-16,-2 0-173 0,1-3-389 0,-4-1 172 0</inkml:trace>
  <inkml:trace contextRef="#ctx0" brushRef="#br0" timeOffset="8726.2485">7263 2297 139 0,'-5'-7'321'0,"0"0"-24"0,0 1-20 15,0 2-20-15,1 2-22 0,-3 1-24 0,0 0-15 0,0 2-17 16,-1 4-14-16,1 0-10 0,0 2-19 15,0 3-10-15,-1 2-12 0,2 7-3 0,-1-2-20 16,2 2-9-16,4 2-10 16,-2 0-5-16,3 4-5 0,0-3-13 0,2 3-9 15,0-1-17-15,1-1-13 0,-1 1-16 0,3-1-18 0,-2-3-18 16,3 0-12-16,0-5-12 0,-1-2-14 0,3-1-23 16,0-1-20-16,1-2-20 0,2-2-18 0,1-1-24 0,-2-6-30 15,5 0-155-15,-2-3-399 0,5-4 177 0</inkml:trace>
  <inkml:trace contextRef="#ctx0" brushRef="#br0" timeOffset="9119.4667">7494 2419 82 0,'3'-13'280'0,"0"0"-12"0,0 4 3 15,-2 1 1-15,-1 2-4 0,0 2-11 0,3-1-15 16,-3 2-24-16,0 0-17 0,0 1-26 0,0-2-18 16,0 4-17-16,0 0-13 0,0 0-10 0,0 0-11 15,-4 11-10-15,1-4-11 16,0 1-11-16,0 5-7 0,-1 1-3 0,1 0-8 0,2 6-5 15,-3 1-6-15,2 0-17 0,-1-3-8 0,2 4-13 16,1-3-11-16,-3 0-3 0,2-5-13 0,-1 1-4 16,2-1-5-16,-1-1-7 0,-1-4 0 0,2 3 3 0,-1 0-5 15,1-8-4-15,-1 3 3 16,2-2 5-16,-1-1 5 0,-1 0 5 0,-1-2 12 0,2-2 3 16,0 1-4-16,0-1 4 0,0 0 3 0,0 0 8 15,-7-6 8-15,3 2 6 0,1 1 1 0,2 0 1 16,-4-2 3-16,3 1 4 0,-3 2 13 0,1-3-15 15,0 2 10-15,2 0 0 0,-2 1-5 0,2-2 1 16,0 3-11-16,2 1 4 0,-4-2-8 0,4 2-1 16,-4-1 13-16,4 1-23 0,0 0 7 0,0 0-4 0,-7 4-2 15,5-1 0-15,1-1 3 0,1 1 1 0,0-3-3 16,1 4-4-16,1 1 0 0,-1-3-3 0,2 0-8 16,2 1-6-16,1 1-15 0,0-2-12 0,3-2-14 15,1 1-18-15,3-2-25 0,1 1-23 0,2-4-36 16,-2 0-41-16,0-1-34 0,-1-3-219 0,-2-1-490 15,1 1 216-15</inkml:trace>
  <inkml:trace contextRef="#ctx0" brushRef="#br0" timeOffset="9314.4849">7529 2331 194 0,'-4'-2'261'0,"0"-1"-11"0,0 2-20 15,-1 0-16-15,5 1-21 0,-8-2-18 0,8 2-20 0,-4 3-7 16,4-3-23-16,-6 4-12 0,6-4-11 0,-1 3-27 16,1 1-15-16,0 1-24 0,0-1-35 0,3 0-34 15,-2 4-38-15,2-2-45 0,0 0-34 0,-2-1-177 16,2 1-355-16,0-1 157 0</inkml:trace>
  <inkml:trace contextRef="#ctx0" brushRef="#br0" timeOffset="9535.3727">7683 2267 182 0,'3'-5'329'16,"1"3"-10"-16,-1-1-40 0,-1 1-20 0,3 2-20 0,2-2-4 16,0 5-16-16,3 1-14 0,2 5-17 0,4 4-5 0,1 2-23 15,-3 4 9-15,0 2-35 16,0 2-4-16,-7 1-16 0,1 0-12 0,-6 2-2 15,1 2-18-15,-6 9-4 0,-4-3-28 0,-3-7-33 16,-7 5-42-16,-4 1-66 0,-6-2-69 0,7-12-82 16,-9 9-301-16,6-11-587 0,-2 0 259 0</inkml:trace>
  <inkml:trace contextRef="#ctx0" brushRef="#br0" timeOffset="10435.774">8253 2262 185 0,'0'-3'329'0,"0"-3"-22"0,2 2-13 15,-2-1-15-15,-2 1-16 0,4 0-17 0,-1 0-17 16,-1 1-23-16,0 3-27 0,-1-3-24 0,1 3-16 16,0 0-15-16,0 0-7 0,0 0-18 0,0 0-7 15,-5 14-7-15,5-5-6 0,0 2-13 0,3 4-2 16,-3 4-11-16,0 2 0 0,2 1-10 0,-1 1-3 15,3 0-34-15,-4 1-3 0,0 2-16 0,3 1-7 0,-3-2-17 16,0 2-9-16,-3-1-8 0,3-2-23 0,0-3-11 16,-3 1-18-16,-1-2-13 0,4-5-15 0,-3 3-41 15,3-6-18-15,0-4-20 0,-2-1-22 0,0-4-137 16,-1 0-401-16,3-2 179 0</inkml:trace>
  <inkml:trace contextRef="#ctx0" brushRef="#br0" timeOffset="10688.7308">8191 2288 98 0,'-1'-22'226'0,"-1"2"-6"0,4 2-16 15,-1 3-11-15,4 1-15 0,-1 1-15 0,3-2-17 0,1 4-15 0,6-5-13 16,3 4-14-16,0-1-9 0,4 4-9 0,0 2-10 16,3-1-6-16,-1 3-10 0,-1 3-7 0,0 1-3 15,-6 2-3-15,1 3-7 16,-3-1-8-16,0 5-1 0,-4-1-4 0,-1 2 1 0,-4 3-4 15,-2 1 1-15,-7 6-4 0,-3 2 0 0,-4 2-1 16,-5-1-3-16,-8 8-4 0,0-4-9 16,0 2-15-16,3-9-1 0,-6 6-13 0,9-7-17 0,-2-2-17 0,2 3-31 15,1-4-33-15,2-2-31 0,5-4-45 0,-1 1-119 16,5-2-344-16,3-3 152 0</inkml:trace>
  <inkml:trace contextRef="#ctx0" brushRef="#br0" timeOffset="11840.0772">8605 2378 78 0,'0'-4'294'16,"0"-1"-18"-16,-1-3-18 0,-2 2-9 0,-1-1-18 15,-1 3-15-15,1-2-22 0,-3 1-10 0,0 3-19 16,0-1-9-16,-1 0-19 0,-1 0-10 0,2 3-14 15,-1-2-10-15,0 6-12 0,0-3-10 0,0 3-10 16,0 0-4-16,0 1-8 0,-3 2-5 0,4 1-3 16,-3 1-9-16,3 2-6 0,0 0 0 0,0 1-4 0,3 0-3 15,-2 2-4-15,3-1 0 0,2 2-1 0,-2-3-6 16,3 0-4-16,-2-2-9 16,4 1-6-16,-2-3-3 0,3 1-4 0,-3-3-8 15,3-1-1-15,-2 0-2 0,2-1 2 0,3-2 1 0,-1 0 3 16,1-2 1-16,0-1-2 0,1-2 3 15,1-1 0-15,-1-1 11 0,0 0-7 0,2-5 1 16,1 0 10-16,-3 0 10 0,-2 3 11 0,0 0 7 0,1-1-1 16,-3 2 15-16,0 0 4 0,0 3 2 15,-2-3 0-15,3 3-5 0,-1 1-5 0,-3-3-2 16,2 3-10-16,-1 1-4 0,-1 1-4 0,0 0 10 16,0 0-11-16,0 0-5 0,0 0-4 0,2 6-3 15,-2 0-8-15,2-3 3 0,-2 3-17 0,0-1-7 16,3 3-12-16,1-4 1 0,-1 2-1 0,1 0-24 0,3 0 2 15,0-2 1-15,0-1-5 0,2-3-3 0,2 0 8 16,-1 0-4-16,2-5 4 0,0 0 6 0,2 0 4 16,-3-2 11-16,-1-2-3 0,-1-1 15 0,-1 0 7 15,-2-2 6-15,0 0 7 0,-1 0 9 0,2 0 4 16,-3-1 14-16,-1 2 5 0,-1-1 4 0,-1 3-3 16,0 2 8-16,0-1 0 0,-1 1-4 0,-2 0-3 0,1 2-8 15,-1 1-4-15,0-2-3 0,-1 5-5 0,-2-1 1 16,5 2-1-16,-6-1-8 0,6 1-8 0,0 0-8 15,-9 4-9-15,8-1-1 0,0 3-5 0,1-2-3 16,1 4-9-16,0-1 0 0,4-1-10 0,0 1 6 16,2 3-5-16,-1-1 0 15,-1-2-2-15,2 1 1 0,0 1 2 0,0-2 2 16,0 1 1-16,1 1 8 0,-2-2 1 0,1 4 3 16,0-3 3-16,-4 1 2 0,3 1 3 0,0 3 4 15,-1-2-2-15,-2 0 5 0,-1-1-1 0,0-2 3 16,0 1-1-16,0 0 4 0,-1 0 6 0,0-2-2 15,0-1 0-15,-2-1 1 0,2-1-8 0,0 0-8 16,0-1-7-16,-1-3 0 0,2 5-6 0,-2-5-9 0,9 0 1 16,-9 0-8-16,12-7 1 0,-5 2 1 0,1-1 7 15,1-3 5-15,1-1-1 0,0-2 8 0,0-3 7 16,-3 3 7-16,3-5 11 0,-2 5 24 0,-2-1 18 16,-2-2 10-16,-1 2 28 0,1 1 2 0,-1 2 13 15,-3 0 10-15,0 2 10 0,0 2 9 0,-3-2-18 16,3 1-2-16,-1 2-15 0,-2 0-8 0,2 2-8 0,-2 0-7 15,3 3-10-15,-5-3-7 0,5 3-4 16,-4-3-10-16,4 3-8 0,0 0-9 0,-7 6-9 16,7-1-15-16,0 0-15 0,3 3-1 0,0-1-7 15,0 3-8-15,1 2-5 0,3 0 1 0,-1 0 2 16,1 0-3-16,-1 1-1 0,-1 1 2 16,5-1 3-16,-3-1 8 0,-1 0 0 0,0 1 5 15,0-3 4-15,-1-2-1 0,-1 0 5 0,1-1 3 0,-2-4 1 16,1 3 3-16,-2-2 6 0,0-1 7 0,0 2 11 15,-1-3 4-15,0 0 7 0,-1-2-1 0,0 4 2 16,-3-2 2-16,0-1-10 0,-3 1 0 0,1-2-2 16,-4 1-1-16,-1 0-1 0,-4-1-3 0,0-1-3 15,4 1-15-15,-4-1-16 0,1 1-20 0,3-2-21 0,0 2-24 16,-1-2-33-16,4-2-40 16,1 3-38-16,1-1-192 0,0-2-425 0,2 1 188 15</inkml:trace>
  <inkml:trace contextRef="#ctx0" brushRef="#br0" timeOffset="12522.935">9040 2451 173 0,'0'0'290'16,"0"0"-17"-16,0 0-23 0,0 0-17 0,1-4-27 15,-1 4-22-15,0 0-18 0,0 0-19 0,0 0-8 16,0 0-18-16,6 6-11 0,-6-6-16 0,7 1-23 15,-3 1-20-15,1-1-17 0,3-1-16 0,1 0-12 16,1 0-17-16,-2-3-10 0,2 3-5 0,-1-3-4 16,1-1 2-16,-1-1 2 0,0-1 6 0,-1 1 7 0,-1-2 13 15,-1 2 9-15,-1-2 26 0,-1 1 11 0,-1-1 11 16,-1 4 11-16,-2-3 3 0,-1 2 0 0,0 0 3 16,-1-2 7-16,-2 3-5 0,-1 0-7 0,0 0 2 15,-1 0-4-15,-2 2-7 16,1 1-1-16,-2 1-5 0,3 0-11 0,-1 1 1 15,-1 1-7-15,4 1-1 0,-2 1-8 0,3 2-2 0,-1 2-1 16,0 2-4-16,2 1 0 0,1-1-9 0,1 4-1 16,1-3-6-16,2 2-15 0,0 0-4 0,1 0-4 15,2-3-7-15,-3-2-6 0,2 0-8 0,2 2 0 16,-2-4-2-16,0-2 1 0,3 1 0 0,-1-2 0 16,2-2 0-16,0-1 5 0,1-2 3 0,0-1-2 15,2-2 0-15,1-3 2 0,0-1 2 0,0-1 2 16,0-1 5-16,0-4 3 0,-1 0 9 0,0-2 14 15,-4 3 15-15,0 1 4 0,0-7 15 0,-2 1 0 16,-2 6 21-16,0-1 10 0,-3 1 1 0,0 0-1 16,0 2 0-16,-2-2-7 0,1 4 3 0,0 0 0 15,-2 1-2-15,2 3-6 0,-4-1-5 0,2-1-4 16,2 6-7-16,-5-1-8 0,3-1-3 0,2 2-3 16,0 0-17-16,0 0-4 0,-10 7-10 0,9-1-11 0,-2 1-15 15,3 1 4-15,0 1-13 0,0 1 4 0,3 1 7 16,-2 2-9-16,1-1 4 15,-1 0-2-15,3 1 2 0,-1 0 4 0,-1 0 6 16,1 0 2-16,0 0-2 0,0 1 5 0,-1-2 5 16,1 0-1-16,-1-2-2 0,0 0 4 0,-1-1-1 15,-1-2 6-15,0 1 2 0,1-4-1 0,-1 2 3 16,1-2 4-16,0 2 5 0,2-3 1 0,-3-2 5 0,0-1-2 16,2 5-1-16,2-4 1 0,1 1 0 0,-5-2 7 15,16-2-13-15,-7 1-12 0,5-4-21 0,-1 1-21 16,7-2-23-16,-7 2-24 0,2-2-19 15,-2 2-42-15,1-4-47 0,-4 1-47 0,1 0-171 0,-1 1-459 16,-3-1 203-16</inkml:trace>
  <inkml:trace contextRef="#ctx0" brushRef="#br0" timeOffset="12875.9574">9622 2285 185 0,'0'0'290'16,"0"0"-10"-16,-15 5-20 0,13-2-25 0,-2 0-25 0,-2 1-19 16,5 2-19-16,-3-1-13 0,1 3-18 0,0-1-17 15,0 0-17-15,3 1-23 0,0-2-30 0,0-2-23 16,2 2-20-16,-1-2-16 0,0 1-19 0,2-2-9 15,0-1-7-15,-3-2-2 0,7 2 3 0,-1-3 7 16,-2-2 8-16,1 1 15 0,0-2 15 0,-2 1 15 16,1-3 21-16,0 0 12 0,-1 0 12 15,0 2 15-15,-2-3-5 0,2 0-3 0,-3 1 2 16,0 1 5-16,0-1 6 0,-2 3-9 0,1-3-9 16,0 2-7-16,-2 1-6 0,0-1-7 0,-1 1-6 15,0 1-15-15,4 2-23 0,-8-2-27 0,8 2-30 16,-12 2-43-16,8 0-39 0,-2 0-63 0,2 3-51 15,-2 1-180-15,2 1-465 0,1-1 205 0</inkml:trace>
  <inkml:trace contextRef="#ctx0" brushRef="#br0" timeOffset="13239.4293">9647 2558 191 0,'0'0'348'0,"0"0"-23"0,0 0-19 15,0 0-38-15,0 0-27 0,-4-4-20 0,4 4-27 16,0 0-15-16,0 0-18 0,-15 9-17 0,9-3-16 16,2-2-7-16,-3 1-16 0,3 2-17 0,1-2-28 15,0 1-20-15,3-2-13 0,0 3-26 0,0-3-21 0,0 0-16 16,3 0-15-16,0-2-13 0,2 1-9 0,1-2-2 15,1 1-4-15,-7-2 3 0,12-2 12 0,-4 0 8 16,-3 0 24-16,1 0 23 0,-2-1 17 0,0 0 24 16,0 1 28-16,1-1 25 0,-5 0 7 0,2-1 5 15,0 1 0-15,-2 3 2 0,-3-6-10 0,3 6-5 16,-7-5-6-16,4 3-14 0,-2 0-2 0,0 0-11 16,0 0-4-16,5 2-13 15,-10 0-37-15,6 0-42 0,4 0-44 0,-10 0-58 16,10 0-63-16,-7 1-61 0,7-1-201 0,0 0-510 15,0 0 226-15</inkml:trace>
  <inkml:trace contextRef="#ctx0" brushRef="#br0" timeOffset="13503.4293">9699 2524 50 0,'0'0'290'0,"0"0"-34"0,-2-4-17 0,2 4-27 0,0 0-17 15,7 1-18-15,-7-1-32 0,11-1-37 0,-1 0-41 16,5 0-38-16,2-1-41 0,3-2-26 0,2 2-22 16,1-5-7-16,-8 4 2 0,7 1 17 0,-8-1 3 15,-3 2 31-15,-1-1 30 0,-5 0 25 0,4 1 29 16,-5 0 15-16,-1 1 10 0,-3 0-3 0,0 0-2 16,0 0-10-16,0 0-6 0,0 0-11 0,0 0-2 15,-10 6-10-15,3-5-16 0,-1 3-44 0,-1-1-58 16,2-2-54-16,0 3-79 0,-4-3-113 0,4 1-339 15,-2-1 151-15</inkml:trace>
  <inkml:trace contextRef="#ctx0" brushRef="#br0" timeOffset="15349.6853">2353 2883 36 0,'0'0'140'0,"4"1"-13"0,-3 2-10 0,2 0 0 15,-1 2 0-15,2 0-8 0,-1 3-14 0,2-3-9 0,-2 3-8 16,1 0 0-16,3-2-11 0,0 1-11 0,-1 1 2 15,2 0-6-15,-1-1 0 0,2-1-2 0,2-2-9 16,-2 2-6-16,-1-3 0 0,2 1-3 16,-2-2 3-16,2 0-4 0,0-2-1 0,0 0-9 15,-2 1 7-15,3-2-2 0,-2-1-2 0,1 0 10 16,-1-2-2-16,3 0 4 0,-2-1 5 0,-2 2 2 0,2-2 4 16,-3 0 12-16,-1 0-2 0,3-1-4 0,-2 3-1 15,0-3-8-15,-3 2-1 0,-1 1-7 16,1 1-6-16,-2 1-4 0,2 0-3 0,0-1-7 15,0 1-3-15,-4 1 1 0,9 3 1 0,-4-1-2 16,2 0-3-16,-1 2 1 0,3 0-2 0,-1 1 0 16,2-3-2-16,-1 3-2 0,5-2-3 0,-1 3-1 15,1-3-5-15,0 1-2 0,3-2-3 0,-2 0-3 16,0-2-3-16,-1 0-4 0,1 0 3 0,0-1-2 16,-2 0 2-16,1-1 1 0,0-1 4 0,-4 2 1 15,0 0 0-15,-1 0-1 0,-1 1 2 0,1-1-3 16,-3-1 4-16,-1 2 1 0,0 0 0 0,-5 0-1 15,9 0-1-15,-4 2 3 0,-1-1 6 0,-4-1 12 0,7 1-4 16,-2 0 5-16,-2 0 1 16,-3-1 7-16,8 0 5 0,-1 0 1 0,0-2 2 15,0 1-4-15,4-2 3 0,-2 0 4 0,4-2-8 16,-2-1 1-16,2-1 2 0,-2-1-5 0,2 1-1 16,-2 1-4-16,1-1 0 0,-3 3-2 0,-1-2-6 15,0 3-1-15,-1 0-2 0,2 2-6 0,-4-1-3 16,2 2-5-16,-2-3-3 0,3 6 0 0,-2-3-3 15,1 2 0-15,2-1-1 0,-2-1 5 0,0 3 0 0,2-2 0 16,-1 1 0-16,2 1 2 0,-1-2 1 0,3 1 0 16,-1-2 1-16,2 0 1 0,-3 1-1 0,4-3 6 15,-5 2-2-15,1-2-1 0,-1 0 1 0,1 2 3 16,-2-1-3-16,1 1 2 0,-4 0-2 0,1 0 1 16,1 3 1-16,-3-2-1 0,3 1 2 0,2 1 2 15,-2 1-3-15,0 0 2 0,0 1 1 0,0 0-4 0,1 0 5 16,-1-1 2-16,5 2-4 0,-5-3 4 0,2 0 1 15,0 0-2-15,1-2-1 16,7-1 1-16,-3 0 1 0,-3-2 1 0,2-1-6 16,1-2 6-16,-4 3-4 0,4-2 0 0,0 0-3 15,-3-1 2-15,2 0 2 0,-2-1-1 0,-1 3 4 16,-3-1-7-16,0 0 1 0,0 0-2 0,-3 0-1 16,2 3-1-16,-6 1-1 0,7-2 0 0,-7 2 1 0,0 0-3 15,11 3 1-15,-5 0 5 0,1 1-3 0,0-1 6 16,3 3-3-16,-3-2-1 0,4 1 3 15,2-2 1-15,-1-1-2 0,4 0 2 0,-1-1-3 0,7-2 6 16,-1 0-3-16,1-2-1 0,-2-3 1 0,1 3 0 16,0-4-4-16,-7 2 1 0,2-2 0 0,-2 3 5 15,-3-4 1-15,3 4 3 0,-5 0 5 0,-1 0-2 16,3 0 0-16,-8 1 4 0,4 1-8 0,0 1-2 16,0 0-5-16,-1 1 2 0,0 0 2 0,-1 0-2 15,2 0 0-15,0 1 2 0,0 1-3 0,3-1 3 16,0 1-1-16,0-1-4 0,0 0 3 0,5-1 2 15,1-1 1-15,2 1 2 0,3-1-7 16,-7-1 2-16,0 1 5 0,0 0 8 0,1-1-2 16,-3-1 12-16,-1 4 1 0,-2-3 0 0,-1 2 1 15,-3-1-1-15,-5 1-3 0,11 0-3 0,-11 0 0 16,8 0-2-16,-8 0-4 0,7 1-8 0,0 0-17 16,-4 0-29-16,-3-1-33 0,4 4-44 0,-4-4-48 15,7 2-47-15,-4 1-202 0,-3-3-447 0,7 2 198 16</inkml:trace>
  <inkml:trace contextRef="#ctx0" brushRef="#br0" timeOffset="15939.1664">4271 2857 2 0,'-3'1'152'16,"3"-1"4"-16,0 0-3 0,0 0-6 0,0 0-3 0,0 0 0 15,0 0-12-15,0 0-4 0,0 0-6 0,0 0-7 16,0 0-9-16,0 0-6 0,0 0-12 0,0 0-6 15,-3 3-12-15,3-3-7 0,0 0-5 0,0 0-9 16,0 0-5-16,0 0-3 0,0 0-5 0,0 0 0 16,0 0-8-16,0 0-19 0,0 0-26 0,4 4-33 15,-4-4-41-15,3 1-36 0,-3-1-34 0,0 0-133 16,0 0-317-16,0 0 140 0</inkml:trace>
  <inkml:trace contextRef="#ctx0" brushRef="#br0" timeOffset="17115.6251">4145 2867 152 0,'0'0'183'0,"0"0"-3"0,0-4-11 0,0 4-7 16,0 0-17-16,0 0-9 0,0 0-13 16,0 0-16-16,0 0-15 0,0 0-7 0,0 0-6 0,0 0-5 15,0 0-2-15,0 0-10 0,7 7-7 0,-5-5-2 16,1 1-1-16,-1 2 2 0,1-1-8 0,0 0-10 16,1 2 2-16,-1-3-4 0,4 3 0 0,-3 0-3 15,-1-3-5-15,4 2-3 0,-4 1-1 0,1-3-2 16,3 2 0-16,2-1-1 0,-1-1-2 0,-1 1 0 15,2-1-7-15,-1 0 3 0,2-1-5 0,0-1 3 16,-2-1-1-16,-1 1 0 0,3-2-5 16,0 0 1-16,0-4 2 0,-2 1-5 0,5-2 3 15,-4 3-1-15,-1-3-3 0,-1 2 4 0,0-1 0 16,-3 0 6-16,3 2 4 0,-1-3 5 0,-2 2 8 16,0 0 9-16,-1-1 3 0,0 2 0 0,0 1 1 15,-2 0-5-15,2-1-6 0,-3 3-2 0,3-3-6 16,-3 3-3-16,1-3-9 0,-1 3 5 0,5 0-4 15,-5 0-4-15,5 4-3 0,-1-1-2 0,0 0 0 0,0 1-15 16,3-1-7-16,1 2-7 16,-1-2 0-16,0 1-12 0,2 2-3 0,-1-3 0 15,0 1-3-15,4-1-4 0,-2-2-3 0,-1 1-1 0,1 1 2 16,0-2 7-16,0 1 4 0,-2-2 2 0,1 1 6 16,-5-1-2-16,3 1 5 0,-2 0 4 0,-1-1 13 15,0 1-3-15,-4-1 7 0,5 0 5 0,-5 0 3 16,7 1 4-16,-7-1 3 0,0 0 5 0,4 1-5 15,-4-1-5-15,0 0 5 0,5 0-6 0,-5 0 5 16,7-3-1-16,-2 1-1 0,3-1-2 0,0 2 0 16,3-3 2-16,-3 2 2 0,4-4-3 0,2 3-12 15,-3-3 11-15,-1 5-4 0,0-2 4 0,0 0-2 16,-3 3-1-16,2-1 0 0,-4 0-1 0,2 0-4 16,-2 1 2-16,0 0 3 0,0 2-2 0,-2-1 1 15,1-1-1-15,-1 3-1 0,0 0 0 0,1 2 2 0,0-1-4 16,-1-2 3-16,0 3 3 0,0 0 3 0,1-1-2 15,2 0-3-15,1-1 3 0,-1 1 1 0,4-1-3 16,-1-2-1-16,7 0-2 0,-2-2 4 0,7-1-12 16,-4-1 3-16,6-3 3 0,-3 2 0 0,-4-1 2 15,0 1-2-15,4-3 0 16,-5 1 5-16,-1 0 0 0,0 2 3 0,-2-2 4 0,-4 3 7 16,0 1-2-16,-3 0 1 0,0 2-2 0,1-3-3 15,-1 2 0-15,0 1 0 0,-5 0-4 0,7 1 4 16,-4 2-4-16,0-3 3 0,0 4-3 15,1-3 1-15,0 2-2 0,0 2 3 0,0-2 0 0,1 1-1 0,1 0 2 16,1 1 2-16,0-1-3 16,3-1 2-16,1 1-2 0,1-2-1 0,0 1-4 0,3 0 0 15,0-2 3-15,0 0-1 0,-1 0 1 0,1 0-6 16,-1 1 5-16,1-2 1 0,-1 1-2 0,2-1 2 16,-4 0-2-16,1 1-1 0,-2-1 0 0,-1 0-3 15,0 0-3-15,0-1 3 0,3 1-3 0,1-1 1 16,-5-1 0-16,4-1-3 0,3-1 0 0,-2-2-2 15,0 3 4-15,6-6-1 0,-6 0 3 0,7 3-2 16,-2-4 2-16,-2 0 1 0,-5 3 1 0,2-2 4 16,-3 2 5-16,2 0 5 0,-5 3 4 0,-1-1 4 15,0 2 2-15,-1 0-5 0,1-1 0 0,-3 4-7 16,-1-1-2-16,-3 1-1 0,7 1 3 0,-4 2-6 16,1 0 2-16,-4 1-2 0,3 1 4 0,1 0-6 0,-1 3-6 15,0-2-7-15,1 1-2 0,1-1-10 0,2 0-6 16,2-1-3-16,-2-1-7 0,6 3-11 0,-1-5-5 15,4 0-2-15,-2-1-5 0,1-1 5 0,2 0 5 16,-1-3 12-16,1 0 4 16,-3-3 5-16,0 3 11 0,0 1 16 0,-3-5 8 15,-1 3 14-15,1-1-4 0,-2 0 9 0,-2 0 3 0,0 3-5 16,0-3 2-16,-1 2-3 0,-1 1-4 0,-2-1 0 16,1 0-7-16,2 1-7 0,-2 1-13 0,-1 1-14 15,1-1-21-15,-4 1-14 0,7-2-38 0,0 1-24 16,-4 1-29-16,3 0-134 0,-6 0-305 0,8-3 135 15</inkml:trace>
  <inkml:trace contextRef="#ctx0" brushRef="#br0" timeOffset="18149.5956">5976 2868 104 0,'0'0'249'0,"0"0"-15"0,0 0-19 15,0 0-18-15,0 0-17 0,0 0-17 0,0 0-24 0,0 0-17 16,0 0-7-16,0 0-15 0,0 0-10 0,7 8-9 16,-4-5-5-16,1 1-11 0,-1 0-5 0,4 0-5 15,-3 2-8-15,-1-2 1 0,4 4-1 0,0-3-6 16,2 1-6-16,-1 0-8 0,0-2-3 0,5 1-11 16,-4-1-6-16,2-1-8 0,3-1-5 0,0-1-7 15,-1-1-1-15,2 0 0 0,-1-1 2 0,0-1 0 16,-1-1-1-16,1-2 5 0,0 1-1 0,-4 0 1 15,-1 1 8-15,-1-3 8 0,-1 1 11 0,0 3 6 16,-1-4 10-16,1 2 4 0,-4 1 3 0,-1 2 6 16,1-1-5-16,-1-2-1 0,0 2-5 0,1 1-6 0,-3 1-4 15,2-3-4-15,-2 3-2 0,0 0-4 0,7-1 1 16,-7 1-3-16,8 2-1 0,3-2-2 0,2 2-2 16,1-2-4-16,0 0-4 15,3 1-6-15,4-1-7 0,-1 0-2 0,1 0-2 16,0 0 2-16,-4-1-1 0,-3 1 0 0,0 0 3 15,0 0 1-15,1 0-2 0,-6 0 3 0,-2 0 1 0,2 1-3 16,-3-1-2-16,-1 0 3 0,-1 2 0 0,0-2 5 16,-1 1-4-16,0 2 3 0,-3-3-2 0,6 3 2 15,-3-3 0-15,-1 3 5 0,1 0-4 0,-3-3 5 16,5 3 2-16,-1-2-1 0,1-1 3 0,2 0 2 16,0-1-5-16,3-2 1 0,4-1-1 0,-1 0 1 15,1-1-2-15,-1-1 3 0,2 0 3 0,-2 0-5 16,0 2 5-16,-1-1-3 0,-2 2 1 15,-1 0 2-15,0 1-4 0,-2-1-4 0,-1 1 1 0,-1 2-1 0,0 0 3 16,0 3-5-16,1-1 4 0,-3 0 0 0,2 1 0 16,0 2 2-16,-1 1-4 0,0-1 2 0,0-1 0 15,2 3 0-15,-2-3-1 16,4 2-2-16,0-3-2 0,-1 3 1 0,7-2-3 16,-1-2-6-16,-3-2 3 0,3 2 2 0,1-4 0 15,-1 2 2-15,0-2 3 0,-1-1-1 0,1-1 3 16,0-2 4-16,-3 4 15 0,0-3 3 0,-2 2 2 0,1-1-5 15,-3 2 3-15,-1 0-5 0,0 0-4 0,-2 0-6 16,1 1-1-16,0 0 2 0,-4 1-2 0,7 3 0 16,-2-1 1-16,0 1 0 0,2-1-2 15,1 2-14-15,2-1-7 0,0 1-6 0,0-3-5 0,5 1-6 16,-1-2 3-16,3 0 2 0,-1 0 2 0,-1-2 3 16,-1-2 3-16,2 1 1 0,-2-1 3 0,-3 0 8 15,1-3 9-15,-1 1 9 0,-4 2 3 0,0-2 8 16,-1 2-1-16,0-3 3 0,0 2-3 0,-2 0-2 15,0 1-2-15,-1 0 2 0,-2 1-17 0,2 1-22 16,-3-1-32-16,3 0-35 0,-3 3-43 0,3-2-46 0,-3 2-200 16,3-2-409-16,-3 2 181 0</inkml:trace>
  <inkml:trace contextRef="#ctx0" brushRef="#br0" timeOffset="19232.8311">7388 2826 39 0,'0'0'242'0,"0"0"-21"0,0 0-17 16,0 0-17-16,0 0-23 0,0 0-7 0,0 0-9 15,0 0-13-15,5 7-10 0,-4-4-10 0,1 2-14 16,0 0-8-16,0-1-8 0,2 3-12 0,-1-1-3 0,2-1-10 15,0 1-5-15,-1 1-4 0,3-4-2 0,0 1-8 16,0 2-2-16,1-3-7 0,1 0-7 0,4 0-2 16,1-3-10-16,0 0 2 0,0-3-1 0,1 0-7 15,-1 0 2-15,1-1 0 0,0-1 3 0,0-1-7 16,0-1 1-16,-3 2 0 16,1-1 4-16,0 0 10 0,-2-1 4 0,-4 3 5 15,0-1 0-15,-1 2 9 0,-2 2 3 0,0-2-4 0,-1 1-1 16,0 1-8-16,-3 1-6 0,4-3-4 0,-4 3-1 15,0 0-3-15,0 0 0 0,3 6 2 0,-3-4-3 16,1 1-2-16,2 1-1 0,0 1 2 0,1-1-4 16,0 1 5-16,2 0-5 0,1 0-1 0,3-1-2 15,0-1 1-15,2 0-1 0,2-2-3 0,2 0-1 0,-1-1 1 16,1-1-3-16,1 1 1 0,-3-2-1 0,0 0 2 16,0 2-1-16,-1-2-1 0,-4 2 2 0,1-1-4 15,-1 0 2-15,-2 1-1 16,-2 0 2-16,3-2-3 0,-3 3-2 0,-5-1-1 15,10 1-2-15,-7 0-5 0,1 0 2 0,-1 1-2 0,1-2 5 16,2 2 3-16,-2-2-1 0,-4 0-1 0,10 2 2 16,-3-2 2-16,0-2-1 0,3 3 1 15,0-3 1-15,2 1 0 0,-2-1 2 0,0 1-3 16,4-1-2-16,-5 1 2 0,-1-2 3 0,3 3-2 0,-4-2 1 16,-1 2-4-16,1-1 0 0,-3 0-1 0,-1 0 0 15,-3 1 0-15,7-1-1 0,-7 1 1 0,7 3 2 16,-3-1 2-16,-1 1 1 0,0-1 0 0,1 1 1 15,-1-1-1-15,5 3-2 0,0-2-8 0,0 0-1 16,-1-1-5-16,4 0-5 0,3-1-2 0,-1 1 1 0,3-4 1 16,0 2 2-16,1-1 0 0,-1-3 3 0,-1 2 3 15,-1-2 0-15,2 1 1 0,-3-1 5 0,-1 0 3 16,2 0 3-16,-4 1 1 0,-1 1 3 0,0-1 1 16,1 1-5-16,-5 0 4 0,0-1-2 0,2 1-3 15,0 1 3-15,-3 0-2 0,-4 1-1 0,10 0 3 16,-7 0 5-16,4 1-10 0,-3 0 4 15,3 0 0-15,1-2 0 0,0 0 2 0,0 1-1 16,2 0 4-16,4 0 1 0,-1-2-3 0,-3-1 1 16,5 0-3-16,-3 1-1 0,0-2 4 0,2 2-1 15,-4-3 4-15,-3 1-4 0,4 1-1 0,-5-1 2 16,3 0 0-16,-4 2 0 0,0-1 0 0,-1 0-6 16,0 0-19-16,-1 1-29 0,-1 1-45 0,1-2-59 15,0 0-78-15,-1 2-131 0,0-1-392 0,-2 2 174 16</inkml:trace>
  <inkml:trace contextRef="#ctx0" brushRef="#br0" timeOffset="20162.9714">8681 2785 259 0,'0'0'251'0,"3"-4"-13"0,-2 2-13 0,-1 2-20 0,0 0-17 0,2-3-20 15,-2 3-18-15,0 0-17 16,0 0-15-16,0 0-9 0,0 0-14 0,0 0-4 15,11 5-15-15,-7-1-7 0,0-2-6 0,1 5-6 16,0-1-13-16,0-1-10 0,1 2-4 0,1-2-3 16,-1 3-14-16,3-4-10 0,-4 2-6 0,8 1-2 15,-6-2-14-15,3 0-2 0,0-3-4 0,-1 1 0 0,3-1 2 16,-1-1 3-16,2-1 1 0,0-1 2 0,0-2 2 16,-4 0 2-16,1 0 5 0,-1-1 3 15,0 1 9-15,-1-3 10 0,1 2 7 0,-2-1 6 0,-1-1 16 16,1 1 10-16,0 1 3 0,-3 1-1 0,-1-2 0 15,0 3-6-15,-1-1-5 0,0 1 2 0,1-1-13 16,-3 3-3-16,2-3-8 0,-2 3-4 0,2-4-1 16,-2 4 0-16,0 0-6 0,0 0 0 15,7 6-10-15,-4-3-5 0,1 0-16 0,1 0-6 16,1 1-1-16,-1-1-3 0,3 0-2 0,0 1-7 16,0-2-2-16,2 0-1 0,0 2 1 0,0-3-1 15,3 2 5-15,-3-3 4 0,0 0 2 0,0 0 3 16,-2 0 4-16,1 0 3 0,-5 0 4 0,3 0 1 0,-1 1-1 15,-2-2 2-15,-4 1 6 0,6-1-2 0,-6 1 3 16,5-2-2-16,-5 2 0 0,6-1 7 0,-6 1-2 16,8 1 0-16,-3 1 4 0,1-2-3 0,2 0-1 15,1-2 2-15,0 1 3 0,2-1 0 0,3-1 0 0,-1 2 4 16,1-4-2-16,0 1 4 0,-1 1 7 0,0-3 3 16,-5 3 5-16,2-1 8 0,-1 1 4 15,-1-1 4-15,-1 2 8 0,0 0-2 0,-3 0 1 0,0-1-7 16,-1 1-6-16,-3 2-8 0,4-1-1 0,-4 1-3 15,0 0-3-15,7 3 0 0,-5 0-5 0,-2 1 0 16,4-2-4-16,-1 3-9 0,0-2-3 0,2 3-5 16,2 1 2-16,2-3 1 15,-1-1 3-15,2 1-4 0,4-3 0 0,-4-1 5 16,4 2-4-16,2-3 4 0,-1 0 5 0,0 0 6 16,-2-1 9-16,0 0 13 0,-2 0 8 0,-2-1 12 15,-1-1 10-15,0 1 4 0,-1-2 1 0,0 1-3 16,-1-2-1-16,-2 5-10 0,2-1-8 0,-3-2-4 15,0 1-7-15,1-1 1 0,-4 2-19 0,3 1-27 0,-2-1-33 16,-1 2-44-16,6-3-48 0,-6 3-49 0,4-1-54 16,1 1-222-16,0-2-500 0,-2 1 221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3:27:30.049"/>
    </inkml:context>
    <inkml:brush xml:id="br0">
      <inkml:brushProperty name="width" value="0.05292" units="cm"/>
      <inkml:brushProperty name="height" value="0.05292" units="cm"/>
      <inkml:brushProperty name="color" value="#C0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1254 2710 125 0,'0'0'166'16,"-4"-1"-7"-16,2-1-4 0,2 2-9 0,-4-2-8 0,4 2 19 16,0 0-10-16,-5-2-3 15,5 2-20-15,-4 0-11 0,4 0-11 0,-2-2-8 0,2 2-10 0,-4-2-9 16,4 2-6-16,0 0-9 0,0 0-4 0,0 0-3 0,0 0-4 16,-7 2 0-16,7-2-3 15,-2 2-6-15,2-2-1 0,0 0-4 0,0 0-2 16,-3 2-3-16,3-2-1 0,0 0-1 0,0 0 0 15,0 0 12-15,0 0 6 0,0 0 3 0,0 0-2 0,16 1 1 16,-8-4-5-16,8 1-4 0,4-4-2 0,1 0 0 0,3-1-4 16,4-1-5-16,0 0-5 15,0 0 1-15,10-5 0 0,-11 5-7 0,3-2-5 16,-6 1 2-16,1 0-1 0,-5 1-3 0,-1 1 0 16,-3 3 0-16,-6-1-1 0,1 0-2 0,-4 3 0 15,0 0 1-15,-1-1-1 0,-2 0-4 0,-1 3-2 16,1-1-1-16,-1-2-10 0,-3 3-11 0,4-3-21 0,-4 3-25 15,0 0-28-15,0 0-28 16,0 0-35-16,-13 4-22 0,5-2-32 0,-2 2-174 16,-1 1-417-16,-3-3 185 0</inkml:trace>
  <inkml:trace contextRef="#ctx0" brushRef="#br0" timeOffset="326.6194">1264 2784 202 0,'-9'3'233'0,"2"1"-14"0,2-1-9 0,1-3-6 15,-2 3-8-15,2-2-8 0,1 0-13 0,3-1-13 16,-5 1-14-16,5-1-8 0,-3 1-13 0,3-1-10 16,0 0-19-16,0 0-8 0,10-4-9 0,1-2-7 0,3 0-4 15,10-1-8-15,1-3-6 0,15-4-7 16,2 3-2-16,0-4-15 0,3 0-6 0,-1-1-4 0,-5 4-4 15,2-1 1-15,-3 2-1 0,-1-3-1 16,-11 7-2-16,0-1-8 0,-4 1 7 0,-2 1-5 0,-6 2 1 16,-4-1 2-16,0 2 11 0,-5 1-1 15,1 1 9-15,0 0-3 0,-3-2-2 0,-3 3-4 0,2 0-19 16,-2 0-21-16,0 0-22 0,0 0-27 0,-15 4-32 0,8 0-46 16,-3-1-50-16,-3 4-72 15,-2-2-149-15,2 2-450 0,0 0 200 0</inkml:trace>
  <inkml:trace contextRef="#ctx0" brushRef="#br0" timeOffset="9507.3136">12761 2981 47 0,'1'-4'273'16,"0"1"-26"-16,0 1-23 0,0 0-21 16,-1 2-19-16,1-4-20 0,-1 4-14 0,0 0-14 0,0 0-6 15,0 0-4-15,0 0-3 0,0 0-7 16,0 13-6-16,-2-5-3 0,-1 2-12 0,-1 5-12 0,0 5 0 16,-2-1-7-16,-2 2-4 0,1 2-10 0,-1 0-4 15,1 0-8-15,-2 2-2 0,0 0-6 0,-1-2-2 16,-1 0-6-16,1 2-3 0,0 0 0 0,0-3-3 0,3 2-3 15,-3-3-2-15,1 1 0 16,2-5-6-16,1-3-2 0,0-2 1 0,2-1 1 0,0-3-4 16,1-3 0-16,0-1 0 0,2 2 14 0,-1-3 21 15,1 0 19-15,1-3-4 0,0 0-4 0,0 0-11 16,-1-13-6-16,3-1 0 0,1-7-5 0,6-5-9 0,0-9 0 16,1 0-3-16,4-2 6 0,-1-3-1 15,2 1-11-15,-2-1-3 0,4-1-2 0,0 2 1 0,-3 2-9 16,2 5 2-16,-4 7 1 0,0 2 2 0,0 3-6 15,-2 4 0-15,-2 3 6 16,-1 3-8-16,-1 4-2 0,-5 0-1 0,3 3-3 16,-2 2-3-16,3 1-2 0,-5 0 2 0,10 9 1 0,-5-1 4 15,0 5-2-15,4 7 0 0,-5 1 4 0,1 4-1 16,3 8 3-16,-4-6 1 0,5 7-3 0,-1 1 7 16,1-1-10-16,-3-7 2 0,2 6-4 0,-1-8-9 0,3 9-7 15,-2 1-3-15,1-2-16 0,1 2-13 16,-4-12-12-16,-3-1-14 0,2 0-20 0,-2-2-26 0,-2-2-29 15,-1-3-28-15,2-2-31 16,-5-3-40-16,2-3-201 0,-4 0-489 0,-2-4 216 0</inkml:trace>
  <inkml:trace contextRef="#ctx0" brushRef="#br0" timeOffset="10256.7783">12646 3276 216 0,'-5'-4'272'16,"2"0"-22"-16,-1 1-14 0,1 1-16 0,-1 1-18 0,2-1-20 16,2 2-20-16,-3-4-17 0,3 4-14 0,0 0-11 15,0 0-9-15,12-3-7 0,-2 1-11 0,7 1-9 16,8-2-9-16,1 0-4 0,3 0-9 0,9-3-7 16,0 2-7-16,3-3-6 0,-3 1-2 0,-9 3-6 0,-1-1-3 15,-1-1-3-15,0 1-4 0,-1-1 1 16,-3 3-2-16,-8 0-9 0,-1 1 3 15,-3 0 0-15,-3 1 1 0,0-1 4 0,0 1 5 16,-3 0 1-16,-5 0 2 0,9 0 2 0,-6 0 0 0,-3 0 1 0,5 1 3 16,-3 0-2-16,1 1 2 15,-3-2-4-15,1 5-7 0,0 0 1 0,1-2-4 0,-2 2-3 16,1 0 3-16,1 2-7 0,-1 0-2 0,-1 2 5 16,2 2-7-16,-1 0 3 0,-1 2-4 0,0-2 1 15,1 1-3-15,1 1-3 0,-2 0 1 0,-2 0-2 0,1-1-12 16,1 1 7-16,-1 1-9 15,-1-5-4-15,1 1-2 0,-2-1-1 0,1-3 6 0,1 2-3 16,1-4 7-16,-1-1 2 0,-1 1 0 16,1-2 2-16,1-2 2 0,-2 3 5 0,2-3-1 0,0 0-3 0,0 0-3 15,-4-11 2-15,4-1 2 16,1-2 4-16,1-7 1 0,1 2-1 0,1-1 4 0,2-2-6 16,1 1 0-16,1 2 0 0,1-3 2 0,1 4-2 0,1 1 0 15,-4 5 0-15,4 1-3 0,-2 0 0 16,-2 6-1-16,-1-1-1 0,1 1 1 0,-2 3 0 0,0-1-3 15,1 2 3-15,1 1-2 0,-7 0-2 16,11 4 1-16,-5 1 5 0,1 1-2 0,1 1-2 0,0 4-2 16,-3 0-1-16,4 2 2 15,-5-1-4-15,0 1-5 0,2 2-14 0,-3-1-3 0,-2 1-8 16,1-1-11-16,-2 0 0 0,0 1-10 0,-2 0 1 0,-1-3-4 0,-1-1-1 16,3-4 5-1,-1 1 6-15,1-4 12 0,-1 0 24 0,1-1 2 0,0-1 0 0,1-2 5 16,0 0 8-16,0-9 6 0,1-1 8 15,0 3 3-15,5-7 5 0,-4 1 7 0,2-2 3 0,4-3-1 16,1 0 0-16,-1 0-3 0,4 3-2 16,0-3-6-16,0 2 1 0,-1 5-4 0,4 0-1 0,-3 1-3 15,0 2 0-15,2 2-1 0,-3 2-3 16,2 1-2-16,0 3 2 0,-2 0 5 0,2 2-6 16,1 2 2-16,-3 1-1 0,0 3-4 0,0-1 2 0,-2 3 0 15,-1 1 1-15,-1 0-5 0,-1 2-10 0,-3 3-13 16,0-1-12-16,-2-1-23 0,-2 5-23 0,-5 0-24 15,1 0-24-15,0-1-26 0,-2-4-30 0,0-1-39 16,-1 0-178-16,-2-2-431 0,1-2 191 0</inkml:trace>
  <inkml:trace contextRef="#ctx0" brushRef="#br0" timeOffset="10686.6964">13705 3003 100 0,'6'-15'330'0,"-1"4"-11"0,-1 3-16 0,0 1-26 16,-1 2-27-16,0 0-23 0,-2 1-29 0,1 1-17 16,0 3-16-16,-2 0-9 0,0 0-10 0,6 7-16 0,-3-1 2 15,1 6-19-15,-1 6-13 0,-2 3 5 0,-2 0-20 16,0 3-16-16,-1 0-5 0,-1 2-12 16,0-2-12-16,-1-1-4 0,-1 1-6 0,2-1-20 0,-3-1-2 15,2-2-11-15,1-6-10 0,2-2-7 16,-2-2 3-16,2-1 0 0,0-3 3 0,0-1 10 0,0 0 0 15,1-1 3-15,0-2 7 0,2 0-3 16,0 0-1-16,2 0-1 0,-4-2 2 0,11-2 1 0,-5 0 4 16,2 1 0-16,1-1 2 0,2 0-3 15,-1 1 0-15,3 0-1 0,-2 3-2 0,3-2 0 16,-4 2 2-16,7 0 3 0,-6 4-4 0,0-1 3 16,-1-2-3-16,-1 4 3 0,-1-2-3 0,-2 4-5 15,-1-2 0-15,0 5 0 0,-5-1-1 0,0 1 2 0,-3-2-4 16,-1 0-2-16,-5 3-6 0,1-2-3 0,-4-2-2 15,1 0 1-15,-3-2 0 0,-1-2 3 0,-1 0-2 16,3-1 3-16,-1-1-1 16,0-2-1-16,2-2-11 0,0-1-8 0,4 0-12 0,-2-3-7 0,3-1-26 15,0-1-25-15,3 0-22 0,-1-6-25 0,3-1-17 16,3 1-19-16,5-1-13 0,2-5-10 16,3 0-151-16,4 2-388 0,-1-3 172 0</inkml:trace>
  <inkml:trace contextRef="#ctx0" brushRef="#br0" timeOffset="10867.542">13885 3212 61 0,'14'-7'174'0,"-2"-1"12"15,1 2 15-15,-3 2 0 0,0 0-4 0,-6 1-4 16,2 1-6-16,-2 0-5 0,0 1-4 0,-4 1 7 0,10 1-7 16,-7 1-13-16,-2 2-4 15,5 1-2-15,-3 1-14 0,1 3-9 0,-1 2-15 0,-2 2-14 0,2 5-2 16,-3 1-9-16,-3 2-7 0,3-1-12 0,0 2-15 0,0-1-10 16,3 1-13-16,-3 0-13 15,3-3-22-15,0-4-17 0,-2-1-13 0,2-1-17 16,1-2-15-16,-2-3-10 0,2-1-17 0,-3-2-19 15,2-1-16-15,-2 0-23 0,1-1-31 16,2-3-44-16,-4 0-219 0,0 0-471 0,0 0 209 0</inkml:trace>
  <inkml:trace contextRef="#ctx0" brushRef="#br0" timeOffset="13156.9308">14407 3307 211 0,'0'-9'280'0,"-1"0"-11"0,-1-2-13 16,0-2-17-16,-3 1-14 0,0 2-14 0,-1-2-17 0,-1 2-16 0,0 3-14 15,-4-2-21-15,0 1-16 16,-1 2-6-16,-2-1-11 0,0 5-12 0,0 2-10 0,-3-2-9 16,2 4-8-16,-1 2-8 0,1 1-9 15,1 2-4-15,-1 1-7 0,0 3 3 0,1 0-13 0,4 1 0 16,3 1-9-16,0 0 1 0,-3 5-3 16,7-4-2-16,2 1-10 0,1-4-10 0,1 2-4 15,2 0-7-15,4-5-3 0,0 3-4 0,0-2 4 16,3-3-8-16,-1-3 2 0,0-1 1 0,5-3-2 15,1-2 5-15,-1-3 2 0,-2 2 1 0,2-5 16 0,-2 1 9 16,0 0 5-16,-5-2 9 0,0 3 5 0,-1 0 19 16,1 0 1-16,-3 2 8 0,-1-2-3 0,1 1 1 15,-1 3 4-15,-3-1-8 0,3 1-7 0,-3 1-6 0,4-1-7 16,-4 3-7-16,0 0-4 0,0 0-4 16,0 0 0-16,3 10 0 0,-3 1-5 0,0 4-9 0,0 7-4 15,4-1 0-15,-1 5-5 0,-1-1-5 16,0 8-13-16,3 2-4 0,-1 1-9 0,-4 0-10 0,3 0-4 15,-3 0-5-15,1-10-9 16,0 8-3-16,-2-7-5 0,0-1 6 0,-2-2 1 0,-1-1-4 16,2-1-4-16,-3-2 4 0,0-2 9 15,1-4 4-15,-3-1 7 0,4-6 5 0,-1 1 10 0,-2-2 10 16,-1-1 7-16,0-2 3 0,0-2 7 0,0-2 2 0,0 0 5 16,-3-3 0-16,2 1 9 15,-5-5 6-15,2 0 0 0,-2 0 2 0,3-2 5 16,-1-1 3-16,1 0 2 0,3-2-5 0,-4 0-2 0,4 0-1 15,1 0-3-15,-1-6 3 0,3 1-4 0,1 6 0 16,3-4-2-16,0-2 2 0,0 3-3 16,6-4 0-16,-2 2-2 0,3 3-2 0,1-3-3 0,4-1 3 15,-1 1-6-15,2 1-2 0,2 0-4 16,-1 1-1-16,3-1 3 0,0 2 0 0,0-3 1 0,1 3-2 16,1-2 0-16,-2 1 1 0,-1-3-1 0,4 2 9 0,-3-1-6 15,0 3-1-15,-2-2 1 0,-2-1 0 16,1 3 3-16,0-1 9 0,-5 4 10 0,2 0 4 0,-3 0 8 15,-3 0 7-15,0 4 9 0,1-1-1 16,-2-1 13-16,0 3 2 0,-1-1-1 0,-1 1-6 0,-1-1-2 16,0 1-5-16,-1 3 10 15,0-2-24-15,0 0 7 0,0 2-3 0,-1-1-4 0,0 0-5 16,1 4-6-16,1-4-1 0,-1 4-3 0,-1-3-8 0,1 3 5 0,0-3-10 16,0 3 3-16,1-4-11 15,-1 4 1-15,0 0-8 0,0 0 2 0,0 0 0 0,0 0 0 16,-6 11 3-16,6-5-2 0,0 2 3 15,-1 1 3-15,0 3 0 0,1-2-3 0,-2 3-4 16,2-1-1-16,0 3 2 0,0-1-3 0,0-1-2 16,2 1-10-16,0 0 5 0,0 1-4 0,1-3-5 15,-1 1-4-15,3-1-5 0,-3-3-1 16,3-3-6-16,2 1-6 0,-2-3-3 0,4-1-3 0,-1 0 1 16,1-1 1-16,0-3 3 0,-1-3 5 0,4-1 2 0,2-2 4 0,-1-1 3 15,1-1 3-15,0-5 16 16,-4 3 7-16,0-1 0 0,-2 0 17 0,2 0 12 0,-3 0 8 15,0 2 7-15,-2 1 10 0,-3 0 11 16,2 1 4-16,-2 2-2 0,-1-2-4 0,-1 4-5 0,0-1-6 16,0 1-8-16,0 2-5 0,2-3-2 0,-2 5-7 0,-2-2 5 15,2 2-3-15,0 0-13 16,-7 7-5-16,4-3 1 0,-1 2-10 0,1-1-5 16,-1 4-4-16,1 0-7 0,1 0-14 0,1 3-8 15,0 0-12-15,2-1-13 0,2 2-10 0,1-1-10 16,-1 0-16-16,3-4-2 0,2 2-5 0,-1-3-3 15,4 2 5-15,2-4-1 0,0 0 12 0,-1-5 3 0,3 2 5 16,-1-4 8-16,0-1 10 0,0-3 12 16,1-1 15-16,-2 0 19 0,-1-1 20 0,-1-2 27 15,0 1 9-15,0-1 16 0,-3 0 20 16,1-1 13-16,-2 0 11 0,-3 3 6 0,0 1 16 0,-1-1-9 0,0 1-5 16,-3 1-5-16,3 2 3 0,-3 0-5 0,0-3 1 15,0 5-15-15,0-1-13 0,0-1-9 16,0 4-8-16,0 0-4 0,0 0-13 0,0 0-15 0,0 0-13 15,-9 5-11-15,8-2-17 0,1 2-11 16,0 3-7-16,0 0-8 0,1 0-20 0,2 1-19 0,2 3-4 16,-3-5-9-16,3 2-8 0,-1-1-4 15,3-1-1-15,-1-1 6 0,1 0 4 0,1 0 3 0,0-5 15 16,0 1 7-16,0-1 12 0,-1-1 16 0,-2-1 18 0,3-2 19 0,-3 1 13 16,-1-2 12-16,2-2 15 15,-2 0 21-15,-1-1 8 0,0-2 8 0,-1 1 9 16,-2-4 2-16,1 0-6 0,-4 0 3 15,1 0 3-15,-3 2-4 0,0-2 2 0,-2 0-9 0,-1 3-3 16,0 0 0-16,-3 2-4 16,-2 0-4-16,2 1-1 0,-3 3-8 0,0 0-7 0,-1 1 3 0,0 3-11 15,2 1-5-15,0 1-5 0,4 0-3 0,1 2 3 0,0 0-2 16,1 1-7-16,2-1-10 0,3 2-8 16,-2-1-6-16,4 0-3 0,2 1-11 0,2-1-8 0,2 0-9 15,5 0-7-15,1 0-1 0,2-2-2 16,7-1-6-16,2-2 2 0,-2-2 2 0,3 0 4 0,0-4 6 15,-1 0 4-15,0 0 7 16,0-3 2-16,-1 2 5 0,-2-3 10 0,-1 2 16 0,-4 2 14 16,-1-2 14-16,0 0 10 0,-5 2 11 15,-1 0 9-15,-1 1 12 0,-2 1 4 0,-1 1-5 0,1 0-3 16,-2 0-6-16,1 0-3 0,-1 1-7 0,-3 1 4 0,0 0-2 16,0 0-8-16,0 0-5 15,0 0-2-15,0 0-3 0,0 0-2 0,-7 6-6 0,2-3-3 0,2 0 0 16,-1 1-4-16,0 0 0 15,0-1 0-15,2 1-8 0,-1-2-1 0,0 2-8 0,1-1 4 0,0-1-8 16,0 1 0-16,1-1 3 16,1-2-9-16,-2 3 12 0,2-3-6 0,-1 3 2 0,1-3 1 15,0 0 1-15,-1 1 0 0,1-1-2 16,-2 4-1-16,2-4 4 0,0 0-6 0,1 4 1 0,0-1 5 16,0-1-2-16,0 1 3 0,-1 3-3 0,0-3-2 0,1 2-1 15,1 2 2-15,-2 0 2 0,2-2 14 16,-1 1-9-16,1-1-8 0,1 2-2 0,0-1-7 0,0-1 4 15,3 1 6-15,-2-2-20 16,0 0 6-16,1-1-2 0,0-1 4 0,2 1 1 0,0-2 0 0,2 0 1 16,-1-1 8-16,-1 0-5 15,0-1 0-15,-1-3 5 0,1 0-2 0,0 1 11 0,-2 1 10 16,2-3 7-16,-2 0-3 0,-1 2 7 0,-1-2-4 0,-1 3 7 16,1-2-1-16,0 2 5 0,-2-2 2 15,1 0 1-15,0 1-1 0,-1 1-9 0,0-1 0 0,-1 3-11 16,2-2-3-16,-2 2-10 0,0 0-5 15,0 0 3-15,0 0-6 0,0 0 3 0,0 0-8 0,-5 11-7 16,3-4-5-16,2-1-11 16,-3 4-9-16,4-2-2 0,0 1-6 0,1-2 1 0,2 2-11 0,1-1 4 15,3 2 1-15,2-2 3 0,-2-4-3 0,5 1 4 16,1-2 6-16,3-3 4 0,-1-2 6 16,-1-3 2-16,8 1 6 0,-5-6 6 0,2 0 13 0,-4 0 11 15,0-1 17-15,-1-2 13 0,1-3 19 16,-3 2 6-16,-2-2 2 0,0 0 11 0,1 0-4 0,-5 3-6 15,0 0 11-15,-3 1 12 0,0 3 8 16,0 1 1-16,-2-1-1 0,0 4-11 0,0 0-7 0,-2 1-25 16,3 0 6-16,-2 1-23 0,-1 3-11 0,1-3-3 15,-1 3-5-15,0 0 0 0,-2 13-13 0,2-5-25 16,-3 4-9-16,6 3-8 0,-1 3 9 0,0 2-22 16,4 1 1-16,-1-2-8 0,2 0-4 15,3 1-3-15,-1 1 7 0,2-3 6 0,-3-4 6 16,-1-3 4-16,2 2 6 0,-2-4 1 0,-3 0 7 15,-1-4 8-15,-2-1 8 0,2 2 4 0,-2-1 2 0,1-2 6 16,-2 0 2-16,-2-1-1 0,0 0-7 16,-5 1-19-16,-2-1-18 0,-6-2-34 0,-8 1-35 0,1-1-55 15,-1-3-66-15,-5 1-274 0,1-7-554 0,-1 3 246 0</inkml:trace>
  <inkml:trace contextRef="#ctx0" brushRef="#br0" timeOffset="13886.6489">16411 3054 79 0,'0'-19'286'0,"-3"5"-18"15,1-2-17-15,-3 3-17 0,1 1-10 0,-3 0-15 0,-3 1-18 16,0 2-16-16,-2 2-9 0,-1 1-11 15,-2 1-12-15,-5 1-13 0,-3 4-13 0,-2 5-12 0,2 2-11 16,1 3-9-16,-2 4-6 16,3 3-6-16,-7 8-10 0,1 3-6 0,3-1-7 0,10-3-4 0,1 1-4 15,-1 7-3-15,4-6-6 0,2-1-1 0,4 1-13 16,1 1-11-16,3 1-15 16,5-4-2-16,2 1-11 0,3-2-16 0,3-3-7 0,1 0-5 0,0-6-4 15,3-3-4-15,3-4 2 0,1-4 2 16,1-2 6-16,-1-3 6 0,-1-2 14 0,0-6 21 15,-5 4 20-15,-2-1 29 0,1-4 21 0,-4 4 23 16,1-3 10-16,-5 3 9 0,1 0 5 0,-3 2 10 0,-1-1 12 16,1 2 1-16,-2 1-6 0,-1 0-15 15,0 1-9-15,2 0-10 0,-3 0-17 0,3 0-6 0,-3 2-19 16,0 0-18-16,0 0-3 0,0 0-4 16,0 0-19-16,2 11-19 0,-2-4-25 0,1 5-8 15,0 2-5-15,4 6-11 0,-1-6-14 0,3 4-13 16,-3 0-22-16,0-3-19 0,-1-1-17 0,1-1-22 15,-1 0-27-15,1 1-16 0,-1-6-24 0,1 1-16 0,-1-3-12 16,-1-1-171-16,-2-3-466 0,0-2 207 16</inkml:trace>
  <inkml:trace contextRef="#ctx0" brushRef="#br0" timeOffset="14205.8671">16394 3376 36 0,'3'-19'245'0,"1"0"3"0,3 5-10 0,-4 1-5 15,0 2-1-15,1-1-6 0,2 3-12 0,-2 2-21 16,-4-1-13-16,4 3-19 0,-1-1-11 0,1 3-22 15,-1 0-10-15,1 0-12 0,1 1-16 16,0 1-7-16,1 1-11 0,2 1-4 0,-1 3-11 0,2 0 3 16,2 2-18-16,0 2-14 0,-1 3-18 15,0 0-6-15,4 3-18 0,-7-1-20 0,0 0-15 0,-3 1-10 16,-1 0-3-16,-3 1-8 0,0 0-9 0,0-3 2 0,-3 1 3 16,1-5-1-16,0-1 11 15,-1-2 11-15,1-1 21 0,0 1 16 0,-1-5 7 16,3 0 8-16,0 0 11 0,0 0 6 0,-5-13 10 15,5 6 17-15,1-6 3 0,3 0 0 0,1-4 0 16,0-3 0-16,2 2-3 0,0 0 5 0,0 0-6 16,0 5-8-16,0 0-3 0,2 0-1 0,-1 1-6 15,1 0-3-15,-1 4-3 0,4 2-10 0,-4 1-18 0,0 3-8 0,2 1-25 16,0 2-24-16,-1 2-20 16,0 2-20-16,1 4-23 0,-1 0-19 0,-1 2-23 0,-1 1-24 15,0 0-147-15,-1 1-370 0,-1-3 164 16</inkml:trace>
  <inkml:trace contextRef="#ctx0" brushRef="#br0" timeOffset="15184.2544">16892 3295 54 0,'0'-9'314'0,"0"-4"-13"0,-1 3-5 0,-2-2-6 16,2 1-11-16,-2 2-12 0,0 2-12 15,-1-1-13-15,1 1-19 0,-1 0-13 0,-1 2-24 0,1 0-19 16,-1 3-17-16,-2-2-14 15,1 0-18-15,-2 4-7 0,-1 0-11 0,0 2-15 0,-1 2-16 0,1 0 1 16,-2 3-7-16,0 1-15 16,1 1-1-16,1 0-19 0,1 3-13 0,2-2-5 0,-1 3-7 15,1 2-4-15,5-2-15 0,-3 5-19 0,4 2-1 16,0-6-10-16,4-1-8 0,-1 3-8 0,1-1-4 0,2-3 1 16,-2-1 3-16,2-3 5 0,-2 0 3 0,3-2 6 15,0-1 10-15,0-1 2 16,0-2 1-16,1-2 6 0,1-1 3 0,1 0 8 0,-2-5 9 15,4-1 21-15,0-3 11 0,-2-1 12 16,-1-2 4-16,3-2 11 0,-5 1 14 0,2-4 12 0,-4 5 2 0,1 2 5 16,-2-2 7-16,-4 4 0 15,2 0 6-15,-1 2 1 0,-1 0 0 0,0 1-2 16,0 1-13-16,0 3-7 0,0-1-9 0,0-2-19 16,0 2-19-16,0 3-31 0,0 0-27 0,0 0 4 15,0 0-3-15,0 0-14 0,3 12-3 0,-2-3-10 0,2-1-13 0,0 5-8 16,1 0-11-16,2-1-3 15,0 0-9-15,2 0 1 0,1-3 0 0,1 2 0 0,2-4 1 0,-2 0 6 16,2 2 6-16,1-5 6 0,1-2 11 0,0-2 6 16,-1-2 9-16,1 0 8 0,-1-5 13 0,-5 3 16 15,1-1 12-15,2-3 10 16,0-1 17-16,-1-1 10 0,0-1 10 0,0 0 12 16,-3 2 14-16,1-3 8 0,-2 2 14 0,-2 1-2 0,3-1 3 0,-7 1-12 15,1 0 11-15,0 3 12 0,-1 0 2 16,2 1-11-16,-2 1-6 0,3 0-11 15,-2 1-3-15,1 1-23 0,-2 2-13 0,-1-5-20 16,1 5-22-16,0 0-14 0,0 0 7 0,0 0-8 16,0 0-8-16,-4 9-2 0,2-2 2 0,1 2-12 15,-2 2-15-15,1 1-1 0,-3 1-1 0,2-2 2 0,-2 2-1 16,3-1 0-16,0-2 7 0,-1-1 0 0,1 2 4 0,0-3 7 16,1-2 0-16,0-2 4 0,-1 1 6 15,0 1 7-15,2-3 16 0,1-1 11 0,-2 2 19 16,1-4 6-16,0 0-4 0,0 0-1 0,0 0-6 15,3-12 0-15,0 2 20 0,0 1 4 0,1-4-3 0,1 0-1 16,1 0-1-16,0-1 13 16,1-2-13-16,-1 1-2 0,1 1-11 0,0 3 0 0,0-2-8 15,1 3 1-15,-2 3-2 0,1 0-6 0,0 1 4 16,-2 3-2-16,0 2-12 0,1 1 0 0,0 0 6 16,-1 5 0-16,2 0 6 0,-1 4-18 0,0 3-16 15,-1 0 5-15,-1 1-6 0,-1 1-4 16,-1 5-2-16,-1-5-2 0,-1 1-5 0,-1 3-2 0,-1 0 6 0,-2-4-2 15,2-1-3-15,0 0-1 0,1-4 0 16,-1-4-1-16,-1 1 7 0,3-2 9 0,-1-1 15 16,0 0 8-16,1-3-3 0,0 0-1 0,0 0 6 15,4-10 9-15,-2 1-5 0,3-4 5 0,0 0 5 16,1-4 0-16,2-2 0 0,1 3 8 0,0-2-1 0,-1 7-3 0,5-4 4 16,-4 3 4-1,-1 4-12-15,-2-1 0 0,1 4-1 0,-1-1-6 0,1 1 5 0,0 1-3 16,1 4-6-16,0-1 2 0,-1 2-1 15,-2 2-2-15,5 1-2 0,-2 2 4 0,-1 1-15 0,3 4-3 16,-2-1 0-16,-2 3-14 0,1 0-14 16,-4 2-10-16,0-2-21 0,-3 1-17 0,0 1-23 0,-4-1-31 15,-1 5-30-15,-1-7-40 0,1 0-25 0,0-3-45 16,0-1-164-16,-1-4-482 0,-1 1 214 16</inkml:trace>
  <inkml:trace contextRef="#ctx0" brushRef="#br0" timeOffset="15700.2046">17546 3260 51 0,'9'-10'309'0,"-4"3"-13"0,2-1-12 0,-2 2-11 0,0 1-17 16,-2 0-23-16,0 2-20 15,0 0-23-15,-2 1-20 0,-1 2-3 0,7 1-7 0,-1 1-15 0,-2 1-6 16,2 2-19-16,1 3-15 0,0 0-10 0,0 4-7 0,0 0-8 16,-2-1-20-16,0 4-9 15,-2-3-9-15,1 1-13 0,-3-5-6 0,0 2-18 0,2-1-8 16,-5 2-4-16,0-3-4 15,1 0-2-15,-1 0 3 0,0-4 2 0,1 1 4 0,0-4 2 0,0 1 0 16,1-2 0-16,0 0 9 0,-3-8 3 16,1 2 2-16,4-2 4 0,-4-2 6 0,2-1 4 0,2-3 1 15,1 0 5-15,-1 0 0 0,3 0 25 0,-2 1-21 16,2-2 0-16,1 5-3 0,1-3 1 16,-3 5-3-16,3 1-7 0,-3 0-5 0,2 0-3 0,-2 1-5 0,0 3 2 15,0 1 1-15,2 2-8 16,-2 0-5-16,1 1 5 0,-1 3-1 0,2 1-3 0,-1 3-1 15,1-1-3-15,-2 4-1 0,2 3-9 16,-5-1-3-16,2 0-3 0,-3 0-9 0,0-1-8 0,-4-1-4 16,4 0-5-16,-3-2-4 0,-1-1-2 15,1 1-1-15,0-2 7 0,2-3 4 0,-1 1 7 0,1-1 20 16,-1-1 6-16,2-3-2 0,0 0 1 0,0 0 16 16,0 0 10-16,6-16 8 0,0 9 7 0,1-6 13 15,0 1 3-15,1-1-4 0,3-3 3 0,1 0 3 0,0 2 2 16,-2 2-5-16,3 0-4 15,-2 3-3-15,2 0-5 0,-2 1-7 0,0 2-2 0,2 0-6 16,-2 3 4-16,-1 3-9 0,0-1-1 16,4 2-4-16,-1 2 0 0,-1 1 0 0,1 2-8 15,0 1-13-15,-3 2-1 0,-1 2-7 0,0 0-3 0,-2 1-23 16,-3 0-9-16,2 0-25 0,-5 0-18 16,-1 1-18-16,0 2-29 0,-3-2-45 0,1 0-35 0,-3-1-41 15,0 0-238-15,-1-2-542 0,0-3 240 0</inkml:trace>
  <inkml:trace contextRef="#ctx0" brushRef="#br0" timeOffset="16546.1188">18360 3263 158 0,'0'-8'318'0,"-3"1"-15"0,3-1-18 0,-1-1-12 0,-2 0-6 0,-2 1-22 16,-2-2-12-16,1-1-6 15,-4 2-11-15,0 2-27 0,3 1-20 0,-4 1-14 0,-2 1 0 16,-1 1-38-16,4 1-16 0,-1 4-8 0,-6-1-10 16,6 5-7-16,-2 1-8 0,-2 0-10 0,2 4 2 15,3 0-10-15,0 5 4 0,6-3-13 0,-3 0-8 16,3 1-12-16,2-1-15 0,2 1 0 0,0 1-9 15,3-2-3-15,4-4-9 0,-1 2-3 0,2-2-7 16,2-1-7-16,0 0 4 0,-2-4-3 16,8-1 3-16,-6-3 1 0,-2-1 5 0,2-1 4 0,4-3 12 15,-3-1 9-15,-2 2 14 0,-2-1 11 0,0 0 3 0,0-1 14 0,-3 3 33 16,-1-1-10-16,1 2-3 16,-2-1-10-16,1 0-8 0,-2 1-3 0,2 1-5 0,-3 1-13 15,0 0-13-15,4-4-10 16,-4 4 18-16,0 0-33 0,0 0 7 0,4 8-1 0,-1-3-8 0,1 1-10 15,-1-1 0-15,3 1-13 0,1-1-2 0,1-2-9 16,6 4-2-16,0-4-2 0,-1-3 0 0,5-1 2 16,2-2 9-16,1-3 0 15,-5 2 4-15,3-6 17 0,-7 1-12 0,3-6 16 0,-1 2 10 16,-4 1 5-16,1-7 9 0,-4 1 2 0,0-1 7 0,-4 5 3 0,0-1 9 16,-4 3 11-16,1 0 11 15,-2 1-6-15,-1 3-5 0,1 1-6 0,-1 0-3 0,1 3-1 16,-3 1-4-16,2 1-10 0,-3-1-9 15,6 3 5-15,-4 0-13 0,4 0-5 0,-6 5 9 0,5-1-10 16,1 3-4-16,1-2-7 0,-1 4-3 16,0 0 2-16,6 0-1 0,1 4-3 0,0-2-4 15,2 1 5-15,-1-1-2 0,2 1 0 0,3 2-5 0,2 1 5 16,-5-3 0-16,0-2 5 0,0 0-1 16,-1-1 5-16,-1 0 3 0,-3 1-1 0,-1-5 3 0,-1 3 4 15,1-1 4-15,-3 0 4 0,-1 0 4 16,-1 1 12-16,1-1 3 0,-4-4 1 0,4 3-4 0,-3-2 10 15,3-1-18-15,-2-1 1 0,0 3 3 16,2-3-1-16,0-2-2 0,0 0-6 0,2 3-15 0,3-2-17 16,2-3-32-16,7 1-32 0,10-3-29 0,2-2-40 15,2 0-38-15,11-3-45 0,-1-1-43 0,-10 0-178 16,9-3-503-16,-12 1 222 0</inkml:trace>
  <inkml:trace contextRef="#ctx0" brushRef="#br0" timeOffset="17909.0897">19401 3105 39 0,'6'-6'273'0,"-2"-1"-6"0,-1 1-12 16,0 0-8-16,-2 1-15 0,0 0-12 0,-1-1-11 0,-1 1-17 16,0 1-17-16,-1 2-19 0,0-3-15 0,-2 2-12 0,-1 2-12 15,-3 0-12-15,-2 2-6 0,0 1-14 16,-5 3-7-16,1 1-7 15,0 3-10-15,-5 2-4 0,1 2-3 0,0 2-12 0,2 2-4 0,1 0 1 16,-1 3-3-16,4-1-6 0,1 1 0 16,0 1-4-16,1 0-8 0,4 2 3 0,0-2 0 15,3 1-9-15,3 1-3 0,2-2-6 16,2 2-3-16,3-5-3 0,0-4-6 0,3 3-2 16,0-6 2-16,7 2-9 0,0-3-8 0,3-3-2 0,4-3-4 0,2-2-10 15,1-3-2-15,13-1-7 0,-2-5-3 16,0-3-2-16,-1-3 6 0,-1-1 6 0,-2-3 5 0,-11 3 5 15,1-2 9-15,3-12 21 16,-9 9 2-16,-1-2 14 0,0 1 9 0,-7-2 8 0,0 4 13 16,-2-1 4-16,-3 7 3 0,-4 0 3 15,1-1 0-15,-2 4 0 0,-1 2-7 0,-1-1-8 0,-4 1 5 16,-1 2-2-16,0 1-4 0,-3 3-3 0,-4 2-3 16,0 1 3-16,-6 5-7 0,1 2-4 0,5-1-2 15,-3 3-2-15,2 0 8 0,4 0-13 0,-2 3 3 0,4-1-7 16,0 1-5-16,5-2-3 0,0 1-12 15,0 2-3-15,2-4-11 0,2 2-5 16,3-4-8-16,-1 0 1 0,2 0-1 0,1-2-2 16,1 0-1-16,0-1 0 0,1-3 2 0,0 1 1 0,2-2 5 15,0-1 7-15,1-1-1 0,1-3 1 0,2-1 7 0,0-1 1 0,-1-2 0 16,-1 0 7-16,-1 0 8 16,0-1 11-16,1 1 12 0,-1 0 5 15,-3 1 14-15,0-1 12 0,-1-1 8 0,-2 3 0 16,2 0 18-16,-5 1-6 0,2 0 12 0,0 1-8 0,0 0 4 15,-3 0-3-15,1 1-11 0,1-1-3 16,-2 3-3-16,1-2-15 0,-1 2 4 0,3-2-17 0,-3 2-18 16,0 0-21-16,0 0-4 0,0 0-6 15,0 0-15-15,1 8 2 0,0-3-11 0,1 2-4 0,2 1-13 16,2 0-4-16,1 0-8 0,0 2-13 0,3-2-5 0,2 1-5 16,1-3-6-16,2 1 4 15,1-4 4-15,4 1 4 0,-3-2 5 0,4-4 12 0,-2-2 9 0,1-1 5 16,0-3 20-16,-6 1 14 0,0-1 22 15,3-4 12-15,0-1 9 0,-6-2 19 0,3-1 12 0,-7 3 12 16,2-3 9-16,-4 2 4 16,1 0 10-16,-3 1-2 0,-2 0 4 0,-1 2 13 15,2 2 5-15,-2 0 14 0,1 2-30 0,-1 1-5 16,0 3-14-16,0-2-16 0,0 1-27 0,0 4-16 0,0 0-1 16,0 0-2-16,0 0-8 0,-8 13-11 0,3-3-12 15,1 4-9-15,1-1-3 0,-2 2-4 0,0 4-5 16,1 0-6-16,0-4 0 0,1 0-10 0,-1 2 1 0,1-2-4 15,0-2 3-15,2-1 3 16,-2-6 5-16,0 2 6 0,3-3 4 0,0 0 12 0,-1-2 6 0,1 0 11 16,0-3 2-16,0 0 7 15,0 0 8-15,7-9 1 0,0 2 11 0,0-4 8 0,6-4 0 16,1-1-1-16,0-3 6 0,3 3 8 0,0 0-2 0,1-1 0 16,-1 2-3-16,1 1-9 15,-1 2 2-15,3 3-7 0,-8 2-1 0,1 1-6 0,3 2-3 16,-4 2-1-16,1 2 1 0,-2 0 1 15,3 6-4-15,-2 1-5 0,-1 2 1 0,0 0 4 16,-4 4-15-16,3 4 4 0,-3-5-15 0,-4 8-6 16,-3-1-15-16,0 2-24 0,-3-1-20 0,-4 2-30 0,-3-1-35 15,0 0-46-15,0-1-38 0,-1-1-250 0,4-7-522 16,0-1 231-16</inkml:trace>
  <inkml:trace contextRef="#ctx0" brushRef="#br0" timeOffset="25124.1391">20744 3159 233 0,'0'-3'231'0,"0"3"-23"0,0-5-14 15,0 3-8-15,0 2-7 0,0-7-13 0,0 7-15 0,0-3-12 16,0 3-17-16,0-2-11 0,0 2-17 0,0 0-5 0,2-3-13 16,-2 3-8-16,0 0-7 0,0 0-2 15,0 0-9-15,8 6-5 0,-4 0-4 0,-1-3-2 16,2 3-7-16,-1 1-1 0,1 1-5 0,-2-1-5 15,4 5-2-15,-3-4 3 0,-1 3-7 0,2 1-1 0,0-1 3 16,-4-2-5-16,1 4 3 16,-1-4-3-16,-2 1-5 0,-1 0 1 0,1-3-4 15,-2 0 3-15,0 3 4 0,-1-3-6 0,-3-4-2 0,4 1 0 0,-4 0 2 16,4-1 2-16,-2-1-3 0,-1 0 4 0,4 0 8 16,-3-2 1-16,5 0-3 0,-7-4-3 0,6 2 0 15,-1-3-2-15,1-2 2 0,1-3 0 16,1-3-3-16,2-1 2 0,1 0-2 0,5-2 1 15,-1-3-1-15,1 7-2 0,4-5-2 0,0 1 0 0,0 2 3 16,3-1-1-16,-4 6-1 0,1-2-4 16,-2 1 2-16,2 4-3 0,-1-1 3 15,1 1-2-15,-2 4-2 0,-3 0 1 0,1 1-1 0,1 1-2 16,-3 3 0-16,0 1 2 0,0 1 2 0,0 4-4 16,0 3 11-16,-2 1-9 0,0 6-3 0,-2-5-6 15,-1 4 1-15,0 2-1 0,0-1-15 0,-4-1-4 0,2 2-10 16,-1-1-11-16,-2-4-26 15,-1 3-21-15,2-3-20 0,1-1-19 0,0-1-25 0,1-1-17 0,0-2-170 16,0-1-377-16,1-2 166 16</inkml:trace>
  <inkml:trace contextRef="#ctx0" brushRef="#br0" timeOffset="26988.5857">21093 3224 146 0,'1'-3'214'0,"1"0"-19"0,-2 1-23 16,0 2-11-16,3-2-2 0,-3 2-13 0,0 0-14 16,0 0-13-16,0 8-4 0,1-5-10 0,0 1-10 15,-1 2-7-15,2-1-7 0,-1 1-13 0,1-1-5 0,-1-1-7 16,2 3-4-16,0-5-12 0,1 3-5 0,0-1-8 0,1-1-5 16,0-1-2-16,1-2-7 0,4 0-1 15,-3-2 0-15,0-1-1 0,0-1-3 0,0-1 0 0,-1 0 4 16,-1-3 0-16,-1 1 7 0,0-2 1 15,0-2 2-15,-3 0 1 0,-1 2 9 0,0-4 4 16,-1 4 3-16,-3-2 3 0,1 3-2 16,-1 0-2-16,-2 1-3 0,0 1-4 0,1 1-3 15,-2 2-3-15,-1-1-5 0,-1 2 0 0,0 2-2 0,0 1-5 0,1 3 2 16,-1 0-5-16,-3 1 0 0,0 4-3 16,1 0 2-16,2 0-3 0,0 2 4 15,3 0-6-15,0 0 4 0,3 3-3 0,0-2 1 16,3 1-7-16,1-1-5 0,1 2-3 0,2 1-6 0,1-4-9 15,4 1-12-15,0-1-1 0,2-3-2 16,1-1-4-16,2 0 1 0,2-1-3 0,5-3 3 0,-5-1-3 16,5-4 5-16,-1 1 2 0,1-3 4 15,-6-1 4-15,6-2 3 0,-7 1 9 0,0-1 15 0,-1-1 14 16,-2-1 4-16,2-2 12 0,-4-2 3 0,-1 0 8 0,-1 1 12 16,-1-1 5-16,-1 0 4 15,-1 1 10-15,-2-1 4 0,1 2 12 0,-2-1-6 0,0 3 3 16,-1 0-7-16,1 1-5 0,-1 3-10 15,0-1-9-15,-1 3-1 0,1 0-7 0,1-2-4 0,-1 5-13 16,0-3-1-16,0 3-1 0,0 0-3 16,0 0 0-16,-2 11-10 0,2-4-13 0,1 2-5 15,0 4-5-15,0-4-10 0,1 4 2 0,0-1-6 0,2 2-7 0,-1-3-4 16,1 2-2-16,2 0-1 0,-2-1-9 16,1 0 2-16,-1-5 5 0,-1 0-3 0,2 0 0 15,-3 0 7-15,1-3 0 0,-1 2 6 16,0-4 4-16,-1 0 18 0,1 0 2 0,-2-2 2 15,5 0 1-15,-5 0 4 0,7-5 3 0,-6 0 8 16,5 0 5-16,-2-3 7 0,0 0 6 0,2-4-3 0,0-1-2 16,-1 1-2-16,1-1-1 0,0 1-2 15,1 0 1-15,-1-1 3 0,1 1-5 0,-2 1 6 16,1 1 1-16,-1 2-7 0,-1 1 1 0,0 1 2 0,1 0-8 16,-2 2-5-16,0 2-3 0,1 1-2 15,0 1 3-15,-4 0-5 0,11 3 9 0,-3 1-11 0,-2 1-13 16,1 0-8-16,1 4-1 0,0 1-8 15,3 0-7-15,-2 1-6 0,2-2-8 0,-1 1-6 0,1 0-8 16,-1 0-3-16,2-2-8 0,-1 0 6 16,1-1 2-16,-3-4 2 0,1 1 2 0,0-2 13 15,-3-1 1-15,4-2 11 0,-4 1 10 0,1-2 10 0,-3-3 13 0,-1 1 12 16,1-1 16-16,-2-3 7 16,0 1 15-16,-2 0 1 0,-1-1 10 0,0-2 4 0,-4-1-4 15,1 3 3-15,0 0 6 0,-1-1-2 16,-1 2-2-16,-2 0-4 0,2 2-10 0,-2 0 2 0,-2-1-10 15,3 3-4-15,2 1-4 0,-3 2-1 16,1 0-5-16,-2 2-1 0,1 2-4 0,0 1-2 0,1 0 1 16,2 4-4-16,0 1-4 15,-1 2-14-15,5 0-8 0,-1 1-8 0,2 1-4 0,4 0-7 16,-1 1-11-16,3-2-5 0,5 2-8 0,1 0-8 0,0-4-5 16,-1-2-9-16,7-2-1 0,-4-3-3 15,0 0 4-15,7-3 4 0,-7 0 8 0,6-4 4 0,-5 0 9 16,4-4 0-16,-5 3 26 0,-2-4 13 15,2-1 13-15,-2 2 14 0,-2-3 13 0,0 0 13 16,-1-6 12-16,0 3 11 0,-3-1 2 0,0-3 2 16,-4 3 3-16,3 1 0 0,-6-2 3 0,4 1 3 0,-4 0-7 15,-3 0-7-15,3 2-2 16,-1 3-1-16,1 0-4 0,-3 1-2 0,3 3-7 0,-3 0-5 16,3 0-9-16,-1 1-2 0,1 2-21 0,0 2-6 15,0 0 0-15,0 0 3 0,0 0-2 0,-3 12-6 16,3-4-4-16,0 3-4 0,1 2-5 0,2 1 3 0,3-1-3 15,-2 6-3-15,3 0-3 0,-2 0 2 0,-2-5-2 16,2 4 4-16,2-6-1 0,-3 3 5 0,3-2-13 16,-3 0-3-16,2-1 1 15,1 0 7-15,-2-4 3 0,0-1 3 0,0-1-1 16,-1-1 3-16,2-1-1 0,1 0-5 0,-1-1-4 0,2-3-14 0,2 2-18 0,4-4-15 16,0-1-17-16,6-1-17 15,1-3-24-15,3-2-5 0,-3-1-6 0,3-1-3 0,0-1-2 16,-3-4 8-16,3-1 25 0,9-6 23 15,-7-4 23-15,-6 6 27 0,3-6 22 0,-1-4 30 0,-5 0 28 16,-3 6 29-16,-7 1 29 16,3-2 29-16,-2 2 10 0,-1-2 10 0,-2 4 5 0,-1 0 5 15,-3 3 3-15,1 4 5 0,-1-1-6 0,-2 4-6 0,-1 2-18 0,1 1 3 16,-2 2-6-16,2 1-8 16,-1 3-23-16,2-1-8 0,0 4 8 15,0 0-29-15,-11 8-6 0,4 0-12 0,1 5-6 16,1 7-10-16,-1 1-22 0,-1 2-9 0,4 5-8 0,-1-2-12 0,-2 9-12 15,6-8-7-15,0 0-16 0,0-1-20 0,0-1-9 16,3-3-9-16,-3-1-7 0,3-6-1 0,0-1 8 16,-2-5 1-16,2-1 11 0,-3-1 18 0,0-2 26 15,3-1 13-15,-2-1 6 0,2-3 5 16,-3 0 6-16,13-4 7 0,-9-1-1 0,6 2 7 0,0-4-2 16,2-1 1-16,1 1-2 0,3 0 0 15,-1 1-1-15,5 0-1 0,-5 2-2 16,2 0-1-16,-3 0-2 0,3 4 2 0,-3 0-1 0,2 2-4 15,-4 0 2-15,-2 2-3 0,0 0-6 0,-3-1-2 0,0 4-2 16,-1-1 10-16,-1-1-6 16,-5 3 5-16,-4 4-6 0,1-5 1 0,-8 2 1 0,-3 4-5 15,-6-2 5-15,-1-1-1 0,-1-1 3 16,-1 1 2-16,-4-4-3 0,2-1 5 0,1 2 2 0,0-4 4 16,3-2 10-16,7 0 1 0,0-1 0 0,1 0 7 0,3 0-9 15,3-1 2-15,0 0 3 0,3 0 3 16,1-1-1-16,3 2-5 0,-8-2-1 0,6 0-4 0,2 2-4 15,0 0-4-15,0 0 1 0,10-3-5 16,-3 3 3-16,3 2-4 0,4 1 2 16,0 0-7-16,2 1-9 0,-1 0-7 0,-1 2 0 15,6 1-1-15,1-1-5 0,-7-3-4 0,7 5 0 0,-1-5 1 16,1 3-2-16,2-2-7 0,-1-3-2 16,1 1-7-16,-1-2-1 0,2-2-1 0,0-3-2 0,0-1 11 15,-1-1 4-15,-1-1 7 0,-1-1 15 0,0-2 15 0,-4-1 17 16,-2 1 15-16,0-6 14 0,0-1 10 0,-5 0 5 15,2 2 5-15,-3-2 8 0,-3 5 0 0,0 0 2 16,-1 2-7-16,-3-1 8 16,-1 3 0-16,1 3-8 0,-5 0-4 0,1 0-8 0,-2 3 1 15,-2 0-15-15,0 1-3 0,-3 2-2 0,-1 2-3 0,1 0 9 16,-5 5-26-16,3 0 2 0,1 4 5 16,1-2-17-16,1 4-7 0,3 0-7 0,1 1-14 0,2 6-14 15,4-1-22-15,3 0-20 16,4 1-27-16,3-4-18 0,2 0-28 0,3-2-14 0,2-2-32 0,0-4-12 15,5-1-20-15,-1-3-17 16,2-4-146-16,0 0-421 0,-1-4 187 0</inkml:trace>
  <inkml:trace contextRef="#ctx0" brushRef="#br0" timeOffset="28553.9312">12765 4073 101 0,'0'-5'270'16,"0"-1"-19"-16,0 0-22 0,0 3-17 0,-1-1-15 0,1 1-16 0,0 0-19 16,-2 0-13-16,2 3-15 15,0-3-18-15,0 3-15 0,0 0-7 0,0 0-10 16,0 0-9-16,0 0-7 0,0 0-8 0,3 9-5 15,-2-2-4-15,2 2-3 0,-2 4 0 0,1 2-4 0,0 4-4 16,0 2 0-16,-1-2 0 0,-2 4-4 0,0-1 2 16,-1 3-6-16,2-2-4 0,-2-1 3 0,0 3 3 15,-2-3-6-15,2 1 5 0,-1-1-1 16,-2-2-3-16,2-2-1 0,-1 1 0 0,4-5-3 0,-2-1 2 16,2-5-3-16,1 2 1 0,-3-3-5 0,3 0 9 15,-1-2 6-15,0 0-4 0,2-2 12 0,1 1-10 16,0-2-2-16,1 0 9 0,0-1-3 0,2 1-3 0,1-3 11 15,2 0-15-15,0-1-7 16,1 0-1-16,2-1-2 0,1 0-6 0,2 1 4 16,-1-2-2-16,1-1 0 0,-1 1-10 0,0-2-8 15,0 3-17-15,-1-1-19 0,0-1-26 0,-3 2-24 0,-1 0-29 16,1 1-39-16,-2-3-38 0,1 0-44 0,-2 0-255 0,-1-1-534 16,-2-1 237-16</inkml:trace>
  <inkml:trace contextRef="#ctx0" brushRef="#br0" timeOffset="28886.9962">13061 4126 132 0,'1'-9'298'0,"0"0"-10"0,-1 3-18 0,1-3-18 16,-1 4-14-16,0 1-15 0,0 0-15 16,0 1-25-16,1-1-21 0,-1 4-16 0,0-4-21 0,0 4-10 15,0 0-8-15,0 0-12 0,0 0-6 16,8 11-12-16,-4-3-8 0,0 3-6 0,-1 0-8 0,1 3-9 15,-2 1 3-15,1 4-5 0,-2 0-2 0,0 1-9 16,0 1 8-16,-2-1-8 0,1 1-5 0,-2 0 1 16,1-1 12-16,-1-1-6 15,1 2-11-15,0-5-7 0,0-2 0 0,1 6 5 0,0-7 1 16,0 0-2-16,0-4-2 0,0 4-1 16,0-4 10-16,2-2-20 0,-1 0 4 0,1 0 6 0,0-3-7 15,0 1 3-15,2-4-9 0,1 2 2 0,0-2 3 0,3-1-2 16,2 0-4-16,3-1-7 0,1-3-24 15,-1-1-25-15,3 0-21 0,3-3-31 0,-4 3-33 0,5-4-30 16,-2-2-29-16,5 2-30 16,-5-2-36-16,1-1-181 0,-2 0-479 0,-2-2 212 0</inkml:trace>
  <inkml:trace contextRef="#ctx0" brushRef="#br0" timeOffset="29296.9528">13471 4123 230 0,'0'-9'270'0,"-2"1"-8"0,1 1-5 0,-1 1-11 15,0 3-14-15,-1-3-12 0,0 3-14 0,0 1-17 16,0 0-17-16,-1 0-15 0,4 2-14 0,-11 3-11 0,5-1-10 16,-2 4-15-16,-3 3-7 0,1 2-8 0,-1 0-5 15,-5 5-8-15,3 2-11 0,1-1-9 16,2 2-5-16,1 1 1 0,2 0-14 0,1 0 2 0,2 0-3 0,1-1-10 16,6 0-4-16,0 0-9 15,0-5-14-15,3 4-6 0,4-1-7 0,-2-6-15 16,2-1-11-16,3 1-16 0,4 0-14 0,2-4-9 15,2-3-13-15,1 0-14 0,1-4-7 0,1-4-7 0,0-2 4 16,-1 0 8-16,1-2 10 0,-2-5 9 16,-1 0 13-16,0-2 12 0,-5-4 22 0,2 1 19 0,-2-4 23 15,-5-1 19-15,3 0 16 16,-5-1 16-16,-1 2 14 0,-2 0 9 0,-2 0 13 0,-1 2 5 16,-3 7 17-16,0 2-7 0,0 1 4 0,0 3-6 0,-2 0-6 0,1 1-12 15,1 2-14-15,-2 1-12 16,1 1-7-16,1 2-2 0,0 0-7 0,-4 6-2 0,1 2-5 15,2 0-5-15,1 5-9 0,0 1-12 16,4 4-5-16,-1 2 10 0,1 0-31 0,-3 3-6 0,2-1-5 16,0 2-15-16,1 1-10 0,-1-3-16 15,0 1-9-15,-3 0-19 0,1-2-24 0,1 0-30 16,-2-2-20-16,0-5-33 0,1-1-22 0,-1-2-233 16,0-5-493-16,1 3 218 0</inkml:trace>
  <inkml:trace contextRef="#ctx0" brushRef="#br0" timeOffset="29598.1001">14035 4126 24 0,'2'-9'336'0,"-2"5"-25"0,0-1-22 0,0 3-24 0,0 2-17 0,-6-5-22 16,2 6-19-16,-3 3-10 0,-7-1-27 0,4 3-17 0,-7 6-14 15,-1-1-11-15,1 2-14 16,-3 1-13-16,0 0-12 0,4 1-4 0,-1-2-11 0,3 2-8 15,-2-2-6-15,5-3-6 0,1-2-5 16,3 0-3-16,0-2-9 0,3 2 1 0,-2-2-12 0,3 1-1 16,0-1 0-16,2 2-2 0,-2-4-4 15,3 0 4-15,0 2-10 0,3 1 3 0,1-1 0 16,-1 0-4-16,4 0 0 0,3-1-1 0,1 1-10 0,-2-2-9 0,-1 0-5 16,15 1-15-16,-9-1-11 0,7 0-16 15,0-1-21-15,1-1-20 0,1 1-22 16,1-3-45-16,-3 0-39 0,3 0-50 0,-3-3-195 15,-4 1-484-15,3-3 216 0</inkml:trace>
  <inkml:trace contextRef="#ctx0" brushRef="#br0" timeOffset="29847.6129">14235 3970 233 0,'0'-4'322'15,"2"-2"-26"-15,-1 5-20 0,-1-2-24 16,0 3-26-16,5-4-24 0,-1 2-19 0,0 2-16 0,4 2-10 16,5 3-8-16,1 7-11 0,3 1-8 15,-3 7-16-15,3 0-9 0,-3 2-9 0,3 9-11 0,-7-5-15 16,1 8-1-16,-4 0-15 0,-3 3-5 0,-4-3-12 16,-1 3-5-16,-5-3-19 0,-1-8-18 0,-5 10-24 15,-4-3-21-15,-2-1-41 0,-2-2-42 0,3-11-49 16,0 2-41-16,-4-4-234 0,4-2-496 0,-2-1 220 15</inkml:trace>
  <inkml:trace contextRef="#ctx0" brushRef="#br0" timeOffset="31867.2417">15010 4180 85 0,'1'-12'285'16,"0"-1"-8"-16,-3 1-14 0,0 0-20 0,-4 0-20 15,1 0-13-15,-3 0-14 0,-1 2-11 0,1 2-14 16,-3-1-15-16,2 1-10 0,-2 1-14 0,-2 3-10 0,0-1-12 0,-1 3-11 16,1 0-12-16,-1 2-14 0,3 1-5 15,-2 0-4-15,0 3-9 0,1 2-8 0,0 1-3 0,0 2-5 16,1 0-3-16,1 0-7 0,-1 2-1 0,-1 6 0 15,4-4-2-15,-1 4-6 0,2 1 0 0,1 0-2 16,2 0-1-16,1-3-17 16,0-1-8-16,0 1-3 0,3-2-2 0,0 0-4 0,2-1-5 0,2-1 2 15,-1-2 0-15,1-2 3 16,1 1-4-16,1-4 6 0,1 0 5 0,0-2-1 0,0-2 2 16,6-1 0-16,-2-3 2 0,3-1 17 0,0-3 2 0,-2-1 4 0,2-5 17 15,-1-1 0-15,0-1 6 16,-2-3-1-16,-2 1 12 0,-2-2 16 0,1 1 9 15,-4 4 13-15,2-1 4 0,-3 1 8 0,1 3 2 16,-1-1 5-16,-3 0-5 0,0 4 14 0,0 3 2 16,1 0-2-16,1 2-10 0,-2-1-10 0,0 1-12 0,0 1-13 0,0 0-14 15,0 3-10 1,0 0-2-16,0 0-9 0,0 0-5 0,-5 15-11 0,3-3-7 16,0 1-3-16,1 7-21 0,2 0-15 0,-2-1-11 15,4 1-7-15,1 4-7 0,0-1-15 0,2-4-6 16,-1 1 2-16,3-1-2 0,2-2 7 0,-2 2-5 15,-1-7 1-15,3 1-1 0,-1-3-6 0,1 2-5 0,0-4 10 0,-2-2 3 16,1-2 9-16,0-2 7 16,0-1 3-16,0-1 6 0,1-3 9 0,-1-1 3 0,3-3 7 15,-2-2 9-15,3-5 18 0,-2-3-8 16,-1 0 6-16,0 0 3 0,-2-2 12 0,1 0 6 0,-3-2 10 16,-1 7 20-16,-1 0-9 0,-1 1 7 0,-2 0-4 15,1 1 0-15,-1 4 4 0,1 1-8 0,-2 2 2 16,1 0-2-16,-1 0-12 0,0 2-5 0,0 1-9 15,0 2-18-15,1-3-6 0,-1 3-2 16,0 0 1-16,0 0-10 0,1 12-3 0,0-5 2 16,0 3-4-16,1 2-5 0,-2 1-4 0,2 1-4 15,0-2-7-15,0 4-3 0,2-2-2 0,0-1-11 16,0-1 2-16,-1 0 1 0,2-1-1 0,0-5 1 0,0 2 0 16,-1-3 10-16,0-2 5 0,1 0 5 0,1-1 5 15,-1-2 7-15,0 0 2 0,4-4 6 0,-2 0 17 0,2-3 17 16,1 0 2-16,-3-1 12 15,0-2 7-15,1 0 3 0,-1 0 8 0,-1-2-4 0,-1 1 7 0,-1 2 4 16,-1 2-9-16,1-2 1 16,-1 2 0-16,-1 3-6 0,-1 1-5 0,1-2-4 0,0 1-10 15,-1 2-9-15,-1 2-12 0,3-3-10 16,-3 3 6-16,0 0-10 0,7 6-11 0,-1 0-2 0,1 0-14 16,3 3-6-16,1 1-16 0,6 2-13 0,-1-1-16 0,5 2-15 15,-1-1-17-15,2-3-9 0,1-1-4 16,0-2 7-16,-1 0 8 0,-1-2 9 15,-4-2 9-15,-3-3 11 0,0 0 18 0,2 0 25 0,-6-2 26 16,-3 0 35-16,0-2 19 0,0 1 19 0,-4-2 10 16,1 0 12-16,-4-1 11 0,0 2 8 15,-2-3 13-15,0 1-5 0,-3-1-5 0,1 1-1 0,-3 0-8 16,-1 2-4-16,-1-1-8 0,-2 1-7 16,1 1-6-16,-5 2-4 0,-1 0-13 0,2 3 2 0,1 1-9 15,-4 1 2-15,5 1-9 0,0 1-4 0,1 3-17 16,3-3-15-16,3 4-10 0,0 0-13 0,3-1-10 15,1 1-12-15,2 1-13 0,3-1-8 0,1-1-10 16,5 2-9-16,1-3-9 0,3-1-3 0,5 1-4 16,-3-5 11-16,1-1 5 0,4-2 10 0,-1-2 9 15,-4-3 23-15,-2-1 28 0,-2-4 28 0,3-2 33 0,1-1 19 16,-3-3 16-16,-2-3 14 0,-4-1 27 0,-1-4 7 16,0 1 12-16,-1-2 2 0,2-8 4 0,-8 6 11 0,1 1 3 15,-2 0 8-15,2 3 15 16,-2 2-6-16,3 3-5 0,-4 4-8 0,-1 2-10 0,1 4-9 15,2 1-17-15,-2 1-15 0,0 3-13 16,0 0-10-16,-1 4-13 0,-3 4-8 0,-3 4-4 16,-4 6-10-16,0 5-2 0,-1 3-8 0,-1 12-12 15,2 0-15-15,3 0-13 0,1 0-22 0,6 0-23 0,2 3-36 16,5-3-10-16,1-6-31 0,6 5-9 0,0-8-8 16,3-2 7-16,2 2-5 0,2-5-8 15,-1-1-13-15,3-4-5 0,2-1-8 0,2-5-13 0,1-2-12 0,3-4-21 16,-1-2-13-16,0-3-30 15,0-4-41-15,0-3-235 0,-2-1-579 0,-3-3 256 0</inkml:trace>
  <inkml:trace contextRef="#ctx0" brushRef="#br0" timeOffset="32827.3204">16338 4049 243 0,'-1'-10'268'0,"-1"1"-12"0,2 1-3 0,-1 0-4 0,-1 1-11 0,2 1-5 16,0 2-25-16,0 0-19 0,-1 1-20 16,1 3-17-16,1-6-17 0,-2 4-16 0,1 2-10 0,0 0-12 15,0 0-9-15,-4 11-3 0,1-4-5 0,0 2-13 16,0 4-4-16,-1 2-10 0,0 3-1 16,0 2-4-16,-2 2-3 0,3 1-8 0,0 0 0 0,1 0-6 15,-1 1-5-15,1-1 10 0,1 1-10 16,1 0-2-16,-3-1-15 0,3-1 2 0,0-1-3 15,4-1-4-15,-4-6-7 0,0 0-6 0,3-2-4 16,-1 0 6-16,0-4-10 0,1-1 2 0,0-1-2 0,5-2-4 16,1-1-4-16,1-3-5 15,2-2-5-15,2-1-6 0,3-3 3 0,2-1 2 0,3-3 2 0,-1-2 3 16,-4-2 2-16,4-3 5 0,-4-2 3 16,0 0 10-16,0 0 5 0,-3 0 19 0,0-1 7 15,-5 3 14-15,1 0 11 0,-5 4 20 0,-1 3 3 0,2 0 5 16,-5 3-9-16,2 0 4 0,-3 3 10 0,4-2-6 0,-1 2-4 15,-1 1-14-15,-2 1-13 0,0 2-4 16,0 0-9-16,0 0-2 0,0 0-11 16,2 12 9-16,-2-3-10 0,2 3-4 0,1 8-12 15,-2-1-14-15,2 1-7 0,-2 1 0 0,2 0-5 0,0 1-11 0,1 0-6 16,-1-1-11-16,-1-2-9 0,-1-4-3 16,0-2-3-16,-1-1-7 0,0-3 5 0,0-1 7 0,-1 1 5 15,1-5 10-15,-1 2 8 16,0-3 5-16,-1-2 3 0,2-1 5 0,0 0 8 0,-6-6 11 0,3-1 13 15,2-2 9-15,-1-3 10 16,-2-3 9-16,4-4 1 0,-1-2 11 0,1-1-2 16,1-3-1-16,-1 1-1 0,0-1-1 0,0-1-1 15,4-1 1-15,-4 3-2 0,3 0-8 0,0 0-2 0,1 3 1 16,-1 1-2-16,3 1-8 0,-1 8-3 0,1-1-7 0,2 2 0 16,-1 2-8-16,1 3-4 15,1 2 1-15,4-1-4 0,0 1 3 0,3 4-9 0,-3 0 3 0,4 2-5 16,-3 1-6-16,2 1-7 15,-4 2 3-15,3 0-6 0,-3 1-7 0,-1 2 2 0,-2-1 3 0,-1 1 1 16,-3 2 9-16,-4 1-6 16,-2-2 4-16,-4 0 2 0,-2 2 4 0,-3-1 0 0,-1 0 0 15,-5 1 2-15,-2-1 5 0,1-2 1 0,3-3 6 16,0-1 3-16,0-1 3 0,2-1 5 0,2-2 6 16,3 1 6-16,0-1-4 0,2 0 8 0,-2-1-2 0,5 0 10 15,-3 1-14-15,5-2 4 0,-5 1-5 16,5-1-1-16,-5 1-6 0,5-1 1 0,-2 2 3 0,2-2-2 15,0 0-3-15,0 0 4 16,4 6-4-16,1-3 3 0,1-1-1 0,1 3-1 0,0 1-4 0,2-2 2 16,3 2 9-16,0 1-9 0,3 1-2 0,3 0 3 15,2 4-9-15,-2-3-4 0,3-3-11 0,0 4-7 16,-1-1-21-16,1-3-26 0,-1 3-29 0,-2-2-33 16,2-2-52-16,-4-1-35 0,0-1-225 15,-2 0-485-15,0-5 214 0</inkml:trace>
  <inkml:trace contextRef="#ctx0" brushRef="#br0" timeOffset="33266.7314">17162 4115 2888 0,'-1'-22'133'16,"-2"9"-40"-16,0-1-8 0,-3-5-15 0,2 9 9 0,0 3 16 16,0-1-15-16,-2 0-7 0,1 3-5 0,-1-1 4 0,1 4-7 15,0 0-9-15,0 2-3 0,5 0-5 0,-14 3 1 16,7 3-8-16,-1 3-1 0,-1 1-5 0,2 2-10 15,-1 1 0-15,-1 4 0 0,3 5-3 16,1-3-2-16,2 3-6 0,3 1-11 0,1 0-15 16,-1 2-7-16,3-1-5 0,3-1-11 15,2 0-3-15,1-3-10 0,1-1 0 0,1 0-3 0,3-4-2 0,-4-5-5 16,3-1-9-16,5-1-8 0,-3-4-6 16,1-3-8-16,1 1-6 0,4-4 2 0,-1-2 10 15,0-2 10-15,1-3 5 0,-3-2 16 0,0-2 20 16,-2 0 17-16,-1-5 26 0,-1-1 10 0,0-2 18 0,-3 0 9 15,-1-2 14-15,0-3 6 0,-3 1 5 0,1 2 25 16,-3 1 5-16,-2 1 27 0,1 6 16 16,-1 2 16-16,-1 3 5 0,-1 1 1 0,0 2-7 15,1 2-19-15,-1 1-17 0,-1 1-12 0,0 0-16 0,0 0-15 16,0 3-9-16,0 0-7 0,0 0-6 0,0 0-9 16,-3 15-25-16,3-5-32 0,-1 3-21 0,0 2-17 15,-1 7-19-15,4-1-7 0,-1 0-27 16,0 2-4-16,1-1 0 0,-4 1 3 0,4 0-4 0,-1-3-16 0,-1-1-10 15,0 0-11-15,2-6-19 16,-2 1-22-16,1-5-23 0,0 2-41 0,0-3-34 0,0-2-253 16,0-3-574-16,-1 1 253 0</inkml:trace>
  <inkml:trace contextRef="#ctx0" brushRef="#br0" timeOffset="33551.0208">17638 4069 222 0,'1'-7'353'0,"1"0"-25"0,-2 2-28 16,1 1-23-16,-1 1-27 0,0 0-21 16,0 3-12-16,0 0-15 0,-4-1-18 0,4 1-24 0,-13 5-10 15,5 3-11-15,-5-1-19 0,-4 5-8 0,2 1-12 0,-4 0-17 16,-1-1-18-16,2 1-11 0,1 1-6 16,5-4-5-16,-2-1-9 0,4 1-9 0,0 0-4 0,1-1 5 0,3 0-8 15,0-3-5-15,0 1-2 16,3 0 0-16,-1 0-5 0,1-1 7 0,3 0-4 15,0-1 2-15,2 0 1 0,2-1-4 0,3 2 12 16,1-2-11-16,4 2 4 0,3-2-4 0,6 3-2 16,1-3-1-16,2 0-5 0,1 0-6 15,0-2-21-15,2 0-19 0,-2-1-26 0,0 0-33 0,1-1-50 16,-4 2-55-16,4-4-55 0,-1 2-244 0,-3-2-548 0,-6-1 243 16</inkml:trace>
  <inkml:trace contextRef="#ctx0" brushRef="#br0" timeOffset="33766.7634">17962 4050 3421 0,'4'-13'146'0,"-3"1"-58"0,1 0 27 0,0 5-31 16,0-1-13-16,1 3-12 0,-2 0 0 0,2-1-9 0,0 2 2 0,1 1-8 15,0 1 4 1,-1 0-8-16,3 2-3 0,2 4-10 0,2 2 9 0,1 4-6 0,2 9-4 15,-3 2-22-15,-2 5-28 0,-2 10-6 16,-5 3-26-16,-5 3-20 0,-10-3-36 0,-13 22-62 0,-7-6-77 16,-8-1-111-16,-14-5-197 0,-17-1-605 0,-9-4 267 15</inkml:trace>
  <inkml:trace contextRef="#ctx0" brushRef="#br1" timeOffset="38416.914">12494 2914 213 0,'2'-5'234'0,"-2"-4"-6"0,0 3-17 15,0 0-13-15,0 1-16 0,-2 1-15 0,0-1-12 0,-1 1-17 16,0 1-14-16,-1 1-10 0,-3 0-12 16,2 0-12-16,-3 1-9 0,-1 2-8 0,-5 1-7 0,1 5-4 15,-5 1-6-15,-1 1-5 0,2 1 0 0,-1 5-8 16,1-2-5-16,0 3-5 0,0-2-3 16,2 3 0-16,1-2-7 0,1 1 1 0,3 3-6 0,-1-3-2 0,4 4 2 15,1-2-5-15,2-3 0 16,0 2 1-16,1-3-1 0,3 1-5 0,4-1 0 0,-1 1 2 15,1-2-5-15,3-1-5 0,2-1-2 16,2 0-3-16,0-2-5 0,5-1-3 0,2 0 0 0,3-3 0 16,3-1-3-16,-1-2-4 0,-1-2 1 15,-1-2-2-15,-1-1 2 0,-6 2 4 0,0-4-2 16,-4 4 7-16,-1-1 6 0,-4 1 4 0,-1 0 4 0,-1-1 1 0,-3 2-5 16,0 0 0-16,0 0 0 15,-14 6 1-15,1 1 0 0,-8 2 2 0,-1 2 5 0,-5 1 4 16,-7 8 2-16,3 0 9 0,-2-2 0 15,9-1 1-15,-6 8-1 0,6-8 1 0,6 3 2 16,-2-2-6-16,0 0-1 0,6 0 0 0,0-1 2 16,6 2-2-16,-1-2-7 0,4 1 2 0,2-4-3 0,3 1-2 15,4 3 1-15,0-3-1 0,6 3-11 0,1-2-3 0,3 0-2 16,2-1-5-16,2 0-8 0,-1-2-3 16,3 0-4-16,-2-1-3 0,-2-1-1 0,1 1-1 0,-8-4-3 15,1 0 1-15,-3 0 0 16,-1 3 6-16,-5-1 11 0,-1 1-7 0,-2 2 11 0,-4 0-1 15,-5 5 12-15,-1-2 10 0,-5 2 7 16,-1-1 10-16,1-3 0 0,-4 5 7 0,4-4 5 16,-1 2 2-16,5 0-2 0,-2-1-5 0,2-1-2 0,6-2-4 0,1 2-2 15,4-2 0-15,2 1-4 0,1 1-2 16,7 4 3-16,2 1-6 0,4-1-3 0,6 1 1 0,8 4-7 16,3-2 0-1,0-1-5-15,3-1 0 0,-2 2 4 0,2-3-2 0,-3 2-1 0,-7-5 2 0,4 8-3 16,-8-4 4-16,-2 1-3 0,3 10 1 0,-8 2 0 0,-3-8-3 15,-2 11 5-15,-3-1-3 16,-4-8 1-16,0 8 0 0,-1 0 1 16,0-9-1-16,3-1-21 0,3 1-19 0,1-2-24 15,3 0-43-15,5-2-54 0,6-4-60 16,2-2-223-16,13-4-476 0,-6-8 212 0</inkml:trace>
  <inkml:trace contextRef="#ctx0" brushRef="#br1" timeOffset="39637.1696">12948 2837 84 0,'0'-12'222'0,"0"-1"-18"0,3-1-21 0,4 1-19 0,1 2-12 16,6-4-13-16,2 3-2 16,4 1-9-16,3 0-15 0,3 4-8 0,10-4-10 15,4 3-10-15,1 3-6 0,1 0-4 0,5 1-10 16,2 2-8-16,19 1-1 0,2 1-9 0,-22 0-6 15,24 3-4-15,-3 0 3 0,-21 0-1 0,21 2-4 16,-2 2-5-16,-23-1-1 0,5-1-7 0,-1 2-2 0,0 2-3 16,-3 0-3-16,0 0-4 15,-4-2-1-15,-4 3 0 0,-13-1-6 0,-1 0-3 16,-3-4-2-16,-4 1-3 0,-4 3-1 0,1 0-2 0,-6-2 2 0,-3 0-1 16,-1 0 4-16,1 1 5 0,-4-2-1 15,0 1 3-15,-4-2 3 0,4-1-1 0,-3 0 1 0,-1 1 1 16,1-2-1-16,-1 0 1 0,1-1 7 15,3 1 2-15,0-3-6 0,0 0-8 0,0 0-14 16,3-17-8-16,8 7-6 0,9-7-4 16,1 0 6-16,17-7-2 0,0-2 2 0,24-9-2 0,1 3 5 15,-1 2 0-15,1 3 0 0,12 2 8 0,2 2 2 16,3 6 21-16,6 0 4 0,2 4 7 16,0 6 9-16,-1-2 3 0,0 9 0 0,-2 1-1 0,1 8 6 0,-6-2-4 15,-4 2-2-15,-8 1-7 0,-25-1-1 16,4 1-6-16,-6 2-10 0,-15-3-10 0,1 2-17 0,-7 1-18 15,-2-1-8-15,-8 0-13 0,-3-2-4 0,-7-1-13 16,-4 4 11-16,-3-3-9 0,-7-1 7 0,-6 2 14 16,0-3 4-16,-4 1 12 15,0-4 17-15,0-3 19 0,9-1 15 0,-9 0 12 0,4-2 11 16,8 0 1-16,-1-3-1 0,3 3 1 0,3-5 5 0,1 1-3 16,5-3-10-16,4-5-5 15,5-4-10-15,10-4 0 0,9-5-7 0,6 1-3 0,22-11 2 0,-13 13-5 16,23-7 2-16,-1 9 3 0,10 2 4 15,-1 4 5-15,6 3 2 0,0 5-5 0,2-2 1 0,0 8 6 16,-1 1 5-16,-4 4 0 16,0-1-1-16,-7 2 1 0,-19-1-2 0,-2 4-2 0,-2-2 6 15,-5 2-26-15,-14-1-12 0,-3 1-17 0,-4 0-22 0,-9 1-8 16,-2-3 3-16,-5 1 3 0,-4 0-6 16,0 2-6-16,-5-2 5 0,-8 3-1 0,-2-3 3 0,-4 1-4 15,-3-1 15-15,0-2 3 16,0 1 13-16,6-2 2 0,2-2 5 0,5 1 17 0,0-2 11 15,3 1 11-15,2-2-9 0,4 1-4 16,0 0-13-16,0 0 0 0,14-9-6 0,1 3 2 0,8-2 4 0,3 0 2 16,14-4 2-16,-2 4-3 15,5 0-3-15,0 0 4 0,2 2 5 0,1 1-1 0,-2 4 10 16,1-1 3-16,-1 3 7 0,0-3 1 0,-1 5 3 0,-1 0 7 16,-2-1 0-16,0 3 9 0,-2 1 1 15,-11-2-2-15,2 1-3 0,-2 1-2 0,-3 1-5 0,-2-1-8 16,-6-2-2-16,-5 3-11 0,-1-2-6 15,-3 2-7-15,-2-3-8 0,0 3-8 0,-1 0-25 0,-3 0-20 16,-3 2-48-16,-1-2-29 16,-4 1-180-16,-2 0-352 0,-2 0 156 0</inkml:trace>
  <inkml:trace contextRef="#ctx0" brushRef="#br1" timeOffset="41170.7814">18084 2495 2545 0,'-8'-17'-20'0,"2"-1"26"0,-1 3-13 0,3 2 8 16,-2 2 0-16,5 2-5 0,-1 3 9 0,1-4-7 15,1 3-3-15,1 0 3 0,5 1 5 0,-2-3 4 0,6 4-1 16,3-3 6-16,8-1 4 0,3 1 2 0,12-5 6 16,5 5-3-16,0-1-1 0,7 4-5 0,0 0-1 15,21 1-1-15,-20 2-1 0,20-4-5 0,-19 7 4 16,20 0-3-16,-21 2 3 0,1 1-5 15,-3 2 0-15,-2 3 3 0,-1 0-5 0,-2 2-6 0,-5 4-2 16,-11-4-9-16,-2 3 1 0,-1-1-2 16,-5 1-5-16,-4 2-4 0,-3 1 4 0,-7 1-6 0,-2-4 0 15,-2 1 1-15,-4-2-7 0,-2 0 6 0,-2 0-2 16,-2-2 6-16,-1 0-1 0,-2-2 5 16,-1-2 1-16,0-2 7 0,2 0 14 0,0-2 7 0,2-3 8 15,1 0 3-15,2-3-5 0,2 2 2 16,2-5 2-16,1-1 0 0,4 1-5 0,4-6 0 0,5-6 1 15,6 0-5-15,4-1-1 0,10-6-1 16,9 1 1-16,20-9-2 0,-18 12-1 0,24-4-4 16,3 5-2-16,2-1 1 0,0 7-4 0,0 3 5 15,3 4-6-15,-4 5 0 0,5 4-4 0,-5 1-7 0,-1 1-4 16,-1 7 2-16,-22-5 2 0,22 10 5 0,-22-6 2 16,2 0 10-16,-1 3 0 0,-2 1 1 15,-5 1-1-15,-3 1-12 0,-10-3-9 0,-6 1-17 0,-4-1-22 16,-6-2-6-16,-4-1 4 0,-4 0-9 15,-6-2-16-15,-2-1 18 0,-8 1 7 0,0-3 5 16,-8 1 2-16,-6-4 12 0,3 0 21 0,2-4 9 16,-2 1 20-16,10-2 12 0,0-1 8 0,4 1 18 0,1-1-2 15,5 0-2-15,3-3-18 0,4 0 3 0,4-3-7 16,8-5-8-16,5 2-3 0,5-3-1 16,9-1 1-16,7 0-9 0,3 4 2 0,2 2-6 0,2 0 7 15,21-1 2-15,-20 8 4 0,27-2 4 16,-3 4 1-16,1 7 1 0,-2-1 2 0,-1 2 2 0,-3 0 3 15,-19 4-3-15,20 2-3 0,-3 1 2 16,-17-3-2-16,0 0 2 0,-2 1-4 0,-2 2 0 0,-4-1-4 16,-5 0-6-16,-13-5-4 0,-7-2-20 15,-4 0-18-15,-5 1-3 0,-2 0-8 0,-5-1-4 16,-3 1-5-16,-3-4-10 0,-5 4 4 0,-5-2 3 0,-4 0 6 16,-2-2-3-16,1-1 9 0,0-1 2 15,4-1 8-15,4 1 4 0,3-2 17 0,4 2 19 0,1-1-1 16,3-2-5-16,3 1-9 0,-1 2 3 0,18-7-7 15,2 1-1-15,8 1-3 0,9-2-2 0,5-2-3 16,4 0 12-16,27-1 0 16,-26 4 1-16,29 2 6 0,-2 2 0 0,-1-2 6 0,-1 8-5 15,-5 0 5-15,-19 1 6 0,0 1 2 0,0 0 9 16,0 1-6-16,-3 1 13 0,-3-1-4 0,-4 2-5 16,-10-4-1-16,-1 1 3 0,-3 2-3 0,-3-3 1 0,-1 2-2 15,-5-5-8-15,-2 3 3 16,-2-1-2-16,-1-2 1 0,-3 1 1 0,-1 0-8 15,-1-2 2-15,1 0-2 0,-2 1 6 0,3 0-3 0,-2-1-2 16,4 3 4-16,-3-1-7 0,8-2 6 0,0 2 0 0,7 2 3 16,2-1-10-16,2 1 3 15,3-2 1-15,1 4-3 0,14 0 2 0,-5-4-7 0,4 2 1 16,-1-1 1-16,-1 2 5 0,0-1 3 0,-1-1-7 16,-9 0-3-16,-3 0 4 0,12 3-2 0,-13-4-3 15,-1 4 3-15,-3-2-2 0,-6-1 5 0,-1 2 3 0,-3-2-8 16,-2 1 5-16,-2-2-4 0,-1 1 4 15,-4 0-4-15,2 0 8 0,-2-3 2 0,-1 5-4 0,-2-3-1 16,0-1 3-16,3 0 4 16,-3-2 7-16,4 5 3 0,-2-3 6 0,4 3 3 0,2-1 1 15,6 4-4-15,9 1 0 0,2 2-4 0,14 7 5 0,-1 0-8 0,1 4-3 16,3 3-7-16,-5-1 0 16,3 5-2-16,-5-3-2 0,-2 4-3 0,-5 3-7 0,-3-1 5 15,-5-2-1-15,-8-6 1 0,-2 2-2 16,-1-2 3-16,-8-2-3 0,-5 1-1 0,-5-5 6 15,-8 2-5-15,-1-1 4 0,-13 0 0 16,-5-1-6-16,-4-6 9 0,1-3-3 0,0-3 9 0,12 0 5 0,1-5 8 16,3 0 6-16,3 0-3 0,7 1 1 15,3-2-5-15,4 1 1 0,1 2-3 0,3-2 2 16,2 3-6-16,3 2-4 0,8 3-1 0,-1 0 1 0,10 7-1 16,1-1 0-16,8 8-1 0,3 1-3 15,-4 1 0-15,1 1 3 0,-9-8 11 0,6 10-3 0,-1 0 8 16,-7-6-1-16,6 4 9 0,-10-5-2 15,-3-1-2-15,-1 1 6 0,-4-4 1 0,-3-4 2 16,-3 1-4-16,-2 0-2 0,-6-2-1 16,-6 2-7-16,-7-1-7 0,-15 3-12 0,-9-4-24 0,-4-1-29 15,-26 5-32-15,-5-2-32 0,1-3-34 16,2 2-38-16,1 1-46 0,1 0-147 0,1 2-406 16,2-4 180-16</inkml:trace>
  <inkml:trace contextRef="#ctx0" brushRef="#br1" timeOffset="43306.1383">13000 4761 14 0,'-4'2'217'16,"0"0"-24"-16,-2 5-25 0,2-2-14 0,1 2-11 0,0 2-19 16,2-1-14-16,1 2-11 0,0 0-7 0,4 2-11 0,2 1-4 15,1-1-12-15,3 0-4 0,5 2-7 16,2 1-6-16,3-2-4 0,3-1-4 15,2 0 0-15,4-4-6 0,11 0-4 0,1-3-5 0,5-4 2 16,0-6 1-16,4-2-11 16,19-5 2-16,-3-7-2 0,-19 4-5 0,21-8 4 15,-21 8 10-15,18-8-5 0,-22 8 2 0,-2 3-2 0,-1-1-4 0,-2 4 1 16,-9 4-6-16,-2 2 1 16,-2 3 0-16,-2 2-16 0,-2 4 1 0,-4-2-2 15,-4 3-5-15,-2 2 4 0,2 1-3 0,-4 0 0 0,0 2 8 16,1-1-3-16,-2 0-3 0,-1-1 3 0,3 0 3 15,0 0 0-15,4-3 1 0,0-1-2 16,9 0 1-16,1-3 0 0,4-2 5 0,10-3 1 16,1-3 2-16,2-1-2 0,-1-4-3 0,3-2 4 15,-1-2-3-15,3-2 2 0,-1 0-1 0,3 3-2 0,-1 1 5 0,-4 0 3 16,0 4-5-16,-1 3-1 0,-3 1 2 0,1 3 2 0,-9 3-6 16,-3 1 0-16,4 1 1 15,-3 0-5-15,10 2-1 0,-10 0 3 0,2 0 0 0,11 1 2 16,1-3 16-16,2-1 13 0,3-2 6 15,24-3-1-15,-3-2 8 0,-18-1 5 0,26-6 4 16,-7 0 1-16,1-2-3 0,-21 4-3 0,21-4-1 16,-23 3 1-16,2-1-4 0,-1 3 1 0,-2-2-4 0,4 2-7 15,-4 8 0-15,-1-3-4 0,-4 5-2 0,-2-1-4 0,-9 7-4 16,-2-1-9-16,10 6 2 16,-14-3-8-16,3 1 2 0,-2 5-2 0,-1-2 3 15,9 6-3-15,-7-6 3 0,8 5-9 0,1-4 4 16,3-2 5-16,-7-7-7 0,10 3 9 0,1-6-5 15,5-2 0-15,-1-1 2 0,5-5-2 0,-2 0-3 16,20-8 2-16,-21 2-2 0,18-4 0 0,-25 3-4 16,0-2 2-16,2 0 3 0,1 2-2 0,0-1-3 15,0 2-4-15,-3 2 2 0,-1 2 0 0,-2 0-4 0,-9 7-2 16,1 0-6-16,-1 2 6 0,0 3 2 0,-1 1-8 16,-1 3 6-16,11 0 2 0,-10-2-1 0,8 8-3 0,0-1 3 15,2-3 4-15,2 1 0 0,3-2 2 0,2-3-4 16,-1-1 2-16,5-3 1 15,1 1 0-15,0-3 5 0,18-2-1 0,-19-1-2 0,2-1-3 0,18-5-1 16,-24 2-4-16,6-2-13 16,15-7 5-16,-24 3-13 0,2-1-5 0,-1-2-7 0,1 2-5 15,1 3 2-15,-3 1 2 0,-4 1-2 0,-9 6-5 0,1 0 2 16,-3 4 0-16,-1 2-3 16,-2 1 6-16,0 1 6 0,1 1 3 0,0 1 4 0,0 1 6 0,2 1 0 15,2-4 14-15,9 4 16 0,-8-5 4 16,8-2 5-16,0 5 9 0,1-5-7 0,0-3 1 0,0-2 1 15,4-3-3-15,-2 0-2 16,1-3-1-16,-2 0 0 0,0-4 0 0,-1-2-1 0,0 1-5 16,-3-3-3-16,-1-3 4 0,-1 0-1 15,-1 1-5-15,-11 3 0 0,1 2-1 0,-1 4-5 0,-2 0 5 16,-1 4-2-16,-6 3-8 0,3 2 0 0,-2 1 5 16,0 1-11-16,-2 2 4 0,1 1 1 0,1-2-2 15,-1 4 5-15,0-3-8 0,1 1 24 0,1-2 9 0,6-2 2 16,2 5 3-16,-2-6-6 0,3 0 2 15,4 0 0-15,0-2-2 0,2-2-3 0,8-3-3 0,0 0 2 16,-2-4 0-16,1 3-3 16,1-6-1-16,0-2-2 0,-3-1 1 0,-1 0-8 0,-7 1 7 15,-3 3 3-15,-2-2 7 0,-3 5 2 0,-5 3-2 0,-4 1-4 0,-2 0 0 16,-1 3-3-16,-1 0-6 16,-2 0 9-16,0 1-8 0,0 0 0 0,-1 1 2 0,-3 1-4 15,7 0 7-15,-7 0 6 0,7 0 3 16,-7 0 2-16,7 0 4 0,3 0-3 0,0-1-1 15,4 1-2-15,3-1-3 0,4-2-2 0,0 0 2 16,3 0-4-16,-3-1-1 0,3-4-3 0,-3 3 0 16,3-2-5-16,-3-2-2 0,0 2-2 0,-1-1-1 0,1 1-1 15,-7 2-3-15,3 3-10 0,-3 0 0 0,0 1-1 16,1 2 4-16,-1 3 2 0,0-1 0 0,-1 3 3 16,0 1 1-16,0 0 2 0,0 2 4 15,6-3 5-15,1 4 3 0,0-2 1 0,1-2 2 0,2 3-3 0,-1-2 7 16,2-4-4-16,2-1 1 15,0-1-2-15,0-2 1 0,0-2-2 0,1-1-1 0,0 0 1 16,-1-3-1-16,-2-2 2 0,-1 0-1 16,1-4 8-16,-1 2 1 0,-4-1 2 0,0-1 0 15,0 0-2-15,-2 0-2 0,0 0-4 0,1 2-2 0,-4 1-1 0,6 2 2 16,-4 2-7-16,3 0 15 16,1 1-1-16,1 3-2 0,1 2-4 0,4-2-8 0,1 4-5 0,0-1-4 15,11 1-1-15,-9 2-7 16,-1-4 2-16,2 0 3 0,0 0 0 0,-1-4 3 0,1 3 3 15,-2-3-5-15,-3-1 2 0,-1-3 1 16,-1 1 4-16,-2 0 3 0,-3-4-1 0,0 0 9 16,1 2 0-16,-7 0 5 0,1 2-4 0,0-3-3 15,-2 1 2-15,7-2 0 0,2 1-7 0,-3 1 4 16,4 0-7-16,0 1-3 0,3 2 4 0,3 0-8 0,1 2 0 16,3-1 3-16,7 1-4 0,-8 1 2 0,9 0 1 15,-8 2-1-15,-3 1 3 0,3-2 0 0,-5 0 1 0,0 0 8 16,-4 1 8-16,0-1 8 15,-7 0 9-15,1 1 11 0,-3-1 4 0,-3-1 0 0,-2 2-1 0,-1-2-3 16,1 0-1-16,-3 1-2 16,-1-3-3-16,2 3-3 0,-1 0-5 0,1-2-1 0,0 3-3 15,1-1 3-15,2-1-11 0,5 1-2 0,3 1-12 0,7-1-11 16,3-2 1-16,3 3-13 16,11-1-4-16,-1-3-27 0,3 3-4 0,-2-1 1 0,1-1 4 0,-2 0 2 15,-9 0 6-15,-2 0 7 16,-3-2 10-16,-2 0 14 0,-3-1 14 0,-6 3 13 0,0-1 6 15,-4-2 19-15,0-1-13 0,-4-1 2 16,-1 2-2-16,-3 0-4 0,-1-2 0 0,-3-2-3 0,-1 1-4 16,-1 1 1-16,-2 2-3 0,1-2-14 15,-1 0-23-15,0 4-26 0,1-2-37 0,0 3-59 0,1-3-74 16,0 4-234-16,2-2-492 0,1 0 218 0</inkml:trace>
  <inkml:trace contextRef="#ctx0" brushRef="#br1" timeOffset="73676.2001">1201 4686 82 0,'7'-12'168'0,"1"1"1"0,-2-2 1 0,0 0 0 15,-1 1-2-15,1 1-2 0,-4-3-4 0,1 5-1 16,-1-2-1-16,-1 3-6 0,0-2-3 0,1 1-13 0,-2 3-9 15,0 0-14-15,-2 1-13 0,1 1-9 16,0 1-13-16,-2-1-7 0,0 1-8 0,-1 2-7 16,0-1-5-16,4 2-5 0,-14 4-6 15,7 0-8-15,-2-2 0 0,2 3-3 0,0-1-9 0,3 2 2 0,-1 0-3 16,3 1-2-16,0-1-4 0,1 1 1 16,2 0-1-16,1 2-2 0,2-3-2 0,2 0 0 15,2 4-1-15,3 0-3 0,0 0-2 0,2 0 4 16,-2-1-3-16,6 2 1 0,-4-3-1 15,0 2-1-15,1 4 0 0,-2-4 0 0,0 2-1 0,-2 0 0 0,-1 0 1 16,-1 1-4-16,-1-1 1 16,-3 1-2-16,-1 1-3 0,-5 0-5 0,-1-1 1 0,-4 2-3 15,-5 2-4-15,-5-2-3 0,0 1 2 0,-4-3-2 0,-2 0 1 16,1-2 4-16,0-3-2 16,3-2 3-16,-2-1 0 0,7-3-2 0,-1-4-13 0,2-3-17 0,0-1-14 15,6-4-15-15,1 1-14 16,2-7-4-16,2-6-14 0,5-5 6 0,3-11-3 0,4 0 14 15,1 0-1-15,-4-1 10 0,6 2 23 0,-2-1 3 16,2 6 23-16,-6 10 20 0,3-1 19 0,-3 5 14 16,0 5 8-16,-3 2 13 0,-1 4 11 0,0 0-4 15,-1 1 2-15,-1 2-8 0,1 1-2 0,0-1-3 16,-1 2-8-16,1 0 7 0,-2 2 10 0,0 0 2 0,0 0-4 16,6 6-7-16,-3 0-4 15,-1 3 0-15,-2 0-7 0,-2 4-2 0,1 6 1 16,-2 3-2-16,-3 0-4 0,0 3-1 0,-3 1-2 15,-2 7-4-15,-5 0-9 0,-2-1-13 0,1-1-12 0,-4-2-7 16,10-5-8-16,-5-1-8 0,0-3-4 16,3 0-9-16,-1-4-3 0,0-1-10 0,4-4-10 0,1-2-6 15,2-4-19-15,2 1-2 0,1-3-15 16,2 1-13-16,1-4-14 0,1 0-157 0,0 0-328 16,7-13 145-16</inkml:trace>
  <inkml:trace contextRef="#ctx0" brushRef="#br1" timeOffset="74027.2421">1349 4690 15 0,'7'-4'275'0,"-2"2"-16"0,-1 0-15 16,1 0-15-16,-4 0-17 0,2 1-20 0,-3 1-15 0,0 0-10 15,0 0-14-15,0 0-12 16,-4 7-7-16,-3 0-15 0,0 2-11 0,-3 3-11 0,-1 4-11 0,1 0-8 16,0 1-8-16,5-3-5 15,-1 4-12-15,0 0 1 0,6-4-9 0,0 1-3 0,3 0-2 0,1-2-4 16,3 0-14-16,3-3-10 15,1 0-6-15,2-3-7 0,1 0-10 0,1-4-6 0,1 1-2 16,-1-4-4-16,6-1-2 0,-5-1 4 16,-2-4 2-16,3 1 4 0,-3-1-1 0,-3-2 5 0,2-2 0 15,-5 0 5-15,1-2 5 16,-5-1 5-16,0 0 5 0,-1 0 6 0,0-1 4 0,-6-2 1 0,2 4-3 16,-4-1-4-16,0 1-2 0,-2 1-2 0,-3 2 5 0,1 0-7 15,2 3-3-15,-1 0-10 16,-1 2-13-16,0 0-17 0,2 4-14 0,-3-2-19 0,3 2-21 15,1-2-26-15,0 2-17 0,6 0-12 16,-5 2-6-16,5-2 4 0,0 0-1 0,0 0 0 0,0 0 4 16,14-5-12-16,-7 1-98 0,6-5-274 0,-2 1 122 15</inkml:trace>
  <inkml:trace contextRef="#ctx0" brushRef="#br1" timeOffset="74276.0723">1525 4646 747 0,'18'-13'-19'0,"-4"-2"32"0,3-3 31 0,-3 3 21 0,3-1 5 0,-6-1 24 16,2 1 12-16,-3 4 24 15,-3 0 9-15,0 0 12 0,0 1 4 0,0 0 7 0,-4 4 5 16,1-1-4-16,-1 4-4 0,-2 1-14 15,2-1-10-15,-3 1-18 0,0 1-8 0,0 2-16 16,3-2-12-16,-3 2-9 0,0 0-6 0,0 0-4 16,0 11-4-16,-3-4-3 0,0 6-6 0,0 5-6 0,2 2 3 15,-1 0-10-15,1 4-2 16,1 1-3-16,0 0 0 0,0 1-6 0,0-1-2 0,0 1 0 0,0 1 4 16,0-1-13-16,0-1-2 0,0-3-1 0,0 3-13 0,0-2 0 15,0-4 2-15,0 3-7 16,-3-5-4-16,2-3 2 0,-2-1-2 0,3-1-10 15,-3-3-14-15,2 0-6 0,1-5-17 0,-2 3-11 16,1-4-22-16,1 2-15 0,0-2-28 0,0-3-43 0,0 0-40 16,0 0-48-16,7-9-150 15,-4 0-449-15,1-3 198 0</inkml:trace>
  <inkml:trace contextRef="#ctx0" brushRef="#br1" timeOffset="74686.6545">1837 4444 118 0,'3'-6'271'0,"-3"2"-24"0,1 1-22 0,-1-1-22 16,2 2-17-16,-2 2-23 0,1-2-13 0,-1 2-7 0,4-2-8 15,-4 2-15-15,9 4-7 0,-2-2-11 0,-3 4-10 16,3 1-9-16,3 0-8 0,0 3-7 16,-2 0-9-16,2 1-5 0,-7 2-11 0,1 2-3 0,-1-2-10 15,0 2-1-15,-6 3-12 16,-1 2-7-16,-5-7-5 0,0 2 1 0,-4 1 3 15,3-5-2-15,3-4 1 0,0 0-3 0,-3-2 0 0,3 1 11 16,0-2 4-16,0-3 3 0,1-1 2 0,1 0 5 16,-1-5 4-16,-1 0-4 0,3-1 0 0,1-7 4 15,3 4-3-15,0-10-3 0,3 1-1 0,4-4-3 16,1-1 1-16,4 2-8 0,0 0 2 0,4 0-4 0,-1 3-1 16,1 0 0-16,2 2-6 0,0 1 4 15,2 5-7-15,0-1 1 0,-2 1-3 0,-2 5 1 16,-1 0 0-16,-1 1-3 0,0 3-2 0,0 2 0 15,-1 2-1-15,-2 2 2 0,-1 2 0 0,1 3-1 16,-5 2-3-16,1 2 4 0,-1 5 3 16,-5 3 6-16,-2 2-14 0,-3 0 1 0,-2 1-13 0,-3 1 5 15,-2 1-2-15,1-4-5 0,-1 1-4 16,1-2-12-16,0-2-18 0,-1-1-14 0,1 0-31 0,3-8-34 16,2 1-39-16,2-4-47 0,-2-1-192 0,4-2-443 0,1-2 197 15</inkml:trace>
  <inkml:trace contextRef="#ctx0" brushRef="#br1" timeOffset="75141.2573">2292 4733 91 0,'0'-5'331'15,"0"2"-24"-15,0-1-18 0,0 1-26 0,-3 0-21 16,3 3-24-16,-5-3-22 0,2 1-19 0,-3 2-26 15,6 0-8-15,-8 0-16 0,2 2-16 0,0-2-11 16,2 3-9-16,-3 1-8 0,4-2 1 0,-1 1-19 0,1-2-11 16,3 2-13-16,0-3-10 0,0 5-6 15,0-5-9-15,0 0-6 0,3 1 0 0,-3-1-8 16,11-2 1-16,-2-2 1 0,-1 0 1 0,-2-1 1 0,1-2 7 0,-1 4-5 16,-2-1 5-16,0-3 8 15,0 5-2-15,-2-3-2 0,-1 0 0 0,-1 3-8 0,-1-1 2 0,-2 1-4 16,-3 1-2-16,1 1-3 0,-5 4-11 0,-4 0-19 15,1 1-19-15,-7 4-25 16,8 1-30-16,-4 1-26 0,2 4-35 0,4-4-40 16,3 1-31-16,2 3-172 0,0-1-439 0,0-1 195 0</inkml:trace>
  <inkml:trace contextRef="#ctx0" brushRef="#br1" timeOffset="75403.8262">2278 4983 92 0,'0'3'230'16,"-3"1"-16"-16,2-1-17 0,-2 1-13 0,3-1-11 16,-1 0-15-16,-1-2-14 0,2-1-16 15,-1 4-7-15,1-4-5 0,-2 3-5 0,2-3-8 0,0 0-8 0,0 0-5 16,0 0-5-16,0 0-1 0,13-7 5 0,-9 6 9 0,-1-2 16 16,1 2 15-16,-4 1-1 15,5-2 0-15,-5 2-14 0,-2-4-18 0,2 4-6 0,-4-3-12 16,0 1-5-16,-2 0-6 0,-1 2-5 15,-3 0-7-15,3 0-12 0,-3 0-21 0,3 0-10 16,0 0-23-16,0 0-34 0,7 0-34 0,-7 1-42 16,4-1-49-16,3 0-45 0,0 0-26 0,0 0-233 0,0 0-513 15,0 0 228-15</inkml:trace>
  <inkml:trace contextRef="#ctx0" brushRef="#br1" timeOffset="76227.0682">1429 4745 41 0,'0'0'132'0,"3"-4"-21"0,-2 2-14 0,-1 2-4 0,4-3-7 15,-1 1-20-15,0 0 0 0,-2 0-4 16,-1 2-2-16,3-2-12 0,-3 2 0 0,6 0-7 16,-6 0-4-16,10 2-3 0,-9 1 2 0,2 1-8 0,1 0 5 15,-1 3-4-15,0 2-17 0,1 2-18 16,-4 2-19-16,3 1-34 0,-3 5-38 0,-3 0-66 0,-1-5-175 15,-3 5 78-15</inkml:trace>
  <inkml:trace contextRef="#ctx0" brushRef="#br1" timeOffset="76757.177">1030 5205 96 0,'-5'-1'191'0,"0"-1"-3"0,5 2-8 0,-6 0-4 16,6 0-2-16,-4 0-7 0,4 0-8 15,0 0-9-15,-6 0-7 0,6 0-10 0,0 0-9 16,0 0-13-16,0 0-12 0,0 0-9 0,-4-2-14 0,4 2-4 16,0 0-9-16,0 0-4 0,0 0-2 15,15 0-11-15,-4 0-1 0,3-2-4 0,2 2-4 16,9 0-9-16,0-2 5 0,5 2-4 0,11-1-5 15,-2-2 3-15,3 0-2 0,4 0-8 0,1-2 0 16,0 3 0-16,22 0-9 0,-28-2 0 16,2 2-3-16,-3-2-7 0,2 3-3 0,2-2 0 0,-16 3 2 15,0-1-3-15,-1 1 2 0,-2-4-1 0,-5 3 0 16,-5-1 1-16,-3 0 0 0,-4 2-2 0,2-3 5 0,-4 3 6 16,-1 0 5-16,-2 0-2 0,-3 0 3 0,7 0-2 15,-7 0-3-15,0 0-1 0,0 0-7 0,0 0-4 0,-17 5-11 16,7-5-14-16,2 3-15 0,-2 1-18 15,-3-3-26-15,2 3-15 16,-3-2-33-16,0 2-16 0,1-3-18 0,0 2-30 0,1-1-114 16,-2 0-341-16,-2 3 150 0</inkml:trace>
  <inkml:trace contextRef="#ctx0" brushRef="#br1" timeOffset="77106.6191">1041 5309 47 0,'-9'2'231'0,"1"-1"-15"0,2 1-15 16,1-1-12-16,0 0-8 0,1 0-10 0,0 0-11 15,1 1-11-15,3-2-15 0,-4 1-9 0,4-1-5 0,0 0-5 16,0 0-4-16,8 3-12 0,0 0-3 0,2-3-8 16,7 2-8-16,6-2-3 0,4-2-1 0,13 0-15 15,0-1-5-15,3-2-4 16,5 0-7-16,20-4-3 0,-21 5-6 0,21-4-4 15,-20 4 1-15,21-4-13 0,-21 4-5 0,-2-3-2 16,1 4 0-16,-4-5-7 0,-3 3 4 0,-9 0-2 16,-4 0 1-16,-2 1-4 0,-4 0-2 0,-7 1 3 15,0 0 3-15,-4 2 10 0,-3-1 7 0,-1 1 10 0,-2 1 7 16,0-2-4-16,-4 2 0 0,3-1-5 0,-3 1-6 0,0 0-3 16,0 0-8-16,0 0 3 15,-14 0-6-15,14 0-24 0,-10 3-25 0,6-2-27 0,-2 2-31 16,-1-2-47-16,3 1-47 0,1 1-47 0,-2 1-220 0,-1-1-490 15,3 0 217-15</inkml:trace>
  <inkml:trace contextRef="#ctx0" brushRef="#br1" timeOffset="117746.5028">3675 5442 225 0,'0'-8'243'16,"0"0"-8"-16,0-1-10 0,0 0-13 0,0 2-9 15,-1-3-12-15,-2 1-18 0,-2 2-18 0,0-1-10 16,-2 2-18-16,0-1-12 0,-2 2-12 0,-1 2-9 0,-2 0-12 16,-2 0-9-16,0 3 0 0,-3 1-17 15,-3 3 15-15,-1 0-10 0,5 1-8 0,1-1-5 16,1 3-3-16,1-1-7 0,2-1-4 0,4 1-4 0,-2-1 2 16,4-1-7-16,1 0-1 15,1 2-4-15,0-4 1 0,2 4 2 0,1-1-5 0,1-1-3 0,2 1 1 16,2 1-5-16,1-2 6 0,0-1-7 15,1 1-3-15,0-1 2 0,0 1 3 0,0-1-5 16,0 0 2-16,0 0-5 0,-3 0-2 16,3 1 0-16,-1-1 0 0,-2 0 1 0,3 0-1 0,0 3 0 0,-1-3 0 15,1 3 1-15,0-2-2 0,-3 1-1 0,0-2 2 0,2 0-4 16,-3 0 2-16,1 0-1 16,-4 1 2-16,3-2 2 0,1 0 0 0,-4 0-3 0,0-2 1 15,3 2-3-15,-3-2 1 0,0 0-6 16,4 1-12-16,-4-1-9 0,0 0-16 0,0 0-31 0,0 4-32 15,0-4-42-15,0 0-56 0,-7 1-259 16,7-1-502-16,-14-1 223 0</inkml:trace>
  <inkml:trace contextRef="#ctx0" brushRef="#br1" timeOffset="118676.4837">3675 5443 22 0,'0'0'190'0,"-4"-7"-3"0,2 4-9 15,1-1-16-15,-2 1-8 0,0 0-17 0,0-2-8 0,1 3-20 16,-1 0-6-16,1-1-7 0,1 0-7 16,-3 0-5-16,2 0-8 0,1 1-5 0,0-2-11 15,-1 1 1-15,1 1-4 0,-1-1-4 16,2 3 1-16,-1-6-6 0,1 3-2 0,0 0 7 0,-1 1 0 0,1 2 0 16,-2-7-4-16,1 3-1 0,2 0-1 0,-1 1 4 15,-1-2 9-15,1 1 4 0,0 0 7 0,0 1-2 0,-2-3 4 16,1 3-4-16,-1-1-5 0,0-1-6 15,0 1-1-15,1-1 5 0,1 0 3 0,0 0 6 16,-2 2 0-16,1-3-7 0,0 2-4 0,1 1-5 16,0-1 7-16,-2-1 1 0,1 3 6 15,1 0-6-15,0 2-7 0,-2-7-6 0,2 7-4 0,0 0-2 16,-1-1-10-16,1 1-3 0,0 0-6 0,0-4-5 0,0 4-3 16,0 0-3-16,0 0 1 15,0 0-3-15,0 9-4 0,0-1-2 0,0 2 0 0,-1 4 1 0,2 1 1 16,-1 5 9-16,1 1-6 0,1 0 2 0,-2 2-6 15,3 1 2-15,1 1-4 16,-1 1 3-16,-1-3 12 0,0 2-15 0,1-2-4 16,0 2 1-16,1-1-3 0,0-3-8 0,-3 0-1 0,1 0 1 15,2-7-9-15,-3 1 8 0,1-3-6 0,1 1-1 0,-3-4-5 16,1 0-2-16,-1-2-7 0,0-1 7 16,0-2 2-16,0-1-5 0,0 2 6 0,-1-2 4 0,1 1 4 15,-2-1 0-15,-1-3-2 16,-2 2 6-16,1-1-3 0,-2-1 3 0,-1 1-1 0,0-1 6 0,-3 0-1 15,-1-1 3-15,1 0-8 16,0-1 7-16,-4-1 1 0,0 2-2 0,0-2 6 0,1 2 4 16,0 0 8-16,2-1 13 0,1 1 1 0,2 0 3 15,-1 0 5-15,0 0 0 0,3 1 0 0,0 0 3 16,1-1-4-16,0 0 0 0,5 1-7 0,-5-1-2 0,5 1 1 16,-7 0-1-16,7 0-6 15,-3-2-4-15,3 2 1 0,0 0-16 0,0 0 14 0,0 0-3 16,0 0-5-16,0 0 4 0,20-2 6 0,-5-1-10 15,1 1-5-15,8 1 2 0,-2-2 6 0,3 1-14 16,4 1-10-16,-3-1-7 0,1 3 0 16,1-4-15-16,-1 1-13 0,1 1-19 0,2 0-21 0,-6 1-18 0,1-3-30 15,-4 3-31-15,-5-2-34 0,-2 0-48 0,1-2-39 16,-5 1-217-16,-3-3-548 0,-1 1 242 16</inkml:trace>
  <inkml:trace contextRef="#ctx0" brushRef="#br1" timeOffset="119028.4164">3435 5347 24 0,'-9'-3'311'16,"2"1"-11"-16,-2 0-9 15,4 0-5-15,-1 1-9 0,3 1-14 0,3 0-22 0,-5-3-15 16,5 3-13-16,-5 0-31 0,5 0-20 0,0 0-19 15,-4-1-13-15,4 1-9 0,0 0-14 0,0 0-9 0,0 0-8 16,18 3-4-16,-2-3-7 16,8 0-12-16,3-2-8 0,12 2-3 0,2-1-2 15,2 1-15-15,1-2-5 0,1-2-8 0,0 2-9 0,-1-1-4 16,-2 1-5-16,-2-2 0 0,-11 2-3 16,-5 1-3-16,1 1 1 0,-9-1 1 0,-2 1-2 0,-1-1 0 0,-5 1-9 15,-4 1-7-15,2 0 12 16,-2 0-10-16,-4-1 10 0,0 4 2 0,-4 0 0 15,-2 1 2-15,-1 1-1 0,-4 1 2 0,1-1 0 16,-2 0-18-16,2 1-18 0,1-2-24 0,2-1-21 16,2 0-24-16,-1 3-32 0,3-3-31 0,-1 2-41 15,7-2-37-15,-3 2-252 0,0-3-536 0,1 0 237 16</inkml:trace>
  <inkml:trace contextRef="#ctx0" brushRef="#br1" timeOffset="119604.6376">3847 5886 19 0,'0'0'293'0,"0"0"-18"0,0 0-18 0,0 0-9 15,-13-6-15-15,13 6-14 0,0 0-18 0,0 0-18 0,0 0-22 16,0 0-14-16,0 0-14 16,0 0-14-16,0 0-9 0,0 0-14 0,0 0-11 0,-4 0-4 15,4 0-12-15,0 0-10 0,0 0-2 0,0 0-5 0,0 0-3 16,0 0-8-16,0 0-3 0,0 0-2 16,0 0 0-16,0 0-4 0,0 0-6 15,0 0-3-15,0 0 1 0,0 0-4 0,0 0 1 0,0 0-5 16,0 0-1-16,0 0-2 0,0 0-1 0,0 0 1 0,0 0-4 15,0 0 0-15,0 0-1 0,0 0-1 16,0 0-2-16,0 0 1 0,0 0-2 0,0 0 3 0,0 0-4 16,0 0 0-16,0 0-1 0,0 0 2 15,0 0 2-15,0 0-4 0,0 0 0 0,0 0-1 0,0 0-1 16,0 0 1-16,0 0 2 0,0 0-3 0,0 0 1 16,0 0 2-16,0 0-14 0,0 0-9 15,0 0-15-15,0 0-19 0,0 0-23 0,0 0-33 0,0 0-39 16,0 0-45-16,0 0-45 0,0 0-213 15,0 0-489-15,1-5 217 0</inkml:trace>
  <inkml:trace contextRef="#ctx0" brushRef="#br1" timeOffset="120109.1013">3979 5753 64 0,'0'0'288'15,"0"0"-11"-15,-5-2-15 0,3 0-10 0,-2 0-16 16,4 2-15-16,-6-2-13 0,3 0-15 0,-1 2-20 16,0-2-11-16,0 1-18 0,4 1-11 0,-11 2-11 0,6-1-11 15,0 1-11-15,0 0-5 0,1 2-20 16,-3-1-7-16,0 4-4 0,0 0-5 16,0 1-5-16,0 2-6 0,4-2-8 0,-4 4-2 0,3 0 2 15,1 0-5-15,3 0-5 0,0-1-2 0,0 2-5 16,2-3-2-16,0 3-2 0,4-3 2 0,1-1 0 0,3 0-9 15,1-1-5-15,2-2-3 0,-1-2-10 16,4-1-1-16,-2-2 3 0,0-1-2 0,3-2 3 16,-3-1-2-16,0-1 5 0,0-3-4 0,-4-1 7 15,0-1 11-15,0-1 18 0,-3 0 1 0,-3-1 15 0,0-1 2 16,-1-1-1-16,-3 0-4 0,-1 1 1 0,-2 1 0 0,0-1 8 16,-4 3-17-16,3-1-5 0,-3 4-4 15,-6-3-7-15,3 2-21 0,-1 0-23 0,-3 1-32 0,1 4-32 16,-1-1-36-16,0 3-43 0,0 0-54 0,6 2-66 15,-2-1-263-15,4 1-594 0,0 0 262 16</inkml:trace>
  <inkml:trace contextRef="#ctx0" brushRef="#br1" timeOffset="120308.975">4281 5579 46 0,'-2'-4'409'0,"2"1"-37"0,0-1-34 0,-1 1-32 0,1 0-33 16,0 3-24-16,-2-6-23 0,2 6-34 15,-1-1-38-15,1 1-44 0,0 0-46 0,0 0-28 0,0 0-36 16,0 0-43-16,0 0-57 0,-6 10-71 0,6-4-240 16,0 1-444-16,-2 1 197 0</inkml:trace>
  <inkml:trace contextRef="#ctx0" brushRef="#br1" timeOffset="120479.9468">4321 5846 3941 0,'0'0'59'0,"0"0"-6"0,-2-9 44 0,2 9-21 16,-2-5-16-16,-1 3-2 0,1-3-8 0,2 3-11 0,0-3-14 15,-2 2-24-15,2-2-31 16,0 1-42-16,0 1-51 0,0 0-70 0,3 0-85 15,-2 1-350-15,2-1-679 0,1-2 301 0</inkml:trace>
  <inkml:trace contextRef="#ctx0" brushRef="#br1" timeOffset="121346.6194">5307 5556 77 0,'14'-14'190'0,"-4"1"7"0,-3 1 0 15,-1-2 6-15,-1 2-2 0,0 1-5 0,-2-2-6 0,-2 2-15 16,-2 1-17-16,-1 2-7 0,-1 0-4 15,-1 0-11-15,-5 1-11 0,1 1-9 0,-3-1-7 16,-2 4-8-16,-4 0-13 0,2 2-3 0,-10 2-9 16,2 4-7-16,1-2-5 0,-1 7-7 0,1-3-9 0,1 1-5 15,3 3-1-15,5-4-5 0,1 4-6 0,1-2-4 0,2 0-1 16,3 4-4-16,1-1 11 0,5 1-12 16,4 1-3-16,3 5-3 0,5-1 1 0,0-2-5 15,8 3 7-15,2-2-6 0,1 0-4 16,8 4-4-16,3-1-4 0,-3 1-4 0,-9-8-4 0,1 0-4 15,-2 0-2-15,-4-2-9 0,-4-3-7 0,-4 1 1 16,1-2-2-16,-3 0-2 0,-4-1 9 0,-3 3 4 0,-1-5 4 16,-6 2 4-16,-2 0 7 15,-12 1-3-15,-3-1 0 0,-3-2-2 0,-2 1 3 0,-9-2 1 16,8-1 1-16,-11-3 3 0,11 1-1 0,-7-4-1 16,10-1 7-16,3-1-4 0,-2 2-9 0,7-3-13 15,4 2-24-15,2-3-32 0,2 1-53 0,3-4-47 16,6 2-63-16,1-6-178 0,4-4-454 15,7-2 201-15</inkml:trace>
  <inkml:trace contextRef="#ctx0" brushRef="#br1" timeOffset="121728.5615">5568 5200 3007 0,'7'-7'21'15,"-2"1"-7"-15,-2 0 5 0,-3 2-13 16,-1 4 6-16,1 0 3 0,0 0 5 0,-9-1 0 0,9 1 0 15,-10 4 2-15,3 2-2 0,2 1-2 0,-2 5 0 16,1 1-4-16,2 0-4 0,0 5 5 0,1 0-3 16,0 1-1-16,-1-1-4 0,4 2 2 15,-2 0-5-15,4-6-1 0,-1-1-9 0,1-1-6 0,-1 0-1 16,2-4 4-16,-2 1-6 0,1-4 4 0,-1 1 1 0,2-2 4 16,-3-2-2-16,3 0 5 0,-3-2 2 15,0 0-2-15,0 0-1 0,0 0 4 0,4-13-1 0,-1 1 0 16,0-1 13-16,-2-1 2 15,2-7 2-15,0 0-6 0,1-2 4 0,0-2-1 0,-1 1 11 16,2 0-6-16,0-1-3 0,-1 4 8 16,-1 2 11-16,4 5-1 0,-4-2-4 0,1 6-4 0,1 2 2 15,0 1-5-15,-1-1-6 0,-1 4-1 16,1 3-6-16,-1-1 1 0,0 2-2 0,1 3-4 0,-1 4 1 16,1 4-9-16,-3 2-16 0,3 9-10 0,-4 0-10 0,0 2-9 15,-1 3-32-15,-5 8-36 0,4 0-37 16,-1 0-48-16,-1 0-79 0,1-8-158 0,-3-3-475 0,2-1 209 15</inkml:trace>
  <inkml:trace contextRef="#ctx0" brushRef="#br1" timeOffset="122110.9156">5749 5712 16 0,'-5'0'260'0,"-1"1"-10"16,2 0-13-16,4-1-9 0,-7 0-6 15,7 0-10-15,-7 0-12 0,7 0-17 0,0 0-14 0,-5 1-13 16,5-1-12-16,0 0-15 0,0 0-12 0,0 0-11 0,19 0-13 16,-4-1-19-16,8 1-13 0,2 0-15 15,5-2-16-15,12-1-20 0,-1 3-22 0,1-3-24 0,-1 0-22 16,1 3-31-16,-1-3-33 15,1 2-42-15,-1-3-49 0,-11 1-163 0,-1-1-405 0,-2-1 180 0</inkml:trace>
  <inkml:trace contextRef="#ctx0" brushRef="#br1" timeOffset="122376.6334">6092 5552 278 0,'-5'-1'288'0,"3"0"-19"0,-1 0-22 0,3 1-16 16,-6-4-18-16,5 2-16 0,1 2-22 0,0 0-16 0,0 0-18 15,0 0-7-15,0 0-20 16,5 9-12-16,5 0-12 0,0-2-3 0,8 5-2 16,-1 2-14-16,3 1-10 0,0 1-15 0,-1 0-16 15,0 2-16-15,-2 2-15 0,-3 0-14 0,-2 0-10 0,-3-2-22 16,-1 1-18-16,-8 2-10 0,-3-3-11 15,-2-4-9-15,-4 2-20 0,-5 1-11 0,-4-4-4 0,-3-1-11 16,0 0-16-16,-2-5-38 16,-1 0-99-16,3-1-317 0,6-4 140 0</inkml:trace>
  <inkml:trace contextRef="#ctx0" brushRef="#br1" timeOffset="123086.6224">6623 5668 76 0,'0'0'288'0,"0"0"-29"0,0 0-20 16,0 0-16-16,0 0-22 0,0 0-14 0,0 0-19 0,0 0-22 16,0 0-12-16,0 0-9 0,0 0-17 15,5 0-13-15,-5 0-7 0,4 6-9 0,-4-3-7 0,3 1-7 16,0-1-11-16,-3 0-1 0,-2 2-5 0,2-1-8 0,0-1-3 16,-1 3-1-16,-2-3-2 0,2 1-6 0,-4-2 1 15,1 0-7-15,0-2 0 0,-3 1 2 0,2 1-3 16,5-2-7-16,-10-2 12 0,4 1 9 15,2-1-3-15,-1 0 8 0,1-2-6 0,-1-2 1 16,1 1 8-16,2 1-6 0,-1-3-6 0,3 0 0 16,0 0 16-16,0 2-24 0,3-3 0 0,0 3-3 15,2-3 6-15,1 3-13 0,0 2-2 0,1-1 0 0,1 0-5 16,-1 1 2-16,1 3-1 0,-1 0-3 0,2 0-1 16,-2 1 0-16,0 1 0 0,-1 1-3 15,-2 1 0-15,0 0-7 0,-1 0-8 0,-1 2 3 16,-2 1-3-16,-2 3-3 0,-2-3 3 0,0 1 7 15,-3-1-5-15,-2-1 1 0,-2 3 3 0,4-5 0 16,-3 0-2-16,2 0 7 0,2-2-1 0,2 1 2 0,-2-2 0 16,2 0 4-16,4-1 1 15,-7-3-6-15,7 3-2 0,-3-5-4 0,5 1 3 0,0-2-6 0,1 0-4 16,2 0-6-16,1-1-5 0,0 0 0 0,2 1-14 16,-1-1-15-16,0 1-17 0,0 3-27 15,-1 0-31-15,-2 2-31 0,2-1-37 0,-3 0-218 16,1 2-452-16,-4 0 199 0</inkml:trace>
  <inkml:trace contextRef="#ctx0" brushRef="#br1" timeOffset="123510.2317">7261 5499 199 0,'-1'-8'290'0,"-1"4"-11"0,0-4-15 15,-3 0-22-15,0 0-19 0,-4 0-18 0,1 2-24 0,-5-1-15 16,0-1-19-16,-2 4-13 0,0 1-15 0,-6 2-15 0,0 0-8 16,5 1-12-16,0 2-6 0,0 0-6 0,1 5-14 15,0-1-7-15,2-2-3 16,1 4-7-16,1-1-2 0,1 2-2 0,3 1-3 0,3 1-4 15,-2 0-5-15,5 2-2 0,-1 0-5 0,5 1-3 0,1 0 2 16,3 0-11-16,3 4-6 16,4-1-2-16,3 1-4 0,0 0-12 0,1-4 1 0,1 5-5 15,3-3 2-15,-1-1 4 0,-1-3-5 0,2 1 2 0,-3 0 2 0,0-3 3 16,1 2 9-16,-8-6-7 16,0 3 4-16,-3-5 2 0,-2 2 12 0,0-3 5 15,-3 0 2-15,0 0 1 0,-3 1 5 0,-1-1 0 16,-2 1 4-16,-7 1-4 0,-7-1-2 0,-8 2-2 15,-4-1-6-15,-13 2-9 0,-6-5-7 0,0 1-10 16,0-1-20-16,-3 0-29 0,2-2-54 0,3-4-75 0,-2 0-280 16,5-1-513-16,3-1 227 0</inkml:trace>
  <inkml:trace contextRef="#ctx0" brushRef="#br1" timeOffset="124936.5787">5270 6356 82 0,'1'-9'261'0,"1"1"-14"0,0 1-10 0,-4-2-9 0,1 1-8 15,-1 2-16-15,0-3-15 0,-1 2-15 0,-1-1-6 0,0 3-13 16,-1-2-17-16,-1 2-12 16,0-1-11-16,-1 2-13 0,-2 0-9 0,1-1-6 15,-2 4-13-15,0-1-7 0,-3 2-7 0,-1 3-8 16,-2 1-3-16,2-1-7 0,-1 3-4 0,0 1-2 15,-3 2-8-15,1 2-1 0,1 1 0 0,-1 1-7 16,4-3 7-16,5 1-9 0,-1 1-3 0,1-1-1 0,1 4-2 16,4-4-1-16,-1 3-8 0,5-1-5 15,0 1 1-15,4 0 2 0,5 3 1 0,1-2-4 0,6 1-3 16,-1-1 2-16,5-2-1 0,-1 1-1 0,1-3-2 16,2 1 0-16,0 0-3 0,1-2 2 0,-3-1-1 15,0 1-4-15,-1-1 5 0,-2 1-8 0,-5-3-5 0,-3 0-5 16,-3-2-2-16,1 1 3 15,-5 1-2-15,-2-1 1 0,-2 0 6 0,-3 2 5 0,-7 1-2 16,-5 1 4-16,-5 1 1 0,-3-2 4 16,-1 0-5-16,-5 0 2 0,1-5 4 0,0-1 2 0,-11 4-3 0,11-5 1 15,-1 0 4-15,2-2 1 16,2-2-16-16,2 0 1 0,4-2-18 0,-1-3-22 16,8 1-39-16,2 0-48 0,4-3-61 0,0 0-210 15,4-3-447-15,2-1 198 0</inkml:trace>
  <inkml:trace contextRef="#ctx0" brushRef="#br1" timeOffset="127003.9809">5487 6567 12 0,'0'0'240'0,"0"0"-11"0,0 0-16 15,0 0-11-15,0 0-14 0,0 0-9 0,0 0-18 16,0 0-14-16,0 0-12 0,0 0-13 0,-3 2-13 16,3-2-9-16,0 0-9 0,0 0-12 0,0 0-3 15,0 0 0-15,0 0-2 0,0 0-1 0,0 0-6 0,0 0-9 16,0 0-1-16,15-2-5 0,-7-1-6 16,5 2-5-16,1-3-5 0,3 2-4 0,4-2-10 0,3 0-12 15,0 0-6-15,1 0-19 16,-2-1-10-16,2 3-11 0,-1-1-13 0,0 2-18 0,-2-1-17 15,1 1-19-15,-2 1-20 0,0-4-36 16,2 4-26-16,-12 0-163 0,3-1-376 0,-5 0 166 0</inkml:trace>
  <inkml:trace contextRef="#ctx0" brushRef="#br1" timeOffset="127275.6872">5838 6409 144 0,'-6'-1'267'0,"2"-2"-24"0,1 3-25 0,3 0-9 0,-4-2-24 15,4 2-17-15,-3-3-22 0,3 3-6 0,0 0-16 0,0 0-14 16,0 0-11-16,9 5-10 0,2 0-10 16,3 1-5-16,6 4-9 0,1 2-7 0,3 1-6 15,-3 0-10-15,0 0-18 0,-1 3-10 0,1-2-12 16,-7 2-7-16,0-2-15 0,-3 2-7 0,-5-2-10 0,-5 0-11 15,-2-2-14-15,-3 3-3 0,-6 2-11 16,-4-3 3-16,1 1-8 0,-6-2 1 0,0-2 1 16,-5-1-2-16,3-2-10 0,-1 1-14 0,0-3-34 0,0-2-109 0,5-2-268 15,2-1 119-15</inkml:trace>
  <inkml:trace contextRef="#ctx0" brushRef="#br1" timeOffset="127827.5893">6369 6555 45 0,'1'-2'286'0,"-1"2"-23"0,0-2-24 0,0 2-11 16,0 0-16-16,0-4-16 0,0 4-15 15,0 0-20-15,0 0-16 0,0 0-15 0,0 0-19 0,0-4-9 16,0 4-8-16,0 0-11 0,0 0-7 0,0 0-8 15,-1 10-8-15,0-5-4 0,-1-2-8 0,-2 3-11 16,1-1-9-16,0-1-3 16,-1 2-5-16,0 0-2 0,-2-1-5 0,3 0 1 0,-1-1-3 0,1-1 2 15,-1-1 0-15,3 0-2 0,-1 0-1 0,2-2 1 16,-4 1 1-16,4-1-5 0,0 0 0 16,0 0-4-16,-3-9 1 0,6 5 5 0,-3-2 4 0,3-2-3 0,1 1 0 15,-1 1 0-15,1-1-1 16,3 1 3-16,0 2 4 0,0-2 1 0,0 2-8 0,0-1 0 15,-1 2 1-15,-2 2 1 0,2-1-4 16,-1 0-2-16,-2 1-3 0,-3 1 1 0,6-1-3 16,-6 1 4-16,4 2-1 0,-4-2 2 0,-3 7 2 15,2-3-3-15,-5 1-6 0,1 2-5 0,-4-1-9 16,1 1-9-16,-5-1-12 0,6 1-15 0,-3-3-15 0,3 1-22 0,0 0-35 16,3-2-26-16,-2-3-56 15,6 0-203-15,0 0-443 0,-4-6 197 0</inkml:trace>
  <inkml:trace contextRef="#ctx0" brushRef="#br1" timeOffset="128253.8473">6747 6361 139 0,'2'-3'344'0,"0"3"-31"0,-2 0-25 0,3-2-24 0,-3 2-14 15,0 0-20-15,0 0-16 0,0 0-19 16,0 0-14-16,0 0-23 0,-6 15-15 0,2-8-10 0,-1 5-15 0,-1 1-12 15,1 2-16-15,-2-2-2 16,-1 5-11-16,1 1-8 0,-2 0-6 0,1 2 8 0,-1-2-24 16,1-1-20-16,-1-2-3 0,2 2-11 15,0-5-10-15,0 1-6 0,0-5-4 0,3 2-2 0,-1-4-4 16,0-1 2-16,2-2 6 0,1 0 1 0,0-1 7 0,0-1 1 16,2-2 1-16,0 0 4 0,0 0 3 15,-1-11 0-15,3 2 7 0,3-4 1 0,0-7 8 16,3 0-4-16,0-3 14 0,3-2-16 0,5-7 2 0,-4 7 6 15,4-6-6-15,-4 7 3 0,5-8 2 0,-4 10 2 16,1 1 5-16,-3 1-3 16,1 5 1-16,0 0-6 0,-3 5-3 0,-2 4 1 0,0 0-7 15,-1 1-6-15,-2 0-5 0,0 4 2 0,2-1-4 16,-2 4-6-16,1 2 5 0,0 2-3 0,2 7 0 16,5 5 17-16,-2 2-13 0,-3 2 3 0,0 3-11 0,-1 2-2 15,0 8-6-15,-4-9-11 0,1 2-5 16,1 7-15-16,1-1-15 0,-4-9-17 0,3-1-12 0,0-1-20 15,-2-2-27-15,1 0-35 0,1-7-24 16,0-2-37-16,2 0-42 0,-3-4-202 0,-1-4-510 0,0 1 226 16</inkml:trace>
  <inkml:trace contextRef="#ctx0" brushRef="#br1" timeOffset="128447.9024">6715 6499 61 0,'-4'0'263'16,"0"-1"-27"-16,1-1-27 0,3 2-18 0,0 0-14 0,0 0-12 15,0 0-13-15,0 0-14 0,0 0-16 0,23 3-18 16,-2 0-30-16,2 0-25 0,4-1-29 0,2-2-23 16,0 1-43-16,9-1-31 0,1-2-52 0,-9 2-156 0,-3-1-308 15,2-3 137-15</inkml:trace>
  <inkml:trace contextRef="#ctx0" brushRef="#br1" timeOffset="128996.7353">7345 6545 144 0,'-3'-9'309'0,"-1"1"-16"0,-1 1-9 0,-3-3-15 16,3 1-6-16,-4 0-21 0,-1 2-13 0,3 0-13 15,-4 0-21-15,1 2-18 0,1 0-15 16,-1 2-14-16,1 2-18 0,-1-1-13 0,1 0-7 15,0 3-12-15,-1-1-14 0,1 2-4 0,-1 0-18 16,1 3 0-16,-2 2-8 0,2-2-5 0,-1 5-3 16,3 0-6-16,-3 1-5 0,3 2-4 0,1 1-4 15,1-1-8-15,2 4-6 0,-2 2-8 16,5-4-8-16,0-1-6 0,2 1-6 0,1 1-9 16,1-4-9-16,2 0-10 0,2-1-5 0,1-2 4 0,2-1-2 15,-1-2-2-15,3-2 3 0,0-1 7 0,2-3 0 0,-1-1 4 16,0-3 5-16,0-1 3 0,0-1 4 15,-2-3 5-15,0-1 10 0,1-2 5 0,-2-3 15 16,-1 3 7-16,-3-1 14 0,0-5 5 0,-1 5 5 16,-2 2 2-16,0-1 19 0,-4 5-13 0,2 0 2 0,-2 1 2 15,1 0-1-15,-1 2-3 0,-1 1-8 0,-2 1-6 16,0 1-6-16,3 1-3 0,-10 5-3 16,6-1-2-16,-3 1-5 0,0 2-4 0,0 4 6 0,-1 0-20 15,3 3-6-15,1 0-8 0,1-1-17 16,3 2-11-16,1 0-22 0,2-2-22 0,5-1-27 0,2 1-37 15,6 0-46-15,-2-6-51 0,7-2-78 16,2-2-166-16,1-4-530 0,-2-4 234 0</inkml:trace>
  <inkml:trace contextRef="#ctx0" brushRef="#br1" timeOffset="129906.3518">5237 7149 174 0,'-3'-8'301'0,"-4"-3"-30"0,0 0-23 0,-3 3-16 0,0-1-20 16,-3 1-17-16,-1 3-20 0,-1 2-15 16,-1-1-11-16,-5 2-14 0,-1 2-11 0,2 2-12 15,-1 3-14-15,0 1-6 0,1 1-13 0,6 0-9 16,1 2-6-16,1 2-9 0,2-2-2 0,2 1-6 0,1 1-5 15,3 3-5-15,4-2-3 0,2 1 5 16,3 2-12-16,5 1-3 0,1 1-4 0,5-1-3 16,1-2 0-16,3 1-1 0,0 0-9 0,2-1-1 15,-1-1-1-15,1 0 0 0,-1 0-3 0,-2-1 2 16,-5-2-4-16,-3-3-3 0,-2 1 3 16,-2-3-2-16,0 1-1 0,-4 1 2 0,-2-2 4 0,-3 1 2 15,-7 4-3-15,-2-3 4 0,-9 3-6 0,-4-4 4 0,-1 0 2 16,-4 0-3-16,0 0 1 0,-2-4 1 15,-7-2-1-15,13 2-1 0,3-2-1 0,0 0-10 0,9 0-15 16,2-2-27-16,3 2-22 0,-1-1-40 16,5 0-48-16,1-4-48 0,2 1-252 0,2 0-496 0,3-4 220 15</inkml:trace>
  <inkml:trace contextRef="#ctx0" brushRef="#br1" timeOffset="130147.0062">5417 7340 308 0,'3'1'283'0,"-3"-1"-27"0,0 0-25 15,0 0-24-15,0 0-20 0,0 0-8 0,0 0-19 0,0 0-18 0,11-3-13 16,-2 2-10-16,0 0-28 15,5-1-20-15,6 0-24 0,4-1-29 0,0 3-30 16,3-2-36-16,-2 2-37 0,0-2-31 0,1 1-27 16,-2-3-48-16,0 0-115 0,-3 1-331 0,0-3 147 15</inkml:trace>
  <inkml:trace contextRef="#ctx0" brushRef="#br1" timeOffset="130405.978">5696 7205 53 0,'-14'-2'262'0,"1"-1"-11"0,3-1-9 16,2 4-17-16,1-1-15 0,1-1-20 0,3 2-19 0,-1-2-21 16,4 2-14-16,-6 0-16 0,6 0-14 15,0 0-9-15,0 0-10 0,7 8-15 0,2-4-2 0,1 4-8 16,4-2-4-16,7 5-10 0,-1-1-2 0,1 2-5 16,-2-1-4-16,1 2-5 0,0-2-2 0,-3 0-11 15,-3-3-12-15,-3 2 0 0,-1 0-4 0,-3-1 3 16,0-1-9-16,-4 1 6 0,-3-1-3 0,-3 4-2 15,-1-3 1-15,-2-2 0 0,-2 0 1 0,-2 1-7 16,1-2-5-16,1-1-20 0,0-1-24 16,-2 0-31-16,3-3-32 0,1 1-49 0,0-2-225 0,6 0-424 15,-8-3 187-15</inkml:trace>
  <inkml:trace contextRef="#ctx0" brushRef="#br1" timeOffset="130717.591">6194 7313 343 0,'3'1'313'15,"-1"0"-30"-15,-2-1-31 0,5 1-22 0,-5-1-23 0,2 2-23 16,-2-2-11-16,0 3-21 0,0-3-14 0,-3 7-12 0,1-4-15 0,2 2-4 16,-2-2-15-16,0 0-9 0,-1 1-8 15,1-2-10-15,0 1-8 0,1-1-6 0,1-2-2 16,-3 5-5-16,3-5-3 0,-3 2-8 15,3-2 8-15,0 0-11 0,0 0-5 0,0 0 0 0,-11-6-4 16,5 3-2-16,3-2-1 0,-1 2-2 0,1 0-1 0,-4-1-1 16,5 0-1-16,0 1-2 0,-1 2-5 15,-1-2 2-15,4 3 2 0,-1-5-3 0,-1 3-1 0,2 2-11 16,0-4-9-16,0 4-13 16,3-3-14-16,1 3-9 0,-1-3-27 0,4 2-18 0,-3 1-26 15,6 0-37-15,-1 0-27 0,-1-2-34 16,2 2-198-16,-2 0-452 0,-1 0 200 0</inkml:trace>
  <inkml:trace contextRef="#ctx0" brushRef="#br1" timeOffset="131137.0812">6456 7160 22 0,'4'-9'351'0,"-1"0"-6"0,-3 0-27 0,3 2-14 0,-3 0-25 0,0 2-10 15,1 0-9-15,1 0-16 0,-2 3-23 0,1-1-20 0,-1 3-22 16,0-6-20-16,0 6-17 15,0-3-21-15,0 3-9 0,0 0-12 0,0 0-11 0,0 0-7 16,0 12-16-16,0-3-2 0,-3 2-19 16,3 0-7-16,0 4-15 0,2 4 0 0,-2 1-6 0,1-7-14 15,-1 5-1-15,3-3 5 0,-3-1-14 0,1-1-7 0,1-2 1 16,-1-2 16-16,-1 0-18 16,0 0 3-16,2-2 5 0,-1-1-7 0,-1-1 2 0,3 0 8 0,-3 1-6 15,4-4 0-15,-1 3 6 0,1-1 1 16,-1-1-5-16,4-1 4 0,0 1 2 0,2 1-1 0,-1-3 2 15,2 0 2-15,1 1-3 16,1-1 2-16,-3-1-1 0,5 0 15 0,-6-1-19 16,1 1 3-16,1-1 1 0,-3 1 2 0,0-1-4 0,0 0 1 15,-3 2 0-15,2-2 0 0,-3 2 8 0,-3-1-11 16,7 0 4-16,-7 0-2 0,0 0 3 16,6 1 9-16,-6-1 2 0,-2 4 0 0,-2 1 3 15,1-2 0-15,-7 3-2 0,-1-1-6 0,-1 5-5 0,-7 0-15 16,1-1-10-16,-1-2-4 0,-2 1-15 0,2 2-19 15,-1-1-14-15,0-2-14 0,6-1-21 0,0 0-28 0,4-2-39 16,0-1-42-16,3-2-58 16,0 0-181-16,3 0-498 0,4-1 220 0</inkml:trace>
  <inkml:trace contextRef="#ctx0" brushRef="#br1" timeOffset="131553.6914">6767 7214 49 0,'6'-5'394'15,"-1"1"-35"-15,0 2-39 0,-3 1-25 16,3-3-28-16,-5 2-13 0,2 1-27 0,-2 1-9 0,0 0-11 16,0 0-17-16,6 8-17 0,-7 0-14 0,1 0-16 15,0 4-22-15,-3 3 0 0,1 4-6 0,-3 1-20 16,-2-2-6-16,1 4-8 0,-1-4-14 16,0 3-24-16,2 0-10 0,-2-2-8 0,2-6-12 15,0 0-6-15,2-2-4 0,-1-2-3 0,2 0-6 0,0-2 9 0,0-4 3 16,1 2-3-16,0-3 0 15,1-2 2-15,0 0-2 0,0 0 3 0,4-13 1 0,-2 4 6 16,1-4 3-16,2 0-2 0,0-7 5 16,1 0 6-16,1-1-6 0,1-2 7 0,-1 0 4 15,1 0 5-15,2-1 1 0,-1-1-6 0,2 2 2 0,-1-1 2 0,0 1-1 16,4 2-9-16,-2 3 21 0,1 2-19 16,-2-2-7-16,-1 8 3 15,0 3-6-15,-2 0 3 0,-2 4-11 0,3 0-10 0,-3 2 25 16,-1 1-21-16,2 1 0 0,-1 5-1 0,1 1-4 0,0 6 6 0,0 4 2 15,0 3-4-15,-3 5-1 16,-1-2-23-16,0 3-5 0,0 0-6 0,-3 1-1 0,1-2-13 0,-1-1-8 16,0 1-8-16,-1-3-10 0,2-2-15 0,-1-1-15 15,0-6-21-15,0 1-30 0,0-6-30 16,0 3-38-16,0-4-31 0,0 0-275 0,0-4-574 0,0-3 254 16</inkml:trace>
  <inkml:trace contextRef="#ctx0" brushRef="#br1" timeOffset="131736.8794">6852 7336 84 0,'-5'-4'310'0,"0"1"-19"0,1 1-6 16,0-1-25-16,-2 0-13 0,3 2-19 0,0 1-16 0,3 0-15 16,-4-4-21-16,4 4-17 0,0 0-24 0,9-1-5 15,1 1-17-15,5 0-26 0,8-1-28 0,0 1-38 16,1-1-43-16,1 1-48 0,1 0-53 0,0-2-49 0,0-2-88 15,-2 1-132-15,-1 0-424 0,-3-2 188 16</inkml:trace>
  <inkml:trace contextRef="#ctx0" brushRef="#br1" timeOffset="132267.1315">7367 7296 178 0,'-2'-4'304'0,"0"1"-3"0,1 0-20 0,-4-1-18 15,0 1-14-15,1-2-11 0,-2 4-24 0,2-2-13 0,-2 0-24 0,-1 2-16 16,0-1-8-16,0 2-22 16,-1 0-15-16,-1 2-6 0,2 1-14 0,-1 1-11 0,-1 1-8 15,0 0-10-15,1 1-2 0,-1 3 7 0,1 0-26 0,1 2 1 16,0 0 9-16,3 1-21 0,0-1-4 16,2 2 1-16,2-3-3 0,1 1-1 0,2 4-9 15,2-2 3-15,1 0 2 0,2-4-7 16,2 0-1-16,2-2-1 0,4-3-5 0,-2 1 0 0,2-1-13 15,6-3-14-15,-6-1-12 0,0-3-13 16,-1-1-18-16,0 1-18 0,-2 0-21 0,-3 0-27 0,-2-1-26 16,-1-1-37-16,-1 2-48 0,-4-2-254 15,0 1-532-15,-4 2 236 0</inkml:trace>
  <inkml:trace contextRef="#ctx0" brushRef="#br1" timeOffset="133285.863">5177 7893 15 0,'6'-7'297'16,"0"0"-13"-16,-2-2-13 0,-1-2-7 15,1 2-20-15,-2 0-16 0,-2 1-20 0,0-1-12 0,-2-1-24 16,-2 2-3-16,-3-3-28 0,0 4-15 0,-3 1-5 0,-4 1-11 16,1 2-12-16,-5 3-12 0,-3 3-7 15,-1-1-4-15,0 3-16 0,1 2-8 0,0 0-1 0,2 4-8 16,2 0-4-16,1 1-2 15,6-2-8-15,3 3 0 0,0-2-4 0,3 2 0 0,2-1-5 0,3 2-7 16,2 1-4-16,3-2-4 16,5 2 0-16,2 0-11 0,2-1 2 0,1 4-2 0,1-4 3 15,4-1 0-15,-2 2-2 0,2-5 1 0,-1 3-1 16,0 0 5-16,-5-2-8 0,-2-2-7 0,0 0 0 16,-3 0-3-16,-2-2-3 0,-2-1-6 0,-2 1 4 0,-1 1 4 15,-3-1 5-15,-3-2 2 0,-1 3 4 16,-6 0-1-16,-6-2 1 0,-5 3 0 0,-1-4 4 0,-3 2-4 15,-5-4 5-15,2 0 0 0,-3-1-1 16,4 0 1-16,2-5-4 0,1 3-11 0,3-3-27 0,1-1-24 16,5 1-25-16,2-4-36 15,3 3-44-15,3-2-32 0,4 4-221 0,0-7-463 0,4 4 205 16</inkml:trace>
  <inkml:trace contextRef="#ctx0" brushRef="#br1" timeOffset="133718.4182">5327 8073 165 0,'7'0'274'0,"-7"0"-26"0,0 0-18 0,4-1-10 0,-4 1-14 0,4-1-17 16,-4 1-14-16,7-1-18 16,2-2-17-16,5 2-14 0,6-3-15 0,2 2-7 15,3-1-15-15,2 2-19 0,3-2-21 0,11-2-15 16,-3 2-18-16,0 0-16 0,-10-2-22 0,-3 3-13 0,2 0-8 15,-3-1-8-15,-7-1-9 0,-6 4-1 0,-1-1 4 16,-2 0 7-16,-2 0 6 0,-3 1 3 0,-3 0 9 16,0 0 7-16,0 0 12 0,-13-6 10 15,2 5 9-15,0-2 13 0,-3 1 16 0,-3 0 14 16,0 1 14-16,0-3 8 0,3 2 2 0,1-3 5 0,-1 3 1 16,6-1 3-16,-1 3-1 0,5-1-7 15,0-1-5-15,-1 1-6 0,5 1-8 0,-4-2-8 0,4 2 0 0,0 0-10 16,13-2-3-16,-2 1-6 15,3 1 4-15,7 0-5 0,-5 5-4 0,8-5-6 16,-3 4 3-16,0-1-5 0,0 0 3 0,-5 1-6 16,-2 1 1-16,-3-1-6 0,-1-1-2 0,-3 3 0 0,-1 0 1 15,-2 2-1-15,-4 1 0 0,-3-2-1 0,-1 5 0 0,-6-1 2 16,0 0-5-16,-7 3-11 0,0-1-13 0,0 0-23 16,5-4-17-16,-1 0-23 0,-1-1-31 0,4 0-39 15,3-6-36-15,3 1-47 16,-2 1-170-16,5-3-441 0,1-1 195 0</inkml:trace>
  <inkml:trace contextRef="#ctx0" brushRef="#br1" timeOffset="134050.334">6166 8007 90 0,'7'-2'349'0,"-4"1"-33"0,3-1-38 0,-2 2-25 0,-4 0-23 0,7-1-25 16,-7 1-17-16,3-1-22 0,-3 1-10 15,0 0-21-15,1 6-11 0,-1-1-25 0,-1-2-19 0,-1 2-20 16,1-1-22-16,-2 4-8 0,-1-2-17 0,0 1-8 16,-2-1-6-16,5 0-2 0,-1-3 2 0,-2 2-3 15,1-2 5-15,0 1-6 0,2-3 2 0,1-1 7 16,-6 1-4-16,6-1 4 16,0 0-1-16,-4-4 14 0,1 1 13 0,3-2 9 0,-4 1 8 15,4 0 2-15,0-2-2 0,0 3-1 0,0-2 1 16,2 1 2-16,0 0-3 0,1-1 4 0,-3 0-4 15,4 1-6-15,-1 0 1 0,1 0-2 0,2 1-2 16,-2-1-6-16,3 1 0 0,-4 0-2 0,4-1-5 0,-1 1 1 16,-1 2-8-16,0-1-16 0,-3 0-21 0,-2 2-24 15,6 2-17-15,-6-2-19 0,7 3-38 16,-7 0-46-16,0 0-55 0,0 2-270 0,-3 1-530 0,1-1 235 16</inkml:trace>
  <inkml:trace contextRef="#ctx0" brushRef="#br1" timeOffset="134667.4076">6626 7801 55 0,'2'-4'359'0,"-2"0"-37"0,1 4-24 0,1-5-25 15,-2 5-9-15,1-2-30 0,-1 2-15 0,0 0-19 0,0-3-24 16,0 3-19-16,0 0-19 15,0 0-15-15,0 0-11 0,0 0-9 0,0 0-14 0,0 12-9 16,0-2-2-16,0 2-10 0,0 1-6 0,0 7-7 16,0-2-9-16,0 2-3 0,3 1-2 0,-2-1-10 15,-1 2-15-15,0-2-2 0,2 2-2 0,-2-3-11 0,-2 2-3 16,2-8-9-16,-1 0 4 0,1-5-2 16,0 1-2-16,0-1 2 0,0-3 3 0,-3 1 2 15,3-3 0-15,0 1 2 0,3-1 10 0,-3-1 6 16,0-2 0-16,0 0-5 0,0 0 1 0,11-5-6 15,-5-2 15-15,5-2-10 0,-1-1-3 16,2 1 2-16,0 0 0 0,6-2-1 0,-5 2-3 0,-1 1 1 16,0 0 0-16,1 2-4 0,0 1 0 15,-3 3 2-15,3-2-2 0,0 3-1 0,-2 1-2 0,2 0 3 16,0 3-1-16,-2 2-1 0,1 3 2 16,-3-1 6-16,0 3 3 0,-3 1 1 0,-2 2-10 0,-3-1 1 15,-1 3-5-15,-4 4 0 0,-6-2-6 0,-3 1-9 0,-2-2-11 16,-2-1-4-16,-2 1 5 15,-1-3-4-15,2-2 0 0,-2-4 2 0,5-2 1 0,0 0 2 16,0-2-5-16,0-2-10 0,1-1-10 16,0-2-16-16,1-3-27 0,5 2-30 0,0-3-27 0,3-1-44 15,-1-6-42-15,5 6-179 0,-1-9-450 0,5-1 199 16</inkml:trace>
  <inkml:trace contextRef="#ctx0" brushRef="#br1" timeOffset="135146.7519">7225 8067 250 0,'4'-1'297'0,"0"-3"-11"0,0-1-13 0,0-1-13 0,-3 1-13 0,1-4-14 16,0 3-18-16,-2-3-13 15,-1 1-15-15,-1 0-15 0,0 0-10 0,-3-1-9 16,0 2-13-16,1 1 5 0,-2 0-26 0,-1 0-14 15,0 1-11-15,-2 1-10 0,1 1-9 0,-1-1 11 0,1 4-22 16,-2 0-11-16,2 0-11 0,-2 0-2 16,1 4-9-16,1-1 3 0,-1 3-4 0,-1 3-15 0,3-3 7 15,-1 4-7-15,1 0-1 0,2 3-6 0,0-1-6 0,2 2-7 16,1 0 3-16,0-1-3 0,3 0-11 16,2 0-5-16,2-1 1 0,1-1 2 0,-1-4 0 15,2 0-2-15,3 1 8 0,2-2-3 16,-2-5 0-16,3 1 2 0,1-2 1 0,2-3 17 0,-2-1-12 0,1-2-1 15,-2 0 4-15,0-1 16 16,-1-1 0-16,0-2 11 0,-3 1 12 0,1-2 10 0,-4 4 10 16,1-4 15-16,-3 4 11 0,-1 1-3 0,0-2 0 15,-2 4-12-15,-1 0-1 0,0-1-3 0,-1 3-9 16,-2-1-11-16,0 2-4 0,3 1-4 16,-7 0-11-16,1 1-8 0,2 2-14 0,-3 3-9 0,1-1-26 15,2 4-9-15,0-3-7 0,3 3 7 0,2-1-28 16,1 2-2-16,3-1-12 0,5 0-12 0,0 1-3 0,4-2-16 15,4 0-8-15,5-2-15 0,2-3-12 0,0-1-10 16,-1-2-3-16,0 0-6 16,-1-2-20-16,1-2-8 0,-6-1-28 0,-2 2-207 15,-4 0-468-15,-3-1 208 0</inkml:trace>
  <inkml:trace contextRef="#ctx0" brushRef="#br1" timeOffset="136796.1582">6408 6523 119 0,'0'0'116'0,"0"0"-11"0,0 0-8 0,0 0-8 16,0 0 0-16,0 0 3 0,0 5-13 0,0-5-1 16,-1 3-3-16,1-3-4 0,-1 5-1 0,-1-2-4 0,2-1-10 15,-3 0 0-15,3 2-5 0,-1-2-2 0,0 1-2 16,-1-1 3-16,2-2-6 0,-3 4 0 0,2-3 12 0,1-1 3 16,-1 2 3-16,1-2 1 15,0 0 3-15,-2 3 4 0,2-3 10 0,0 0-6 0,0 0 9 0,0 0-1 16,0 0 0-16,0 0-1 15,0 0-1-15,0 0-19 0,0 0-5 0,0 0-5 0,-3-9 6 16,3 5-11-16,0 4-2 0,3-6-7 16,-2 2 3-16,-1 0 5 0,1 2-10 0,0-1-6 15,-1 3-3-15,3-4-4 0,-2 3-2 0,1-3-2 0,-2 4 0 0,2-2-4 16,-2 2-3-16,0-3-1 0,0 3 0 16,0 0-1-16,0 0 4 0,0 0-3 0,0 0-1 0,0 0-3 15,0 0 3-15,0 0-3 16,0 0 1-16,-7 7 0 0,2-4 0 0,1-1-2 15,-1 0-3-15,2 0 6 0,-1 0-5 0,1-1-1 16,-1 1 2-16,4-2-3 0,-3 1 1 0,3-1-9 0,0 0-12 16,-4 1-9-16,4-1-13 0,-3 2-22 0,3-2-18 15,0 0-22-15,0 0-30 0,0 0-18 0,0 0-29 16,7 2-227-16,-7-2-438 0,9-1 193 0</inkml:trace>
  <inkml:trace contextRef="#ctx0" brushRef="#br1" timeOffset="139106.034">5000 8629 267 0,'1'-3'279'15,"1"0"-9"-15,-2 0-11 0,1 0-12 0,-1 3-14 16,2-5-23-16,-2 5-19 0,1-3-23 0,-1 3-18 0,0 0-17 16,0 0-17-16,0 0-10 0,0 0-8 0,-3 10-13 0,2 0-2 15,1 4-6-15,-3 6-11 0,-1-1-2 16,1 3-7-16,-1 0-3 0,-1 3-18 0,1-1 3 0,-2-1-5 16,0 2-6-16,0-2-2 0,-1 0-5 0,1-2 3 15,-1 0-3-15,2-2 0 0,-1 1-6 16,1-3 0-16,1-3 0 0,-1-1-1 0,1-3-3 15,1-1 7-15,-1-3-10 0,1 1-1 0,2-2 3 0,-1-1 0 16,1 0 1-16,0-1 4 16,1-1 1-16,-2 0 13 0,2-2-1 0,0 0-8 0,-3-8-3 0,1-1 0 15,3-4 0-15,-1-9 0 0,1 0 0 16,2-3-2-16,1-11-2 0,1 2-4 0,0-1 2 16,4-3-4-16,4 3-2 0,0-4-1 0,0 4-1 15,-1 12 9-15,-1-2-10 0,1 3-2 0,-2 3-3 16,2 2 2-16,-3 4 1 0,-2 2-4 0,-3 4 3 0,2 0-3 15,-3 3-3-15,-2 1-1 0,2-2-1 16,-1 5 3-16,1-1-1 0,-3 1 2 0,5 5-5 16,1 0 8-16,-3 2-4 0,2 4 3 0,0 2 1 15,0 6 4-15,1 0-2 0,-1 1-4 0,-1 2 6 0,0 0 2 16,1 1-1-16,1 0-9 0,1 1-6 0,-2 0-10 0,1-2-14 16,0 0-15-16,1 0-7 0,2-1-18 15,-3 2-17-15,1-4-21 0,0 1-15 0,-2-5-30 0,1-2-27 16,-3-1-23-16,0-3-56 15,0-1-133-15,-2 0-430 0,-1-4 190 0</inkml:trace>
  <inkml:trace contextRef="#ctx0" brushRef="#br1" timeOffset="139306.3257">4972 8840 193 0,'-2'-1'241'0,"0"-1"-22"0,2 2-25 0,0 0-16 16,-4-4-11-16,4 4-15 0,0 0-10 0,0 0-15 0,0 0-11 16,0 0-12-16,15 2-12 0,-5-1-17 15,4 1-27-15,3-1-33 0,8 2-24 0,0-2-43 0,2 0-38 16,3-1-62-16,-1 0-142 0,8-1-318 0,-6-1 141 0</inkml:trace>
  <inkml:trace contextRef="#ctx0" brushRef="#br1" timeOffset="139766.5985">5454 8846 81 0,'-7'-2'271'15,"2"2"-16"-15,5 0-13 0,-8 0-18 16,5-1-9-16,3 1-13 0,-4-1-14 0,4 1-23 15,0 0-18-15,0 0-16 0,0 0-20 0,11-5-10 16,-1 3-16-16,7-1-9 0,5 1-13 0,2-1-22 0,2 0-1 16,2 0-11-16,0 0-10 0,0 0-9 15,2 1-9-15,-2-1-5 0,0 0-6 0,-1 0 1 16,1 0-5-16,-4-1-11 0,-3 1-6 0,-1 0 1 0,-6 0 2 16,-3 1-1-16,-5 0 7 0,4-1-3 15,-6 1 6-15,-1-1 2 0,-2-1 0 0,-1 1 1 0,0 3 6 0,-8-5 6 16,-2 2 7-16,4 1 6 15,-5-3-1-15,1 3 11 0,-4 0 8 0,0-1 6 0,4 0 1 16,3 1-1-16,0 1 3 0,3 1-5 16,-2-1-3-16,2 0-4 0,4 1-4 0,-6 0-3 0,6 0-1 15,0 0-3-15,0 0 0 0,17 4 0 0,-7 1-3 0,3 1-5 16,2 1 2-16,3 4 1 16,2-4 0-16,0 3 5 0,-3 2 10 0,-5-3 11 15,1 0-6-15,-3 3 4 0,0-1 0 0,-3-1-9 0,-2 2-4 16,-3-1-2-16,-5 2-2 0,-1-2-13 0,-3 1-8 15,-7 4-11-15,-3-3-11 0,0 0-18 16,0-2-12-16,3-3-22 0,-3 2-23 0,3-3-32 0,5-5-33 16,2 0-65-16,-1-1-128 0,4-2-392 0,4 1 174 0</inkml:trace>
  <inkml:trace contextRef="#ctx0" brushRef="#br1" timeOffset="140144.4444">6221 8814 263 0,'0'0'318'0,"0"0"-41"0,0 0-32 15,7 0-28-15,-7 0-22 0,2 3-17 0,-2-3-18 0,-5 7-16 16,1-4-16-16,0 2-9 0,-2 0-13 0,1 1-22 16,-1 1-10-16,0-2-7 0,-1-1-10 0,3 1-5 15,0-1-7-15,1 0-3 0,0-1-5 16,2-1 0-16,-2-1-5 0,0 0 0 0,3-1-2 0,-3 2-2 0,3-2 0 15,0 0-4-15,-4-6-6 0,4 1 4 16,0 0 5-16,0-3 1 0,3 2 3 0,-3-1 4 16,1 2-4-16,2 1-7 0,0-4 6 0,1 2 2 15,-1-1-4-15,1 4 1 0,-1-1-2 0,4-1 12 16,0 1-13-16,-3 1-1 0,2 1-2 0,-2-2-2 0,1 3-6 16,-3-1-3-16,1 0-3 0,-3 2-4 15,4-2-3-15,-4 2-1 0,0 0-4 0,0 0 2 0,0 7-1 16,-1-2 2-16,-2-1-5 0,-4 2-10 0,1-2-9 15,1 2-11-15,-1-1-14 0,-1 0-13 16,0-1-15-16,0 0-25 0,3-1-32 0,-2 0-42 16,5-2-37-16,-5 0-231 0,3 0-480 0,3-1 212 0</inkml:trace>
  <inkml:trace contextRef="#ctx0" brushRef="#br1" timeOffset="140827.0177">6695 8499 323 0,'1'-5'312'0,"0"1"-13"0,1 1-21 0,-1 0-19 16,-1 0-16-16,1 1-12 0,-1 2-20 0,1-3-16 15,-1 3-20-15,0-5-21 0,0 5-13 0,0 0-16 16,0 0-11-16,0 0-12 0,0 0-21 0,1 13-2 16,-1-4-6-16,-1 4-5 0,3 6 5 15,-2 1-22-15,1 2-1 0,1 1-9 0,-2 2 2 0,1 0-8 16,1 10-1-16,-2-9-5 0,0-1-9 15,-2 0-3-15,1 0-6 0,-1 0 2 0,0-2-4 0,-1-3-2 16,3 0 3-16,-1-7-3 0,-1-1-1 16,2-3 5-16,0-3-6 0,0 0 0 0,0-2-5 0,0 1 10 15,0-2 3-15,0-2 5 0,0-1 13 0,0 0-16 16,0 0-2-16,15-9-2 0,-6-1 0 16,0 0-4-16,2-2 1 0,1-2 1 0,2-1-4 0,0 1 0 15,-3 3 3-15,5-3-7 0,1 2 4 16,-4 3-3-16,0 1 2 0,0 0-5 0,1 4 4 15,-1-1-2-15,-3 2-4 0,0 2 0 0,0 1 15 16,-1 0-10-16,0 1-4 0,-3 3-1 0,1 2 3 0,-2-2 0 16,0 5-3-16,-3-2-1 0,0 3-3 0,-2 4 3 15,-3-2-2-15,-1-1-7 0,-3 1-1 16,0 0-5-16,-5-1-4 0,-3 0-8 0,0-2-16 16,-2-2-18-16,2 0-18 0,-7-1-24 0,0-3-34 0,0-3-41 15,7-3-72-15,-7-1-267 0,2-5-562 0,0-1 249 0</inkml:trace>
  <inkml:trace contextRef="#ctx0" brushRef="#br1" timeOffset="143285.7778">4435 5171 228 0,'-1'-3'225'0,"1"2"-16"0,0-3-16 0,0 4-15 16,0-6-9-16,0 6-12 16,-1-4-13-16,1 4-17 0,1-3-14 0,-1 3-14 15,0 0-10-15,0 0-11 0,0 0-5 0,0 0-7 16,4 14-7-16,0-1-6 0,-1 5-4 0,3 2-5 16,-1 5-1-16,-2 11 5 0,1 5 0 0,2 2-1 15,-4 1-3-15,3 19-6 0,-2-17-3 0,1 16-2 0,1 5-2 16,-3 0 0-16,1-2-1 0,2 0 0 15,2 9-2-15,-1-3 3 0,0-2-2 0,-2 2 1 0,3 4 8 16,0 3 2-16,-1 1-6 16,0 3 8-16,-1 3-6 0,0 2 0 0,-4-2-1 0,0 5-10 15,1 4 20-15,-4 2-18 0,-2-1 0 0,3 1-2 16,-2 3-6-16,4 0 2 0,-1 0 2 0,3-1-7 16,-3 0-9-16,0 1-4 0,4-2-8 0,-1-1 3 0,0 2-10 15,3-1-5-15,-2-5-4 0,0-1 0 16,-2-2-9-16,-1-6-5 0,3-3 1 0,2-1-5 0,-1-6-4 15,0-1-12-15,-2-2-4 0,2-5-6 16,-2-3-12-16,-2-20-15 0,2 0-3 0,0 20-8 16,-2-21 4-16,-1-1-21 0,2-2 10 15,-1-4-9-15,0-10-13 0,-1 0-9 0,0-1-47 0,-1-3-98 16,0-9-309-16,-1-3 136 0</inkml:trace>
  <inkml:trace contextRef="#ctx0" brushRef="#br1" timeOffset="144656.6055">4659 5238 10 0,'-3'-2'208'16,"0"0"-21"-16,0-1-19 0,1 1-14 0,-1 1-17 0,0-2-5 16,0 2-11-16,0-1-2 0,3 2 0 0,-5-2-10 0,5 2-2 15,-2-2-3-15,2 2-8 16,-2-3-12-16,2 3-6 0,0 0-8 0,-2-3-12 0,2 3-3 0,0 0-11 15,0 0-5-15,0 0-4 0,8-3-3 16,-1 3-4-16,3-1-4 0,6 1-1 16,8 0-7-16,2-2-2 0,3 2-2 0,14 0-1 15,0-2-4-15,8 2-5 0,19-2-12 0,-1-1-3 0,4 2 1 16,2-6 2-16,4 6 0 0,4 0 5 0,4-2-3 0,6-4-2 16,4 5-8-16,5-4-10 15,5 2-18-15,0 0-13 0,3-1-15 0,1 0 4 0,0 2-9 0,6-4 7 16,1 0 5-16,5-2 7 0,0 2 13 15,3-5 17-15,1 3-1 0,-2-3 14 16,1 2 6-16,-2 4 2 0,-7-1 2 0,-5-3 0 16,-3 4 4-16,-8-2 1 0,-8-1 13 0,-7 0 10 0,-3 2 7 15,-7-2 18-15,-3 3 2 0,-25 1 4 0,3 0-5 16,-3-1-5-16,-5 0 3 0,-2 1-11 0,-13 3-3 16,-4-1-8-16,-3 3 7 0,-7-1-15 0,-4 0-5 15,-3 1-4-15,0-1-6 0,0 1-5 0,-2 0 4 16,-2 1-4-16,-3-1 8 0,6 2-3 0,-3-1 1 0,-3-1 0 15,3 4 0-15,-3-2-4 0,0 0 6 16,0-2-5-16,-3 7 3 0,1-4 3 0,0 1-7 16,-1 1 5-16,-1-1 2 0,-1 2 4 0,0 1 0 15,0 0 0-15,0 4 1 0,-3 1 2 0,0 7 2 0,0 2 4 16,-1 2-3-16,-3 9 2 0,2 4 3 0,-1 1 0 16,1 3 2-16,0 21-1 0,-1-1-6 15,4 2 3-15,-3 0-3 0,3 1 1 0,-3 5-3 0,3 2 2 16,2 3 4-16,-2 4-5 0,0 3 0 15,2-2 3-15,3 3-2 0,-1 0 7 0,1 3-2 0,4 1 3 16,-1 3 1-16,3 0 3 0,-1-4 3 16,4 1 0-16,-2 2 9 0,-1-3 6 0,1 1 4 0,2 0 2 15,-7-3-2-15,3-3 1 0,-6 3-5 16,3-1-2-16,3 0 2 0,-3-3-2 0,-3 1-11 0,-1-1 1 16,4-2 5-16,-3-2-11 0,-1-3-1 0,3 3-5 15,-1-1 4-15,2-2-6 0,-3 1-1 16,2-1-3-16,-2-2-2 0,1-6-4 0,2-17 5 15,-3 17-6-15,6 3-6 0,-3-22-3 0,2 0-2 16,0 18-8-16,3-22-1 0,-2 4 5 0,4-3-8 0,0-1-3 16,0 4-5-16,0-3 7 0,3-1 1 15,-6 1 1-15,3-2 1 0,0-3 0 0,-4 4 4 0,4-3 4 16,-2-1-3-16,-3 1 1 0,-2-11 2 0,0 7-4 16,0-5 0-16,-1-2 5 0,-2 1-8 0,0-1 3 0,-4-2-2 15,2-1-1-15,-4 1 1 0,2-3 2 16,-4-2 4-16,2-3-2 0,-2-3-4 15,-1 3 6-15,-3-4 2 0,4 0 0 0,1-4 0 0,-2 1 2 16,0-1-1-16,1-1 9 0,-2 1 3 16,1-3 2-16,-1-1 9 0,0 1-1 0,5-3 7 0,-5 1 4 15,3-1-1-15,-4 0 1 0,-1 1 0 0,-1-2 0 0,-5 0-2 16,-3 0-3-16,0 0-2 0,-1 0 0 16,-2 0-1-16,-1 0-5 0,-11-1-3 0,-1 0 5 0,-5 2-19 15,-7-1 1-15,3 1-8 0,-25 0-6 16,3-4 9-16,-3 2-11 0,3 1 1 0,-7 0-2 0,-3 1 0 15,-4 1 2-15,-5 1 2 16,1-1-1-16,-8 2 7 0,-3-1 8 0,-3 4 1 0,-5 0 1 0,-1-2 1 16,-2 2 0-16,-4 2 1 15,2-3 8-15,-4-1 6 0,-5 3-4 0,2 0 6 0,2 1 5 16,-2 4 4-16,2-6-3 0,-1 0-3 0,8 2-8 0,0 0 23 16,3-1-4-16,3 0 3 0,5-1 2 15,6 1 5-15,8 2 0 0,3-2-7 0,8 0-2 0,25-5-4 16,3 1-1-16,3 0 5 0,2 0 4 15,15-1-15-15,-1-1-6 0,7 0-2 0,7-3-8 0,1 0-21 16,5-2-21-16,2 1-32 16,2-2-39-16,1 0-45 0,3-3-47 0,3-1-46 0,1-2-66 15,2-2-179-15,5-5-526 0,3-1 233 0</inkml:trace>
  <inkml:trace contextRef="#ctx0" brushRef="#br1" timeOffset="146896.568">7674 5650 62 0,'0'0'160'16,"0"0"-9"-16,2 1-3 0,-2-1-16 0,0 0-10 0,0 0-11 15,0 0-16-15,0 0-5 0,0 0-10 0,0 0-11 16,0 0-7-16,0 0-4 0,0 0-11 0,0 0-1 15,0 0-9-15,0 4-1 0,0-4-2 0,0 3-7 16,0 0-1-16,0-3 0 0,0 4-4 0,0-2-2 0,0 1 2 0,0 1-8 16,0 0 3-1,0-1-3-15,3 0-1 0,-3-3 1 0,-3 4-4 16,3-4 4-16,0 4 1 0,0-4 5 0,3 2 3 0,-3-2 6 0,0 0-3 16,4 1 2-16,-4-1 3 15,0 0-5-15,10-5 1 0,-6 3-4 0,4-1 3 0,1-2-2 16,-1-1-5-16,5-1-1 0,-2-1 1 15,2 1-1-15,0 0-5 0,-1 0 1 16,2-2-4-16,5-1-11 0,-5 3-17 0,0 0-12 0,-3 2-31 16,2 2-32-16,-3-2-34 0,-2 3-183 0,-2 2-335 0,-2 0 147 15</inkml:trace>
  <inkml:trace contextRef="#ctx0" brushRef="#br1" timeOffset="147216.6218">7762 5627 2753 0,'1'0'9'0,"2"-5"-12"0,0 0 1 0,-2 4-3 15,2-2-1-15,-2 0 5 0,1 2-5 0,-2 1 2 0,1-4-3 0,-1 4-1 16,4 0 7-16,-4 0 7 15,0 0 0-15,9 3-3 0,-2-1-1 0,-4 1 3 0,4 2-7 16,0 1 3-16,4 2 4 0,-1 1-3 16,0 1-1-16,4 0 1 0,-4-1 4 0,4 2-1 0,0 2-1 15,1-1-4-15,-1 1 2 0,-1-4-12 0,-3 0-11 0,0-3-10 16,-3 0-8-16,0-1-14 0,0 0-22 16,0 0-11-16,0-1-15 0,-4-2 2 0,3-1-3 15,-2 2-15-15,-4-3-19 0,7-3-6 0,-7 3-151 16,3-4-317-16,-2-2 141 0</inkml:trace>
  <inkml:trace contextRef="#ctx0" brushRef="#br1" timeOffset="147366.9378">8011 5647 130 0,'0'-8'178'0,"-3"-1"1"0,3 1-10 0,-1 0-6 15,-1 4-2-15,1-1-7 0,1 1-7 0,0 1-18 16,0 1-13-16,0 2-15 0,-3-5-9 16,3 5-7-16,0 0-11 0,0 0-4 0,-4 8-2 0,1-3-14 15,-1 3-4-15,1-1-3 0,-1 6-4 0,-6 3-10 0,0 3-27 16,-3 0-23-16,2 1-40 0,-3 0-40 15,-3 1-58-15,-4 8-166 0,-6-4-347 0,9-5 153 0</inkml:trace>
  <inkml:trace contextRef="#ctx0" brushRef="#br1" timeOffset="152495.5621">7566 7321 204 0,'-3'-1'215'0,"0"-1"-15"0,0-1-11 0,3 3-9 16,-4-2-11-16,3 0-7 16,1 2-9-16,-4-3-16 0,4 3-10 0,0 0-13 0,-3-1-14 15,3 1-8-15,0 0-5 0,0 0-13 0,-3-2-8 16,3 2-5-16,0 0-7 0,0 0-8 0,0 0-4 0,0 0-3 16,0 0-8-16,0 0-1 0,0 0-4 0,0 0 1 15,0 0 0-15,0 0-2 16,0 0 1-16,0 0-7 0,0 0 9 0,0 0-8 0,0 0-1 0,7 8 2 15,-4-7 4-15,-2 0-3 16,-1-1 1-16,3 3 2 0,-3-3-3 0,4 3 7 0,-2 0 0 16,0 0 2-16,3-1-2 0,-2 0 1 15,-2 0-1-15,3 2 2 0,0-2-4 0,3 2-2 0,0 0-2 0,3-1 0 16,4 1-7-16,8 3-5 16,3-1 11-16,14 1-9 0,6-1 0 0,23 5-4 15,2-3 4-15,5 2-2 0,7-1-2 0,2 3-1 16,5-2 1-16,5 2-2 0,4 1-1 0,1 0 0 0,-3 1-5 15,2-1 12-15,0 0-6 0,0 2 0 0,0-3-3 16,-3-1 4-16,-3 1-2 0,-10-2 0 16,-5 1-1-16,-8-2 1 0,-25-3-11 0,-3 0-4 0,-13 0-5 15,-3-1-12-15,-1-3-5 0,-7 2-5 16,-4-1-4-16,-4-3 1 0,-1 2 3 0,-1-1 5 0,-3 0 3 16,0 1 0-16,-1-2 4 0,-3 0 2 0,1 3 4 0,-1-3-5 15,0 0-3-15,-10 4-7 0,5-4-5 16,-5 2-16-16,3-1-7 0,0 1-17 0,-3 0-19 0,0 0-15 15,0 0-26-15,2-1-17 0,-2 2-54 16,-5 0-131-16,0 0-368 0,-7 0 163 0</inkml:trace>
  <inkml:trace contextRef="#ctx0" brushRef="#br1" timeOffset="153046.6183">7536 8004 53 0,'0'0'194'0,"-7"-2"-16"16,7 2-16-16,-5 0-8 0,1-1-8 16,4 1-12-16,-6-2-8 0,2 1-9 0,4 1-8 0,-7 0-13 15,1-1-6-15,2 0-7 0,4 1-3 16,-10 1-8-16,4-2 0 0,6 1-5 0,-8-1 1 0,2 1-1 16,6 0-3-16,-7 0 2 15,4 0-3-15,3 0 1 0,0 0-1 0,-7 0-8 0,7 0-6 16,0 0 0-16,0 0-4 0,-5 0-2 0,5 0-4 15,0 0-1-15,0 0-2 0,0 0-1 0,0 0 0 16,0 0 1-16,11-4 5 0,-1 2-2 0,10 2-8 0,5-1 3 16,16-5 0-16,2 3-5 0,8 0-5 0,25-3-11 15,4 0 2-15,5 1 1 0,1-3-7 16,7 1 2-16,5-4 1 0,5-1-3 0,3-1-1 16,-1 2-9-16,-2 0-4 0,-3-2-5 0,0-1 2 0,-7 3-5 15,-4 1-1-15,-5 0-6 0,-12 3-4 16,-23 2-7-16,-3-1-6 0,-3 4-10 0,-3-2-6 0,-14 1-18 15,-2 0 6-15,-8 1-6 0,-4 1-9 16,-2 1-5-16,-5 0 5 0,0-2 9 0,-2 4-2 0,-3-2 7 16,0 0 0-16,0 0-4 0,-10 5-7 0,1-2-10 0,-3 2-4 15,-2 0-21-15,0-1-14 16,0 1-145-16,-6 2-291 0,0 0 129 0</inkml:trace>
  <inkml:trace contextRef="#ctx0" brushRef="#br1" timeOffset="153616.3415">7176 8920 115 0,'0'0'214'0,"-4"0"-6"0,4 0-9 0,0 0-4 16,-6 0-20-16,6 0-8 0,0 0-14 15,-3-3-13-15,3 3-9 0,-1-4-7 0,0 1-9 16,1 3-8-16,-2-3-11 0,2 3-5 0,0-3-13 16,0-1-7-16,2 1-4 0,-1-1-8 0,0 1-6 0,2-1-9 15,4-3-2-15,3 0-6 0,2-1-4 0,6-5-2 16,3-1-2-16,3-1-3 0,12-7-6 16,5-2 1-16,22-12-2 0,4 0-2 0,6-4-2 0,6-1 3 15,8-3-5-15,3 0-9 0,6-1-15 16,0-3-5-16,2-2 0 0,-1-1-8 0,3 2-7 0,-1 0-10 15,-9 1-7-15,-3 0-5 0,-2 6-6 16,-10 3-12-16,-8 0-1 0,-4 7 5 0,-21 12 5 0,2 2-13 16,-2-1 20-16,-4 2 4 0,-3 4 5 15,-9 3 3-15,-3 1 2 0,-5 0 11 0,-2 5 8 0,-4-2 18 16,-4 2 10-16,-1 2 6 0,-2 1 0 0,0-2-2 0,-2 2 0 16,1 0-1-16,-4 1-8 0,4-1 3 15,-4 1 0-15,0 0 2 0,0 0-4 16,0 0 0-16,0 0-10 0,0 0-6 0,-8 9-8 15,6-5-14-15,2-3-22 0,-1 3-16 0,0-2-16 0,1-2-27 16,-1 5-148-16,-1-3-288 0,2-2 128 16</inkml:trace>
  <inkml:trace contextRef="#ctx0" brushRef="#br1" timeOffset="157076.6543">8761 6783 272 0,'3'-11'265'0,"-1"3"-20"0,-1-1-28 0,-1 3-14 16,1 2-25-16,1-1-19 0,-2 4-20 15,1-2-16-15,-1 3-9 0,2-2-13 0,-2 2-11 16,0 0-11-16,-2 12-4 0,1-3-10 0,2 4-3 0,1 5-7 0,-1 6-6 16,-1 2-1-16,7 8-5 0,-4-1-7 15,1-7 0-15,-1 0-5 0,-3-1-3 0,4 11-7 16,-1-10 3-16,-1-4-3 0,-1 3-2 15,1-3-1-15,-2-3-2 0,-3-1-1 0,1-4 5 0,-1-2-6 0,1-1 4 16,0-3 7-16,-1-1 4 0,-1-2 9 0,3 1 12 16,-1-2 9-16,-1-3 1 0,2 1-5 15,1-2-11-15,0 0 0 0,-3-7-1 0,2-1-12 0,4 0 1 16,-1-5-6-16,6 1-1 0,-1-1-4 0,7-2-3 0,1 2-1 0,3 1-1 16,0 2-5-1,3 3-6-15,3 1 7 0,-1 3-2 16,1 5-5-16,2 3 2 0,-3 1-2 0,-2 2-2 0,-2 2 0 15,-1 1 0-15,-8 0-12 0,-2 2-3 0,-1-1-7 16,-5 1 2-16,-2 1-1 0,-4 1-3 0,-5 1-3 0,-5 0-2 16,-3 1-5-16,-2-3 4 0,-4-1-3 0,-3-2 1 15,-1 2 0-15,0-4-2 0,-2-2-6 16,1-3-12-16,0-1-17 0,3-1-14 0,4-2-25 0,5-4-43 0,3-1-60 16,2-2-222-16,3-4-467 15,5-2 207-15</inkml:trace>
  <inkml:trace contextRef="#ctx0" brushRef="#br1" timeOffset="157895.9946">11011 7338 146 0,'8'-18'244'0,"-6"5"-21"15,0-1-15-15,-4 1-20 0,-3-2-14 0,-5-1-12 0,0 3-12 0,-4 0-19 16,1 4-8-16,-6-2-12 0,-2 1-13 0,-2 4-11 16,2 3-7-16,-3 2-4 0,0 1-8 15,-2 2-5-15,0 4-2 0,2 1-6 0,2 3-5 16,-1-2-4-16,4 5-3 0,4 0-5 0,1 2-5 0,2 1-3 15,6-4-4-15,3 7 0 0,3-5-5 0,5 7 2 16,4 0-1-16,6-2-10 0,1 4 5 16,11 3 0-16,1 0-1 0,4-2-3 15,0-2-4-15,2 1 2 0,-1-3-2 0,-2 2-2 16,-7-8-1-16,-5 1-1 0,-1-1-7 0,-3 1 0 0,-3 3-8 0,-6-5-1 0,-3 0 0 16,-7 1 1-16,-5 2-2 15,-7 1 0-15,-6-3 3 0,-12 1 2 0,-2 0 1 0,-5-3-3 16,-2-5 3-16,1-1-3 0,0-3 6 15,1-2-4-15,12-2 2 0,2 0 4 0,-1-3-4 0,4 0-14 16,3-2-13-16,0-1-22 0,8 2-36 16,1 0-48-16,3-5-45 0,5 4-197 0,1-3-411 0,5-3 183 15</inkml:trace>
  <inkml:trace contextRef="#ctx0" brushRef="#br1" timeOffset="158137.2699">11121 7639 183 0,'2'-2'253'0,"-2"2"-28"0,6-3-29 0,-1 1-17 0,2-2-16 15,2 2-20-15,5-3-12 0,3 0-16 0,2-3-20 16,7 4-19-16,0 0-17 0,2 1-13 15,11-3-18-15,0-1-15 0,1 2-10 0,-1 2-17 0,1-2-20 16,-2 2-16-16,-9 2-15 0,-2-1-19 16,3-2-28-16,-6 4-147 0,-3-2-279 0,0-3 124 0</inkml:trace>
  <inkml:trace contextRef="#ctx0" brushRef="#br1" timeOffset="158403.8404">11561 7436 11 0,'-14'-6'246'0,"7"4"-8"0,-3-3-6 0,3 2-11 0,3 1-9 0,-2 0-17 0,2 0-18 16,1 2-20-16,-1-2-11 0,4 2-20 0,-3-2-12 0,3 2-9 15,0 0-13-15,0 0-8 0,0 0-9 16,20 6-7-16,-9 1 2 0,9 0-15 0,1 2-10 16,0 1-1-16,2-1-6 0,-1 2-10 0,-1 3-9 15,-1-2-8-15,-2 1-9 0,-1 3-13 0,-4-1-3 16,-3-2 0-16,-3 0 0 0,-6 0-3 0,-2 1 1 15,-2 5 4-15,-5-1 3 0,-5-1 0 0,-3 0-1 16,-1 1 2-16,-1-3-3 0,-4-2-8 0,-1 1-10 16,3-4-11-16,1 2-16 0,5-5-28 15,1-1-16-15,0 0-30 0,5-3-19 0,1 0-195 0,-2-1-372 0,5-2 165 16</inkml:trace>
  <inkml:trace contextRef="#ctx0" brushRef="#br1" timeOffset="158865.9388">12130 7136 95 0,'7'-12'341'16,"-1"2"-27"-16,-2 0-28 0,0 5-27 0,-2 0-24 0,-1 1-22 0,2 1-17 16,-2 2-19-16,1-3-27 0,-2 4-9 15,0 0 4-15,0 0-20 0,0 11-13 0,-2 2-11 16,-2 6-12-16,0 1-3 0,-2 4-7 0,3 3-10 15,-1 8-8-15,-1 1-4 0,0-1-5 0,2 2-12 0,-2-12-9 16,3 2-14-16,0-2-3 0,0 1-10 0,-1-1 4 16,2-3-7-16,1 0-9 0,-1-7-2 0,-1 0-1 15,2-4 0-15,0-4 1 16,2 0 5-16,-2-2-2 0,0 0 6 0,0-2 9 0,1 1 12 16,-1-4 0-16,0 0-7 0,0 0 5 0,10-7-8 0,-5 1 2 15,4 0-3-15,2-4-1 0,2 1 4 16,2-4-9-16,2 2 3 0,3-2-3 0,-2 7 0 0,3-1-3 0,1 3 1 15,-1 0-1-15,1 0 3 16,2 6-2-16,-4 1-2 0,1 1 5 0,-7 2 0 0,2-2-2 16,-4 1-4-16,1 2 0 0,-3 0-8 0,0 2 1 0,-5 2 7 15,-1 0-11-15,-3 1-3 0,-2 0-2 16,-4 1-2-16,-5-1-2 0,-7 4 2 0,-1-1-3 0,-5-1-1 16,-1 1-1-16,-4-4 4 0,1-2 1 15,-1 0 0-15,1-3-1 0,2-2 0 0,4-1-15 0,4-3-8 16,-4-2-20-16,7-2-30 15,4 3-44-15,-1-5-40 0,4-2-84 0,1-3-150 0,3-2-446 0,3 0 197 16</inkml:trace>
  <inkml:trace contextRef="#ctx0" brushRef="#br1" timeOffset="159196.6963">12661 7454 116 0,'4'7'260'0,"3"-1"-15"0,-4 2-18 15,-2 0-11-15,2 1-18 0,-3 1-10 16,-3 2-19-16,-1 0-15 0,1 0-12 0,-1-1-8 0,0 1-15 16,-2 1-12-16,-1-4-9 15,3-1-12-15,-1-2-6 0,0 1-9 0,3-3-7 0,-1 1-3 16,1-2-3-16,0 0-7 0,2-3-3 0,0 0-5 0,0 0-8 16,-4-8-4-16,4 1-5 0,3-3-1 15,-3-3-9-15,2-1 5 0,3-4-3 0,-2-1 0 0,1 5 0 16,-1 1 1-16,0 1 0 15,-1 3 2-15,0 1 15 0,4-1-8 0,-5 1 0 0,2 4 3 0,-2 0-11 16,1 0-2-16,-1 2-5 0,2 0 9 16,-3 2-11-16,7 0-2 0,-7 0-4 0,7 8 2 0,-1-4-2 15,-2 2-9-15,-1 1-12 0,1-1-8 0,-1 2-16 0,-3 4-17 16,1-2-11-16,-5 1-22 16,1 0-31-16,-1 1-35 0,-2-2-37 0,1-1-252 0,-1-1-481 15,-1-3 213-15</inkml:trace>
  <inkml:trace contextRef="#ctx0" brushRef="#br1" timeOffset="159726.3302">13200 7389 3788 0,'-11'-13'-18'16,"4"6"-16"-16,0-1 3 0,0 1 15 16,0 1 5-16,1 1 1 0,0 0 2 0,2 3 4 0,1-2-3 15,-1 1 0-15,1 2 5 0,2 0-1 0,1 1-5 0,-3-3-3 16,3 3 2-16,0 0 18 0,-7 5-17 16,4 3 2-16,0-1 0 0,0 9 4 0,0-2-3 0,-1 4 1 15,-1 0 2-15,2 2 0 0,-4 2 1 16,1-2 0-16,0-2 1 0,-2 0 8 0,0-1-10 15,1-4 0-15,1-2 2 0,1 1-2 0,-2-2-3 16,1 0 0-16,3-4 3 0,-1-1 6 0,1-2-5 16,-1 0 2-16,3 0 11 0,-1-1 0 0,2-2 1 0,0 0-2 15,-4-6-3-15,4-2 3 0,3-3 1 0,0-3 1 16,2-8 8-16,4 1 12 0,1-2-3 0,0-3 5 16,5-7-3-16,0-2-4 0,3 0 6 15,-2 2-9-15,4-5-3 0,-2 1 5 0,-1 2 1 0,2 1-4 0,-1 3 20 16,-5 9-17-16,-1 3-1 15,0 1 1-15,-2 5-10 0,-2 4 3 0,-2 2-7 0,-1 0 0 16,1 3-9-16,-1 1-1 0,-1 3 3 16,2 3-3-16,1 2 3 0,0 4-4 0,0 9-4 0,0 4 1 15,-3 3 2-15,4 10 1 0,-3 4-8 0,0-3-3 0,-3 2-5 16,1 0-7-16,-1 2-3 0,3-2-11 16,-5 0-4-16,3-12-9 0,3 3-7 15,-4-3-27-15,3-4-8 0,0 2-16 0,1-2-23 0,-1-1-35 16,-2-7-40-16,1-2-37 0,-2 1-251 0,1-7-533 0,-2-1 236 15</inkml:trace>
  <inkml:trace contextRef="#ctx0" brushRef="#br1" timeOffset="159925.6144">13162 7452 190 0,'-4'-3'241'0,"-2"0"-28"15,2 2-22-15,0-2-18 0,1 2-15 0,-1 0-10 0,1 0-10 0,3 1-7 16,0 0-9-16,0 0-14 0,14 1-8 0,-1-1-19 16,8 0-24-16,3 0-16 0,3 1-26 15,2-1-22-15,9-1-33 0,3 1-24 0,-2 0-23 0,2-4-39 16,0 0-172-16,-14 1-321 0,14-3 142 16</inkml:trace>
  <inkml:trace contextRef="#ctx0" brushRef="#br1" timeOffset="160138.3783">13820 7360 219 0,'-6'-6'256'0,"2"4"-8"0,-2 1-11 0,-2-2-12 15,1 2-13-15,-3 0-6 0,0 1-14 16,0 1-15-16,-2 1-10 0,-2 0-21 0,2 2-12 0,0 2-15 16,-2 0-10-16,1 1-15 0,2 1-8 0,1 1-10 15,1 3-7-15,2-1-4 0,3 2-9 0,1 0-1 0,3 1-5 16,3-1 4-16,4 1-9 15,6 3-3-15,5-4-1 0,5-1-16 0,3-1-15 0,11 1-2 0,-9-5-34 16,2-3-28-16,11-1-40 0,1-3-41 16,-14-2-50-16,10-3-69 0,-11-2-193 0,-3 0-482 0,-3-3 213 15</inkml:trace>
  <inkml:trace contextRef="#ctx0" brushRef="#br1" timeOffset="161866.4863">10952 8240 135 0,'7'-11'212'0,"1"-1"1"0,-1 0-7 0,-1 0-4 0,-1 0-4 16,0 0-10-16,-2 2-7 0,0-2-12 15,0 4-12-15,-3 0-17 0,-2-1-11 0,-1 2-18 0,0 0-10 16,-2 0-7-16,-3 3-10 0,-1-1-12 16,-4 2-6-16,0 0-7 0,0 2-5 0,-3 1-1 15,1 3-8-15,0-2-4 0,-1 2-4 0,2 1-4 16,4 1-4-16,-4 1-3 0,4 1-4 0,2-1-1 0,2 1-1 16,0 0-5-16,3 4 1 0,2-2-3 0,4 4-2 15,1 0 2-15,7 3-1 0,2 1-3 16,2-1-1-16,5 0 2 0,3 1-3 0,-2-1-4 15,5 0 1-15,-2 0 4 0,9 3-8 0,-9-6-9 16,-3 0-3-16,2 1 0 0,-4 0-4 0,-1-2-6 0,-6-1-3 16,-2-1-8-16,-3 0-1 0,-4 0 6 15,-2 1-1-15,-4-1 1 0,-4 1 7 0,-5 4-1 16,-5-4 4-16,-4 1 1 0,-2-2 0 0,-2 0 4 0,-3-1-2 16,-1-1-3-16,2-4 7 0,0-3 5 0,0 2 0 15,1-3 1-15,4 1 3 0,1-3 0 0,7-1 3 0,0 0-4 16,2-2-12-16,1 0-26 0,4-2-31 15,0 2-45-15,6-3-45 0,-1 1-58 0,5-2-144 16,3 0-392-16,3-1 174 0</inkml:trace>
  <inkml:trace contextRef="#ctx0" brushRef="#br1" timeOffset="163716.3334">11378 8394 8 0,'-3'-2'203'0,"3"2"-17"0,-4-2-5 15,4 2-5-15,0 0-15 0,-4-3-12 0,4 3-16 0,0 0-13 0,0 0-10 16,-3-2-10-16,3 2-8 16,0 0-11-16,0 0-2 0,0 0-6 0,0 0 3 15,0 0-20-15,17 0-1 0,-3 0-7 0,0-1-2 16,10 0-9-16,0-1-5 0,1 1-4 0,5-1-2 0,-2 0-4 16,2-1-7-16,9 0-12 0,-11 2-11 0,2-1-22 0,-4-1-15 15,3 2-24-15,-5-2-23 16,-3 2-14-16,0-2-23 0,-7 2-30 0,0-2-118 0,-7 3-299 15,2-3 133-15</inkml:trace>
  <inkml:trace contextRef="#ctx0" brushRef="#br1" timeOffset="163985.7561">11726 8245 150 0,'-4'-3'208'0,"-2"0"-16"0,2 2-13 0,1-3-10 0,-1 3-20 0,1-1-10 16,3 2-16-16,-3-2-11 0,3 2-11 15,0 0-10-15,0 0-9 0,20 5-8 0,-7 0-12 0,8 4 0 16,0-1-6-16,0 3-8 16,1-2-4-16,2 2-2 0,-1 2-8 0,-2 0-3 0,2 0-3 15,-7-1 0-15,-3-4-20 0,0 7-11 0,-6-2-5 0,-3 1 10 0,-2 1-14 16,-7 5-7-16,-3-4-8 16,-5 2-7-16,-4-1-5 0,-5-2-7 15,-2 0 0-15,-10 4-9 0,9-4-4 0,-2-5-5 0,3 0 7 16,0-2-8-16,3-2-13 0,8-3-8 0,2-1-39 0,2-2-108 15,4-1-250-15,2-2 111 0</inkml:trace>
  <inkml:trace contextRef="#ctx0" brushRef="#br1" timeOffset="164446.6311">12234 8158 3162 0,'20'-19'13'0,"-2"0"51"0,-6 3-9 0,-4 5-10 16,-1 4-6-16,-3 0 6 0,3 0 1 15,-5 2 4-15,-1 2-2 0,2-2 0 0,-2 2 0 0,2 0-6 16,-1 0-6-16,-1 1-5 0,-1 2-7 16,4-1-5-16,-4 1 0 0,0 0 1 0,3 4-3 0,-3 2-8 15,4 3 0-15,-4 2 6 0,3 3-15 0,1-1-10 0,-1 4-2 16,1 4-5-16,-1-1-2 16,0 0 2-16,1-1-2 0,-1-4-7 0,-3 3 3 0,3-3 0 15,0 0-1-15,-2-3 2 0,2 1 4 0,-2-2 1 16,1 0-3-16,-1-2 6 0,1-3 0 0,-1-2-1 0,-1 2 4 15,1-2 2-15,1 1 1 16,-2-3 1-16,1 1 4 0,1-1-1 0,0 0 2 0,4-2-3 16,1 0 10-16,0 0-8 0,4-2-3 15,2 0 3-15,1 0 7 0,0-1-10 0,3 1 3 0,-3 0 1 16,3 0-4-16,-3 1 3 0,3 1 0 16,-1 0 0-16,1 1-2 0,-3 2-2 0,1 0 5 0,-1-1 0 15,0 3-5-15,0 1-3 0,-4 0-2 0,-2-1-2 16,-2 2 7-16,1 0-8 0,-4 0 0 0,0 1 7 15,-5 1-5-15,-2-2 3 0,-6 4-2 0,-1-1 5 0,-6 2-7 16,-4-3 3-16,0 0 12 0,-3-1-8 0,0-3-3 16,-1-2 3-16,0 0 3 0,-1-2 0 0,2-2-2 15,0-2 7-15,3 0-7 0,-1 1-8 16,6-4-13-16,3 0-17 0,-1 1-25 0,0 0-27 16,4-2-47-16,3-2-57 0,3 0-252 0,3-2-490 0,2-6 218 15</inkml:trace>
  <inkml:trace contextRef="#ctx0" brushRef="#br1" timeOffset="164787.9962">12948 8310 157 0,'2'3'287'0,"0"-2"-32"15,-1 2-25-15,-1 2-25 0,-1-2-16 0,0 1-19 0,-2 3-19 16,0-1-11-16,-2 1-17 0,1 0-13 15,-1 1-12-15,1-2-7 0,-1 1-10 0,1 0-10 0,0-1-6 16,1-1-8-16,1-2-6 0,0 0-3 16,0 1-3-16,0-2-6 0,1 0 3 0,1-2 2 0,0 0-6 15,0 0-5-15,0 0 1 16,-6-9 0-16,4 3 6 0,0-3 0 0,2 0 1 0,-1 0 8 0,1-4-5 16,0 1 2-16,2 0 5 0,-1 4 7 0,0-3-20 15,1 3 9-15,1 0 0 0,-2-1-7 16,1 4-1-16,0-2-8 0,0 4-2 0,2-1-5 0,-1-1-5 15,1 3-9-15,-1 0-18 0,-1-1-2 16,-2 3-10-16,6 0-9 0,-6 0-12 0,5 5-9 0,-3-1-16 16,1 3-20-16,-2 0-29 0,0 3-34 0,-2-1-34 15,1 0-37-15,-2 1-214 0,2-1-471 0,-4 1 209 16</inkml:trace>
  <inkml:trace contextRef="#ctx0" brushRef="#br1" timeOffset="165296.6556">13448 8355 215 0,'9'-12'302'15,"-1"-1"-15"-15,-1 3-14 0,3-9-19 0,-6 7-7 0,0-2-12 16,1 3-16-16,-4-2-19 0,1 1-12 0,-2 3-26 15,0 0-9-15,-5 1-19 0,1-1-5 16,-2 1-10-16,-4 1-10 0,-1-2-8 0,-3 3-7 16,0 2 6-16,-7-2-26 0,0 4-9 0,0 3-13 0,0 3 5 15,-1 1-9-15,3 1-6 0,-1 2 2 0,6-1-9 16,-2 5-5-16,2 0-6 0,3 0-4 0,2-1-3 16,1 7 1-16,0-1-18 0,5-3 7 15,1 2-21-15,2-1-3 0,1 0 2 0,3-2-6 0,2-1 2 16,3 0-1-16,1 0-6 0,2-2-5 0,6-3 5 15,-2-1-2-15,4-3 7 0,1-1-2 0,1-2 7 0,0-3-1 16,-1-1 4-16,0-3 10 0,-2 0-5 0,0-3 16 0,-6 3 13 16,1 0 13-16,-3 0 3 0,-1-2 2 15,-1 3 13-15,-2 0-1 0,-1 1 4 0,-1 0 8 16,-1 2 2-16,-1-1 0 0,1 0-6 16,-1 2-1-16,-1 0-12 0,-1 1-6 0,-1 1-13 0,4-3-13 0,-4 3-2 15,0 0-4-15,0 0-5 16,0 0-18-16,-1 12-13 0,-2-7 1 0,6 3-10 0,-2 0 3 15,1 0-5-15,5 2-2 0,1 1-9 16,2-2-10-16,3 2-4 0,1-5-11 0,5 3-1 0,1-3-5 0,1-1-12 16,2-1-9-16,-6-3-14 15,-2 1-16-15,1-2-25 0,-2 0-31 0,1-2-35 16,-5-1-254-16,-3-1-515 0,2 0 229 0</inkml:trace>
  <inkml:trace contextRef="#ctx0" brushRef="#br1" timeOffset="166146.0263">11280 9062 59 0,'0'-4'115'15,"0"0"-14"-15,-1-1-22 16,-1 1-10-16,0 1-9 0,-1 0-11 0,-1-1-5 0,-1 1-11 15,-1 0-1-15,-1 2-6 0,2-1-12 0,0-1 10 0,-2 2-2 16,0-1-5-16,3 1-1 16,-2 0 3-16,6 1-6 0,-7-1 3 0,4 1 9 15,3 0 3-15,-7-1 16 0,7 1-1 0,-3-2 11 0,3 2 2 16,0 0 2-16,3-5 16 0,-2 0 2 0,1 4 7 0,2-4 7 16,-1 1 20-16,-2 0 7 0,2 0 10 15,-1-2 5-15,1 3 4 0,-2-1 7 0,0 0 0 16,1 2-4-16,-1 0-12 0,-1 2-14 15,2-5-11-15,-2 3-11 0,0 2-12 0,0 0-7 0,0 0-6 0,0 0-9 16,-9 13-5-16,2-6-4 16,-2 5-10-16,-3 5-1 0,-3 1-1 0,3 1-4 0,-3 1-1 15,1 0-2-15,2 0-6 0,1-2-3 16,0 4 0-16,1-4-6 0,4-4 8 0,0-1-11 0,1-2 2 16,1 1-6-16,0-5-4 0,2 2-8 0,1-5 1 0,-2 2 1 15,3-3 5-15,0-1-5 0,0-2 13 16,0 0-9-16,0 0 0 0,7-10-2 0,0-1 6 15,2-6-3-15,3-3-1 0,-2-3 4 0,6-10 4 0,0-2 2 16,-2 1-1-16,-1-3 3 0,2 2 7 16,-1-1 1-16,2 4-2 0,-4 9 5 15,-1 3 1-15,2 0 5 0,-1 4-12 0,-3 4 1 0,0 2-3 16,-2 5 1-16,-1 1-10 0,1 1 6 0,-1 1 4 0,0 4-13 0,3 1 3 16,-1 4-6-16,4 3 5 15,-1 6-7-15,2 3 3 0,1 4-6 0,-4 0 3 16,7 9-10-16,0-1-3 0,-8-7-11 0,3 12-5 15,-2-11-9-15,-3 1-15 0,3 8-14 0,-1-1-15 16,-3-8-21-16,1 1-18 0,-1 0-35 0,-3-3-30 16,2-2-38-16,-1-2-55 0,-1-7-144 0,-3-2-460 0,0-3 204 15</inkml:trace>
  <inkml:trace contextRef="#ctx0" brushRef="#br1" timeOffset="166327.0133">11176 9118 69 0,'-5'-2'257'0,"-1"1"-36"0,2 1-33 15,4 0-16-15,0 0-16 0,0 0-18 0,0 0-14 0,15 3-12 16,1 1-9-16,10-2-30 0,3-1-19 16,12 1-21-16,4-2-26 0,-1 1-41 0,2-2-37 15,2-2-59-15,0 1-116 0,0-3-266 0,19 1 118 0</inkml:trace>
  <inkml:trace contextRef="#ctx0" brushRef="#br1" timeOffset="166755.8059">11786 9145 216 0,'-4'-1'248'0,"1"1"-23"0,3 0-25 0,-2-3-14 15,2 3-17-15,0 0-18 16,12-5-16-16,1 3-13 0,8-3-11 0,3 4-11 0,3-3-11 16,1 2-10-16,17-2-13 0,-4 0-14 0,1 0-10 0,-1-2-9 15,0 4-6-15,-3-2-5 0,-10 0-9 16,3-1-5-16,-6 1 3 0,-1-1-5 0,-8 1 0 16,-2 1 0-16,-1-1 5 0,-6 2 7 0,1 0 9 15,-4 0 7-15,-1-1 0 0,1 0 5 0,-4 0 3 16,0 0 3-16,0-1 12 0,-4 1 5 15,4-1-3-15,-1 2-2 0,1 2-6 0,-2-3-3 0,-1 0-8 0,3 3-6 16,-1-3-1-16,1 3-1 16,0 0-7-16,0 0-2 0,0 0-2 0,18 9 0 0,-8-2-4 15,4 1-1-15,3 5 2 0,0-1-4 0,1 3-2 0,1-1-1 16,-4 1-6-16,-1 1 2 0,0 2-8 0,-7-2-10 16,0-3-6-16,-7 0-4 0,0 1-12 0,-4 1 6 15,-8 2-5-15,-4 0-5 0,-2-2-8 16,-5-2-1-16,-2-1-9 0,-2-1-11 0,0-3-8 0,3-3-3 15,-2 1-18-15,2-1-11 0,1-3-26 16,2-2-22-16,7-2-51 0,0-3-129 0,1-2-361 0,2-1 159 16</inkml:trace>
  <inkml:trace contextRef="#ctx0" brushRef="#br1" timeOffset="167316.3734">13117 8935 4205 0,'0'-15'-99'0,"-3"-5"4"0,0 0 48 16,2 6 17-16,-1 3 26 0,0 3-13 0,1 1 3 0,0 2-2 15,1 0 4-15,-1 1 2 0,0 0-2 0,0 0 3 16,0 1-2-16,1 3 1 0,0 0 0 0,0 0 2 16,0 0-1-16,0 0 6 0,1 18-4 0,1-5 1 15,0 6 1-15,-1 2 2 0,1 0-1 16,0 2 7-16,-1 0-3 0,-1 1 7 16,2 1-8-16,-2-3-2 0,0 3 1 0,1-5 1 0,-1 1-13 15,0-1-3-15,0-5-2 0,0-1-4 0,1-2-3 16,1 1 2-16,-2-6 12 0,1 0-5 0,-2-1 3 15,2-1-2-15,-1-3 6 0,2 0-1 0,0-1-1 0,-2-1 6 16,9 0-1-16,-9 0 4 0,13-4 0 16,-6 1 0-16,3-1 7 0,4-1-5 0,0 1-1 0,0-1 7 15,6-2-6-15,-6 3 3 0,8 2 0 16,-1-2-1-16,0 3-2 0,-1 2 8 0,-4 0-6 0,1 2-1 16,-1 1-4-16,0 0 8 0,-1 1 5 0,0 2-1 0,0 1 1 15,-4-1-1-15,-1 2 1 16,0 1-1-16,-4-1-6 0,-2 1 2 0,-1 1-1 0,-5-3-1 15,-2 4-1-15,-3 0-12 0,-6-2-4 16,-5 3-6-16,-6 0-3 0,-2-3-1 0,-11 1-5 0,10-3 3 16,-11-1-1-16,7-4 3 0,2-1 3 15,-1 1 4-15,3-6 1 0,2 1 3 0,1 0 0 0,4-2-5 16,6-1-19-16,2-3-31 0,5 4-38 16,2-4-39-16,2 0-50 0,5-1-76 0,0-4-140 0,5 1-447 15,7-5 198-15</inkml:trace>
  <inkml:trace contextRef="#ctx0" brushRef="#br1" timeOffset="167751.2069">13790 9173 209 0,'5'-1'292'0,"-5"1"-31"0,7 0-22 0,-7 0-16 0,4 3-13 16,-1-2-15-16,-2 1-10 0,-1 3-20 0,3 1-21 0,-3-3-15 15,-3 3-11-15,3 0-11 16,-1 3-12-16,-1-3-10 0,-2 1-8 0,3-1-11 0,-2 0-15 0,0-2-7 16,2-1-8-16,-2 1-4 15,1 0-1-15,1-1-4 0,-2-2 1 0,3-1-7 0,-1 3 0 16,1-3-1-16,0 0-6 0,0 0 3 0,-3-12-5 0,4 4 7 16,-1 0-7-16,2 3-2 0,-1-4-1 15,2 1-4-15,1 0 8 0,-1 1-3 0,1 1-5 0,2 0 2 16,-2 1 2-16,2 0-1 0,-2 1 0 15,3 2-3-15,-1 0 1 0,1 1-3 0,0 1 5 0,1 1-8 16,1 1 9-16,-5 0-8 0,1 1 0 0,0 2-1 0,-1 0 0 0,-1 2 0 16,-3-3 4-16,1 5-6 15,-2-4-2-15,-2 2-5 0,0 1-2 16,-3-1-2-16,1-2 3 0,-2 1-1 0,1-3 4 16,2-1 0-16,-3 0 1 0,3-1 4 0,1 0 2 0,-3-5 5 0,1 2 5 15,0-1-2-15,1-4 0 16,0 1 8-16,1-3-2 0,0 1 1 0,2 0-6 15,1-1 0-15,0 1-13 0,1-1-27 0,1 0-42 16,-1 4-57-16,2-2-90 0,-3 1-257 0,0 1-517 0,0 5 229 16</inkml:trace>
  <inkml:trace contextRef="#ctx0" brushRef="#br1" timeOffset="169569.6716">12936 8342 76 0,'-2'-4'209'0,"1"2"-13"0,1 2-14 16,0 0-13-16,-3-2-17 0,3 2-15 0,0 0-12 0,-4-2-14 16,4 2-11-16,0 0-12 0,0 0-11 15,0 0-8-15,-10 4-4 0,7-2-8 0,1 1-10 0,-1-1 2 16,1 0-6-16,0 2-5 0,0-1-3 0,2 1-5 16,-2 0-2-16,1 0-5 0,0-1-2 15,2 1-8-15,-1-1-1 0,1 0-1 0,-1-3-6 0,4 4-3 0,-2-1-2 16,1-2 3-16,-3-1-3 15,7 0 2-15,-3 0 1 0,1 0 0 0,0-2-5 0,0 0 4 0,0-1 6 16,0 1 5-16,-1-3 14 0,0 1 1 0,-1-2 6 0,0 0-3 16,-2 1-2-16,1-2 1 15,-2 0 0-15,-2 0 1 0,1 1-2 0,0 1-2 0,-2 0 2 16,0 1-3-16,-1-2-2 0,-1 3-3 16,0-1-3-16,1 2-1 0,-2 0-2 0,2 2-3 0,0-3 0 15,4 3-4-15,-9 3-1 0,5-1 0 16,2 1 0-16,-1 0-4 0,2 2-5 0,0-1 0 0,1 1-13 15,1-1-4-15,1 1-1 16,0-1 0-16,1 2 4 0,1-3 0 0,1 1 4 0,0-1 0 16,-1-1 3-16,1 0 2 0,-1-1 16 15,0 0 12-15,-1 0 12 0,-3-1 6 0,6 1-2 0,-6-1 0 16,0 0-9-16,0 0-9 0,0-5-21 0,0 5-23 16,-7-5-30-16,1 3-58 0,-2-1-51 0,-2 1-239 0,1 1-438 15,-5-3 194-15</inkml:trace>
  <inkml:trace contextRef="#ctx0" brushRef="#br1" timeOffset="183553.7168">11270 9672 39 0,'2'-2'250'0,"-1"0"-18"0,-1 2-15 0,0 0-18 16,0 0-14-16,3-2-14 0,-3 2-17 0,0 0-17 0,0 0-7 15,0 0-3-15,2 8-3 16,-1-1-10-16,-1 4-11 0,-1 4-6 0,0 7-12 0,-2 2-6 15,0 10-7-15,-3-1-5 0,3 4-9 0,-3-4-2 0,0 3-9 16,-2 0 0-16,3-2-10 0,1-6-1 16,1-2-5-16,-1 0-1 0,3-2-2 0,-1-1-3 15,-1-2-3-15,2-2-3 0,-2 1 1 16,3-7-6-16,-3-2 0 0,3-3-3 0,0 0 1 0,-1 0 2 0,-1-3-1 16,2-1 6-16,0-2 1 15,0-2 0-15,0 0-2 0,0 0-4 0,-1-11-2 0,2 1-2 0,-2-4-1 16,1-8 0-16,3-4-6 0,-2-10 8 15,-1 0-9-15,2-5-3 0,-1 0 0 0,2-1-2 0,3 1 7 16,1 1-5-16,1-1 3 16,2 1-5-16,3 4 6 0,0 3 3 0,-4 8 5 0,2 5-5 0,1 1 4 15,-2 1-4-15,0 8 2 0,1 2 1 0,-2-2-2 16,3 5-5-16,-4 3 9 0,2 1-7 0,-1 4-2 16,1 1 1-16,1 3-3 0,-1 3 5 15,3 4-2-15,-1 6-4 0,-1 0 4 0,1 5-4 16,1 11 4-16,-1 1-2 0,-1-1 11 0,-1 4-9 0,-3-3-4 15,0 4-3-15,4-5 5 0,-1 1 3 0,-3-3-3 16,0-7-2-16,0 0 3 0,2 5-2 0,-2-9-2 16,-3 0-9-16,3-6-4 15,-1 1-13-15,-1-5-14 0,-1 0-20 0,-1-6-15 0,-1 1-25 0,0-4-16 16,-1 2-20-16,0-4-39 0,-1-2-56 0,0 0-163 0,0 0-428 16,-10-15 189-16</inkml:trace>
  <inkml:trace contextRef="#ctx0" brushRef="#br1" timeOffset="183746.4111">11281 10037 218 0,'0'0'208'16,"0"0"-18"-16,0 0-16 0,0 0-7 0,0 0-3 0,0 0-7 0,0 0-16 15,18-4-16-15,-8 2-14 16,4 0-8-16,0 2-8 0,7-3-11 0,-1 1-14 0,3 0-23 0,-1 1-31 15,1-1-32-15,1 0-45 0,-1-2-52 0,1 2-201 16,-2-1-339-16,-1 1 150 0</inkml:trace>
  <inkml:trace contextRef="#ctx0" brushRef="#br1" timeOffset="184276.3853">11812 10025 267 0,'0'0'261'0,"-10"-4"-31"0,10 4-19 0,0 0-16 16,0 0-12-16,0 0-12 0,0 0-15 0,0 0-15 15,7-4-16-15,0 4-13 0,6-2-10 0,-2 2-11 16,3-2-18-16,7 0-18 0,-1 1-10 0,5 1-19 0,1-1-14 15,-1 1-16-15,3-2-15 0,0 0-19 16,-1-3-12-16,4 3-19 0,6 0-17 0,-9 1-1 0,0-2-18 16,0-1 4-16,-2 2 0 15,-4-1-16-15,-1-1 15 0,-5 1 14 0,-2 0 12 0,-6 0 9 16,2 0 7-16,-3 0 21 0,-3 1 1 0,-4 0 19 0,3 0 10 16,-6-2 11-16,3 0 21 0,-4 1 7 15,-3-2 17-15,-1 0 4 0,-1 0 13 0,-2-1 3 16,-2 1 6-16,-1 0 4 0,0 0 0 0,0 0-1 15,0 3 6-15,0-1-4 0,1-1 2 0,-1 2-2 16,0 1-4-16,6-1-8 0,-2 0 0 16,3 2-7-16,-2 0 0 0,5-3-10 0,4 3-5 0,-6 0-2 15,6 0 0-15,0 0-5 0,0 0-3 0,0 0-9 0,17 4 2 0,-4-1-6 16,1 0-2-16,0 1-2 16,7 3-1-16,0-2-2 0,-1 1-1 0,1 3-2 0,0-2 0 0,0 3-1 15,-4 1-3-15,-3-4-1 16,-4 4 4-16,0 1-3 0,-3-2-4 0,0 4 2 0,-3-2 1 15,-1 3-3-15,-6-3-1 0,-8 5-5 16,1 0-11-16,-7-3-3 0,-1 1-10 0,-2-2-15 0,-2-2-14 16,-4-1-21-16,3-2-27 0,-3 0-29 15,5-3-39-15,0-1-203 0,4-4-406 0,3-2 181 16</inkml:trace>
  <inkml:trace contextRef="#ctx0" brushRef="#br1" timeOffset="186016.0701">9357 3467 67 0,'-28'-1'88'0,"2"0"-3"15,0 0 2-15,2 0-8 0,3 0 6 0,4-1-12 0,1 1 4 0,1 1-3 16,1 0-2-16,4-1-2 15,1-1-2-15,1 0 2 0,0 1 10 0,1 0-5 16,1-2 1-16,1 3 3 0,0-2-5 0,0 2 5 16,0-1-3-16,1 0-6 0,4 1 6 0,-7-3-5 0,4 3-4 15,3 0-7-15,-1-4 1 0,1 4-7 0,7-5 10 0,3 2 2 16,11 0-4-16,7-3-8 0,19 0-4 16,27-2-2-16,7 1-2 0,10 2 0 15,10 1-3-15,12 2-5 0,10 4-6 0,6-4-5 16,5 5-18-16,8 2-19 0,2-2-24 0,-1 4-31 0,-3-2-17 0,-5-1-23 15,0 0-29-15,-10 0-29 16,-15 1-169-16,-10-7-357 0,-21 4 158 0</inkml:trace>
  <inkml:trace contextRef="#ctx0" brushRef="#br1" timeOffset="187276.6253">12739 10054 120 0,'1'-3'238'0,"-1"0"-24"0,1 0-20 0,-1 3-17 16,0-4-14-16,0 1-12 0,0 3-15 0,0-4-13 16,0 4-10-16,0 0-17 15,2-3-5-15,-2 3-10 0,0 0-10 0,0 0-6 0,0 0-4 0,0 0-4 0,7 7-8 16,-5-4-4-16,1 1-4 16,-1-1-5-16,-2 0-2 0,1 0-6 0,0 0-1 0,-1-1-5 15,0-2 5-15,1 4 4 0,-1-4-1 16,-1 4-1-16,1-4 4 0,-5 2-2 0,5-2 1 15,0 0-1-15,0 0-4 0,-13-5 0 0,11 3-5 16,-1-1 2-16,1-2-4 0,-1 2-3 0,1-3 5 0,-1 2-1 16,1-2-1-16,2 2-1 15,-1-2-2-15,2 1-3 0,0 0 0 0,1 2-5 0,1 0 1 16,1 0 0-16,0 1-3 0,1 0 0 0,0 0-2 0,2 2-1 0,1 0 4 16,-2 0-5-16,1 3 0 15,-1-1-2-15,2 0 1 0,-2 0 0 0,-2 1-2 0,-1 0 0 16,0 0-5-16,1 0 1 0,-4 1 2 15,0 0 0-15,-3 1-2 0,-1-1 3 0,-2 2-2 0,-1-3 5 16,0 1-2-16,-1-2 2 0,0-1-1 16,0-1 1-16,3 0 10 0,5 0 4 15,-10-1-2-15,5-1 1 0,2-3-4 0,0 0-2 0,1 1-1 0,1 0 1 16,1-4-4-16,0 3-2 0,1-2 2 0,2 1 1 0,-1 1 1 16,2-1-4-16,-1 2 1 0,4-2-2 0,-3 2-1 15,2 1 3-15,0-2-5 16,-1 4 2-16,2-2 1 0,-1 2 0 0,3-1-3 0,-5 2-1 15,3-1-12-15,-1 2-18 0,-2-1-12 16,2 2-18-16,-2 0-18 0,-1 1-21 0,1-1-29 0,-1 2-26 16,-2 0-16-16,2 0-60 0,-3 2-120 15,2-2-381-15,-4 1 169 0</inkml:trace>
  <inkml:trace contextRef="#ctx0" brushRef="#br1" timeOffset="187730.605">13134 9666 149 0,'7'-9'342'0,"-4"1"-19"0,-2 3-22 15,2 1-23-15,0-1-19 0,-2 3-15 0,1-2-17 0,-1 1-19 16,-1 1-16-16,2-1-23 0,-2 3-16 16,1-2-19-16,-1 2 0 0,0 0-29 0,0 0-8 0,0 0-9 15,-3 11-11-15,-1-3-11 0,1 2-6 16,0 4 0-16,-1-1-13 0,2 6 12 0,0 3-22 15,0-3-11-15,1 3-10 0,-1-4 5 16,4 2-8-16,-2-2 0 0,0-3-10 0,0 1 1 0,0-3-7 16,1 0 4-16,-1-2 10 0,0-2-8 15,0-2-1-15,0-1-1 0,2-1 5 0,-2-2-2 0,0 1 3 16,0-3-2-16,0-1-6 0,4 2 6 0,-4-2-7 0,8-5 6 16,0 1-2-16,0-2-2 0,2-1 3 15,3-2 2-15,1 0-2 0,-1 1-3 0,2-1-1 16,4 1 1-16,1 2-2 0,-5 1 2 0,1 0-2 15,0 3 2-15,-1 2 0 0,2 2 0 0,-1 3 0 0,0-1 1 16,-1 3 0-16,-1 0-2 0,-2 2 0 0,0 1-2 16,-4 2 3-16,-1 0 0 0,-4 2-11 15,-2 1-4-15,-4 3-2 0,-2-5 1 0,-5 4 1 16,2-4 8-16,-8 0 0 0,-1-2 0 0,-1-1 0 16,-2-2-1-16,3-5 11 0,-3 1-10 0,-2-4 0 0,1-1-9 15,5-2-25-15,-4-4-31 0,0 0-47 16,3-4-63-16,-1 0-64 0,-1-2-280 0,2-2-571 0,0 1 253 15</inkml:trace>
  <inkml:trace contextRef="#ctx0" brushRef="#br0" timeOffset="192088.4156">10361 7033 51 0,'-4'-4'193'0,"3"1"-21"0,-1 1-20 0,0-1-11 0,2 3-20 16,-3-3-15-16,3 3-6 15,0 0-13-15,0 0-5 0,-6 14 1 0,2-1 0 0,-2 10-10 16,3 2-4-16,-2 14-2 0,-2 2-8 16,1 2-4-16,-2 21 1 0,-1 0-9 0,2 8 7 0,0 3-1 15,3 6 9-15,-5 4 0 0,5 6 7 16,0-2-5-16,-6 3-7 0,7 9 8 0,-8-2 2 0,5 3-1 16,-5-3-12-16,1 2-3 0,-1-4-2 0,3 1-4 0,-2-1 3 15,-6-5-8-15,4-3-4 0,4-2-8 16,-3-3 1-16,0-4 0 0,1-3-1 0,-1-3-7 15,5-6-1-15,-1-5-1 0,6-18 2 16,-2-3-5-16,0-1 1 0,3 1-3 0,3-4 0 0,1 1-2 16,-1-4 7-16,1-8-8 0,3-1 0 0,-4-1-6 0,3-2-3 15,-2 1-13-15,0-5-7 0,-2 0-11 16,-1-5-10-16,0-6-8 0,1-1-6 0,-4 0-7 0,2-3-15 16,0-1-14-16,0-3-14 0,0 0-20 15,0 0-22-15,-8-21-22 0,4 3-183 0,-2-4-378 0,3-13 167 16</inkml:trace>
  <inkml:trace contextRef="#ctx0" brushRef="#br0" timeOffset="193155.6981">10475 7055 104 0,'-5'-3'205'16,"-1"-1"-11"-16,2 1-13 0,1 0-15 0,0 3-11 15,0-3-12-15,1 1-11 0,2 2-17 0,-3-2-9 16,3 2-8-16,0 0-10 0,3-5-13 0,1 4-7 15,3 0-5-15,3-1-4 0,4 0-3 0,3 1-5 0,5-1-9 16,6-2-2-16,1 2-6 0,14-1-2 16,0-2-3-16,3 2-2 0,3-1-1 0,21-1-4 0,1 0-6 15,3 1 0-15,4-4-6 0,1 3 5 0,6-4-5 0,6 0-4 16,9 0 4-16,13-1 2 0,9 0-5 16,1 1-5-16,8-3-4 0,1 2-5 0,6 2-2 15,-5 0-8-15,-1 2-7 0,-1 2 7 0,-2 0 0 16,2 0-3-16,-5 4 8 0,-2-7-3 0,-2 2 1 0,-1 2 10 15,3-4 6-15,-5 0 5 16,-1 2-2-16,-3-2 8 0,-4 0 3 0,-2 2 1 0,-5-2 3 16,-8 0-5-16,-6 5 2 0,-7 1 1 0,-1 0-4 0,-5 1-2 15,-4 0-1-15,-25 1-1 0,2 0-5 16,-3 2-13-16,-1 1-2 0,-5 0 3 0,-3 1-12 0,-12 1 0 16,-4-1 2-16,1-1 0 0,-9 0-5 15,-1-1-1-15,-4 2 8 0,-4-3-5 0,1 1-2 0,-3 1 3 16,0 0 4-16,-2-1 5 0,-1-1-4 0,0-2 5 15,0 3-2-15,-2 0 3 0,2-3 0 0,-2 3 4 16,-1-1 2-16,1 3 4 0,-2 0-1 16,-1 1 10-16,-2 4-6 0,-1 2 4 0,-3 3-2 0,1 4 11 15,-1 4 5-15,-4 8 2 0,3 5 0 16,-2 2 0-16,0 4-3 0,-3 20 2 0,-1 2 4 16,3 2-3-16,0 5-5 0,-2 0 3 0,3 8-3 0,-2 3 2 15,1 3-6-15,5 3 1 0,-3 5-4 16,4 3 6-16,0 2-4 0,3 1 0 0,5 3 2 15,-1-3 1-15,4 5 2 0,1 1 10 0,2 1-5 16,-1-5 0-16,1 2-1 0,5-6 0 0,-3 2-6 16,0-1 1-16,3-5-2 0,-3-4-2 15,0-5-1-15,-1-3-1 0,-1-4-4 0,1 0-2 0,1-7 7 0,-4-3-1 16,-2-2 1-16,-1-1-1 0,3-3 5 0,-3-17-7 16,-1 17 0-16,-2-21 0 0,0 4 1 15,0 19-7-15,-1-25 1 0,0 6-1 0,-2-4-6 0,2 2-3 16,-2-2-6-16,2 2-3 0,-2-5-10 15,0 0-3-15,4-12-3 0,-6 0-4 0,3-3-4 0,-1-1-2 16,-2 0-4-16,1-4 3 16,4-3 2-16,-4-3 0 0,2-1 5 0,-2 0 7 0,-2-1-3 0,1-4 7 15,0 2 5-15,-1-2 2 0,-4-1 4 0,1 0 16 16,-4 0 2-16,-1-2 3 0,-4-1-2 0,-1-1 2 16,-4 1-3-16,1-1 8 0,-5-1 1 0,-12 0-4 0,1-5-1 15,-5 2-2-15,-2 0-2 16,-20-3-3-16,18 2-4 0,-21-2-5 0,-6 0 1 0,-2 3-1 0,3-2-1 15,-9 1 4-15,4 0 1 0,-8 3-1 0,2 0 7 16,-2-2-2-16,-7 1 8 0,1 0-2 16,0 0 11-16,-4 3-3 0,0 0 7 0,-3 3 3 0,-2 0 7 0,-2-1 2 15,-4 5-2-15,3 0 8 16,0-2-9-16,-4 5 3 0,-2-3-1 0,5 0-6 0,-6 0-5 16,1 4-5-16,-1-2-10 0,3 1 0 15,0 0-2-15,-5-4-4 0,-1 1-2 0,7 3 0 16,-2-1 1-16,2 1 3 0,0-1 8 0,3-3 6 15,4 4 0-15,6-3 1 0,4-1-2 0,3 0-1 0,6 4-6 16,6-7-2-16,6-3-15 0,5 1-20 16,19-3-25-16,1-1-26 0,1-2-34 0,1-5-35 15,4-4-46-15,3 0-60 0,0-3-133 16,3-3-417-16,5-5 186 0</inkml:trace>
  <inkml:trace contextRef="#ctx0" brushRef="#br0" timeOffset="193986.3263">9713 6412 165 0,'-4'-21'252'0,"3"-1"-7"16,-1 7-7-16,1 3-11 0,1 3-10 0,-3 2-21 0,3 0-21 16,-1 2-18-16,1 1-21 0,0 0-16 0,0 4-10 0,0 0-11 0,0 0-7 15,0 0 0-15,0 17-5 16,0-5-7-16,0 2-6 0,0 6-5 0,0 2-11 0,0 1-1 15,0-2-5-15,-2 3-4 0,2 0-9 16,-1-2-2-16,1 1-4 0,0-2-4 0,0-1-1 0,0-1-3 16,0 0-2-16,-1-7 0 0,1 1-5 0,-2-4-5 15,1 0-5-15,1-1-6 0,-2 0-2 16,2-1 7-16,-2 0-9 0,0-2 1 0,1-1-2 0,-1 1 3 0,1-2-4 16,-2 1 5-16,2-1-4 15,-2 1 0-15,-3-1 3 0,2 0-1 0,0-2-3 0,-2 1 4 16,-2-1-2-16,1 2 1 0,-3-3-1 15,3 0 6-15,0 2-5 0,-3-2 0 0,0 0 2 16,2 1 4-16,-1-1-7 0,-2 1 1 0,4 0-2 0,-2-1 0 0,4 1 2 16,-1-1 0-16,6 0 0 15,-7 1 1-15,7-1-1 0,-7 0 0 0,7 0 3 16,0 0-1-16,-6 0 4 0,6 0 1 0,0 0 2 0,0 0 3 16,0 0 0-16,0 0-2 0,0 0-2 0,16-5 0 0,1 0-2 15,4-1-6-15,3-3-1 16,4 1-3-16,-1-1-19 0,11-4-19 0,-11 4-25 0,-1-1-28 15,11-3-27-15,-13 5-38 0,1-2-41 16,1-1-240-16,-7-2-477 0,1 0 211 0</inkml:trace>
  <inkml:trace contextRef="#ctx0" brushRef="#br0" timeOffset="194196.5667">9445 6247 152 0,'-9'-1'250'0,"5"-1"-24"16,0 1-20-16,-1 0-23 0,5 1-21 0,0 0-17 0,9-9-12 15,1 6-10-15,11-3-12 0,4-1-10 0,13-2-12 0,3 1-14 16,0-3-22-16,4 3-29 16,1 2-33-16,1-1-28 0,1-2-57 0,0 5-68 0,-9-3-127 15,2 2-313-15,-11 1 140 0</inkml:trace>
  <inkml:trace contextRef="#ctx0" brushRef="#br0" timeOffset="194586.6126">9880 6667 42 0,'-2'3'273'15,"1"0"-28"-15,1 0-23 0,-2-1-23 0,2-2-22 0,-1 4-17 16,1-4-12-16,3 3-5 16,-3-3-8-16,3 3-8 0,1-3-8 0,3 0-5 0,3 0-18 0,4-2-10 15,-3 1-8-15,5-3-9 0,5-4-7 0,0-1-4 16,-1-1-9-16,-1-5-7 0,4 2-5 0,-2-4-6 16,-1-2-1-16,-3-2-3 0,-3-1-4 0,-2-3-3 15,1 2 1-15,-6 0 0 0,-1 1 8 16,-3 7 2-16,-2 3 5 0,2 4 12 0,-3-2 0 0,1 4 0 15,-2 1-4-15,-2 1-3 0,3 1 2 16,-3 2-10-16,3 1-3 0,-11 1-4 0,2 2-1 16,1 3-2-16,-3 3-4 0,1 3-4 15,0 5-2-15,0 3 2 0,0 0 1 0,6 2-3 0,0 1-6 0,5 1 6 16,-1-1-26-16,3-1-12 0,4 0-14 0,0-1-18 0,3-3-33 16,-3-5-28-16,6 2-29 15,-2-6-38-15,0-2-44 0,2-3-200 0,1-4-463 0,3-5 206 0</inkml:trace>
  <inkml:trace contextRef="#ctx0" brushRef="#br0" timeOffset="194715.9675">10364 6244 81 0,'-3'-14'350'0,"3"6"-31"0,-4-1-32 0,1 2-30 16,3 2-31-16,-2 0-20 0,0 2-32 0,1-1-44 0,-1 1-35 15,2 3-29-15,0 0-34 0,0 0-31 16,-4 7-55-16,3-2-69 0,-1 4-219 0,2 4-369 0,3 0 163 0</inkml:trace>
  <inkml:trace contextRef="#ctx0" brushRef="#br0" timeOffset="197916.5006">12935 8317 165 0,'-3'-3'189'0,"1"2"-10"0,2 1-4 0,-3-4-18 16,3 4-12-16,-3-2-13 0,3 2-13 0,0 0-12 15,-3-1-6-15,3 1-11 0,0 0-8 0,0 0-14 0,0 0-5 16,-3-2-10-16,3 2 0 0,0 0-8 0,0 0-5 0,0 0-3 16,0 0-6-16,0 0-4 15,0 0-7-15,0 0 3 0,0 0-7 0,0 0 0 0,0 0 3 0,0 0-1 16,-4 6-4-16,2-3-3 15,0 0 1-15,0-1-6 0,2 2 5 0,-2-1-3 0,1-2-2 16,1-1 0-16,-1 7-3 0,0-4 6 0,0-1-4 16,0 2-1-16,1-4 0 0,1 4-1 0,0-2 3 0,0 1-2 15,-1-3 0-15,4 3-1 0,-1-3 2 0,-3 0-4 16,7-2 1-16,-7 2 6 0,9-2-5 16,-4 0 1-16,1 0-1 0,-2-1-3 0,0 0 10 15,0 1 11-15,-1-2 3 0,2 0 7 0,-5 0-1 16,2 0-2-16,0 2-1 0,-4-2-3 0,1 1-3 0,0-1 5 15,-1 0 0-15,1 0-2 16,-3 3-5-16,1-2 2 0,-1 1-2 0,0 0-3 0,-1 1-2 16,5 1-2-16,-7-3-8 0,7 3 8 0,-7 3-3 15,7-3-6-15,-5 0 5 0,5 0-4 0,-2 5 2 16,1-2-2-16,1-3 3 0,1 4-4 0,0-1-6 16,2 0 1-16,-1 1 2 0,2-2-7 0,0 2 3 15,0-2 2-15,-1-2 0 0,1 1-2 0,0 2 4 16,1-3-2-16,-5 0 16 0,4 1 8 0,-4-1 6 15,4 2 3-15,-4-2 6 0,0 0-4 0,0 0-1 16,0 0-8-16,0 0 0 0,0 0-2 16,-7-9-4-16,2 7-4 0,3 0-9 0,-1 0-15 0,2-1-22 0,1 3-30 15,-5-2-45-15,5 2-48 0,-1-2-59 0,1 2-197 0,2-6-446 16,2 5 197-16</inkml:trace>
  <inkml:trace contextRef="#ctx0" brushRef="#br0" timeOffset="209997.8328">12763 9960 83 0,'0'2'150'0,"0"-2"-20"15,0 0-4-15,-1 4-12 0,1-4-2 0,0 0-19 16,1 5-8-16,-1-3-7 0,0-2-8 0,-2 6-8 0,2-5-4 16,0-1-4-16,0 4-10 0,0-4-3 15,0 0 0-15,-2 5-4 0,1-3 0 0,1-2 0 0,-1 3 0 16,1-3 2-16,0 0 0 0,0 0 2 0,0 0-4 16,-3 2-2-16,3-2 2 0,0 0-3 0,0 0 1 15,0 0 0-15,0 0 3 0,0 0 3 0,-7-5 5 16,7 5 0-16,-2-5-6 0,1 3 0 0,1 2 10 15,-3-4 3-15,3 4 2 0,0-5-3 0,0 5-6 16,2-2-4-16,-2 2-1 0,2-6-8 0,-2 5-2 16,0 1-5-16,3-6-2 0,-1 5 1 0,-1-1-1 0,-1 2 0 15,4-3 0-15,-3 0-3 0,-1 3-3 0,3-1-3 0,-3 1 0 16,0 0-1-16,3-2-2 0,-3 2-1 16,0 0 0-16,0 0-1 0,3-2 0 0,-3 2-1 0,0 0-4 15,0 0 1-15,0 0-2 0,0 0-2 0,0 0-3 16,0 0-12-16,0 0-17 15,1-2-24-15,-1 2-18 0,0 0-33 0,0 0-29 16,0 0-31-16,0 0-204 0,-10 4-399 0,10-4 176 0</inkml:trace>
  <inkml:trace contextRef="#ctx0" brushRef="#br0" timeOffset="213089.2982">13847 8300 67 0,'4'0'203'0,"-4"0"-11"0,0 0-21 0,0 0-7 15,0 0-15-15,0 0-15 0,0 0-11 0,0 0-12 0,0 0-18 16,0 0-7-16,0 0-9 0,0 0-3 0,0 6-10 16,0-3-6-16,0 1-4 0,0-1-2 15,3 3-4-15,-3-2 3 0,1 3-8 0,-1 0 1 0,0-2-8 0,0 1-3 16,2-2-1-16,-1 1-3 16,-1-1-3-16,1 1-3 0,1-2-3 0,-2 1 3 0,0-1-6 15,0-3-2-15,3 5-2 16,-3-4-1-16,0-1 2 0,0 5-3 0,0-5-1 0,1 2 2 15,-1-2 3-15,0 0 0 0,1 3 0 0,-1-3 9 16,0 0-2-16,10-3 1 0,-4 3 0 0,1-2-5 0,1-3 1 16,4 1-4-16,3-1 5 15,5-4-3-15,1-1-3 0,0 0-1 0,-1-1-2 0,2-2-1 0,1 3-1 16,-3-3-2-16,-2 2-4 0,0-2 3 0,-4 8-1 0,0-2 1 16,-1 1-17-16,-6 3-23 15,2 0-33-15,-5 2-26 0,-1 1-26 0,-3 0-20 0,0 0-43 16,-3 7-160-16,-3-3-370 0,-5 5 164 15</inkml:trace>
  <inkml:trace contextRef="#ctx0" brushRef="#br0" timeOffset="214227.3922">13428 8082 124 0,'-2'-2'162'0,"-1"0"-6"0,-1 0 0 16,4 2-15-16,-8-1-14 0,4-1-12 0,-2 1-7 15,2-1-4-15,-1-1-2 0,1 3-2 0,-1-1-10 0,1-1-9 16,-2 2-7-16,1-2-5 0,-3 2-7 16,2 0-2-16,0 0-7 0,-1 2-5 0,2-2-5 0,-1 0-1 15,0 2-6-15,-1-2 1 0,1 1-5 0,-2 4-7 0,2-4 0 16,0 2 0-16,1 0-1 0,-2 0 1 16,-1 1-3-16,1-1-1 0,3 1 4 0,-3 1 3 15,1 1 4-15,-1-2-2 0,1 1 0 16,0 2 0-16,0-2-4 0,0 2-4 0,0-2-3 0,-1 3-1 0,2-3 3 15,-1 3-4-15,0-2 1 16,-1 2-5-16,2 1 2 0,-3-1 4 0,3 1 3 0,-2 0-5 16,0 1 4-16,1 2-5 0,0-5-4 15,2 2 2-15,0 1 0 0,1 0-1 0,-2-2-1 0,1 2 6 16,1-1 2-16,-1 3-2 0,2-3-1 0,0 1 5 0,0-1-10 0,2 1 2 16,-1 0 0-16,0 3-3 15,1-1 7-15,-2-4 2 0,4 5-3 0,-2-4 1 16,0 3-4-16,1-2-1 0,1-1-2 15,-2 0 2-15,1 0-2 0,1 1-1 0,0 0-1 16,0-2 0-16,0 1-5 0,0-1 3 0,2 1 2 16,-3-2-3-16,2 2 1 0,2 1-2 0,-3-1 0 15,1-2 0-15,2 2-1 0,-1-2-1 0,-1 2 0 0,4 0 1 0,-3-2 3 16,5 2 0-16,-4-3-4 0,1 2-1 16,0-2 1-16,1-1 1 0,-1 1-1 0,1 0 0 0,1-1 10 15,0 1-10-15,0-2 1 0,1 1-2 0,0-1-2 16,4 2 4-16,-4-3-3 15,1-1 2-15,4 1 2 0,0-1-1 0,0-1-4 16,0 1 1-16,1-1 0 0,-1-1 0 0,1 1-1 0,3-1 2 16,-2 0-3-16,1-1 3 0,3-2-2 15,-4 2-1-15,5-3 1 0,-5 1-6 0,4-3 1 0,-4 3-2 16,-1-1 0-16,0-1 1 0,0 1 0 0,0-1 1 0,-1-1 1 0,-2 1 1 16,1-3-1-16,0 1 3 15,-2-2-1-15,0 0 2 0,1 0-6 0,-1-4 4 16,-1 2-1-16,-1-5 3 0,-1 5 0 0,1-5 0 15,-3 1-4-15,-2 2 10 0,1-6-7 0,-1 1 2 0,0 0-1 16,-3-1-5-16,-1-3 6 0,2 2 4 16,-4-1-9-16,0 0 2 0,0-1 1 0,-1 1 2 0,-2-1 4 15,-2 0-2-15,0 1 0 0,0 3 2 0,-3-2-1 0,0 2-5 16,-1 3 2-16,1 3 2 16,0 1-4-16,0 1-1 0,0 3-2 0,-3 0-13 15,-1 1-17-15,-1 3-17 0,-1 0-21 0,0 3-29 16,-5 1-32-16,1-1-38 0,2 2-52 0,-5 2-175 0,2-1-430 15,1 2 190-15</inkml:trace>
  <inkml:trace contextRef="#ctx0" brushRef="#br0" timeOffset="215375.6811">13228 9591 1 0,'-5'-7'158'0,"1"2"0"0,-2-2-14 15,2 1-1-15,-1 1-18 0,-1-2-7 0,2 3-5 16,-1 2 1-16,0-5-18 16,-1 3-5-16,0 0-7 0,0 1-2 0,1 1-3 0,-1 0-11 15,-1 0-5-15,-2 1 1 0,2 1-3 0,-1 0-3 0,1 0-2 16,-2 2-6-16,2-2-4 0,-3 2-2 0,2 3-2 16,-1-3 3-16,0 2-2 0,0 1-1 15,-3 0 1-15,4 0 1 0,-4 2-3 0,1 0-4 16,3 1-1-16,0-1-1 0,0 5-3 0,-2-3 1 0,3 1-8 15,0 1 3-15,0 0-3 0,-1 2-5 16,4-2-3-16,-1 2 2 0,2 0-4 0,0 1 1 16,-1 4-1-16,3 0-6 0,-1-3 2 15,2 0-2-15,0 3 0 0,1 2 1 0,0-1 2 0,0 1-2 16,-1-2 1-16,1-3-8 0,1 4 4 0,-1 0 2 0,0 0 1 0,3 0 1 16,-3-3-1-16,4 3 2 15,-2-5-3-15,-1-1 2 0,2 7 3 0,-1-6-3 0,1-1 1 16,0 2-4-16,2-3 1 0,-1 1-1 15,1-1 0-15,3-2-1 0,-1 1-1 0,1 0-2 0,-1-1 2 16,2 2 0-16,2-4-1 0,0 2 2 16,1-5-4-16,0 4 0 0,1-3-1 0,0 1 2 0,2-3 0 15,4 2-1-15,-3-2-3 0,-1-1 1 16,-1-1 4-16,7 0-2 0,0-2-4 0,-5 1 0 0,5-3 4 16,-1 0-3-16,-4-1 4 0,4-2-4 0,-5 0 0 15,2-3-3-15,5 0 3 0,-10-1 0 16,6-2-5-16,-2 2 1 0,1-3 6 0,-2-1-3 0,-1 0 0 15,-5 2-1-15,4-4-2 0,-2 1-2 16,0-3 8-16,-3 5 1 0,1-4-4 0,-4 2 4 0,3-2-2 16,-2-2 2-16,-3 0 0 0,-1 3 3 0,0-5-3 0,-3-2 3 15,1 3 0-15,-2-3 2 0,-2-1 1 0,-1 0 0 16,-3 0 7-16,0-4 4 0,-3 5-2 0,-4-10 1 16,1 8-3-16,-1 1 2 15,0-1 3-15,-2 1-6 0,-6-4-3 0,2 8-2 0,-6-9-4 16,7 11 0-16,-4 1-1 0,3 2-16 15,-2 2-16-15,1 0-20 0,1 5-30 0,4 2-24 0,-3 3-44 16,4 2-44-16,0 1-244 0,-1 0-470 16,0 3 208-16</inkml:trace>
  <inkml:trace contextRef="#ctx0" brushRef="#br0" timeOffset="216922.927">16066 6997 151 0,'-5'-7'237'0,"-1"1"-25"0,0 0-12 0,-2 1-16 0,-2 1-16 16,-4-1-17-16,0 3-13 0,-6 2-12 0,-4 0-13 0,3 2-11 16,-4 1-6-16,-1 4-5 15,2 0-5-15,3 2-9 0,-1 2-9 0,1-1-8 0,4 1-5 16,4-3-6-16,3 0-6 0,4-1-4 0,2 3-1 0,4-1-5 0,2 0-4 16,2-2-2-16,4 4-4 15,5 0-1-15,7 1-1 0,4-2-11 0,0-2 2 0,2-1-6 16,1-1 0-16,1 0-1 15,-1 0 0-15,1-2 1 0,-1 3-6 0,-4-4 0 0,-8 2 0 0,2-1 2 16,-3-2-3-16,-6 3 1 0,1-3-1 16,-9 4 0-16,0-2 2 0,-3 2-1 0,-7 4 1 0,-9 3-6 15,-4-2 8-15,-5 1-2 0,-9 1 0 0,-2 3 2 16,2-4 5-16,9-2-1 0,0-1 5 0,2 1 2 16,1-2 0-16,4 0-6 0,7-4 1 0,1-1-3 15,6 1 2-15,0-1-3 0,1-1 0 16,4 2-3-16,0 0-3 0,4-1 0 0,1 0 2 15,3 4-7-15,3-3-5 0,2 1-2 0,2 1 1 16,1 0 0-16,0-2 1 0,3 0 0 0,-2 1 2 0,4 1 3 16,-5 0-1-16,-3-2 4 0,2 2 1 0,-5-3 2 15,-2 3 3-15,2-2 12 0,-3 3 2 0,-3 2 7 16,1 0 13-16,-3 4 7 0,-1-2 3 16,-1 4-5-16,0-2 4 0,-1-1-9 0,-3 2-1 15,2-1 0-15,0-2-5 0,-2 2-2 0,3-1-4 16,2 0-3-16,1-3-2 0,0 0-3 0,4 0 0 15,3 2-3-15,3-4-5 0,3 2-15 0,5 0-16 0,3-3-13 0,4-1-15 16,1-3-12-16,2-2-14 16,3-1-14-16,10-3-17 0,1-2-14 0,-4 0-14 15,-1-2-17-15,-11 0-53 0,0 3-161 0,-4-4-396 0,-2 0 175 0</inkml:trace>
  <inkml:trace contextRef="#ctx0" brushRef="#br0" timeOffset="217315.5903">16463 7232 212 0,'-4'-7'279'0,"1"-2"-17"0,-1 1-17 0,-2 0-12 16,-1 1-13-16,0 1-13 0,-1-1-15 15,-2 0-20-15,-3 2-10 0,-1-1-18 0,0 4-15 16,-1 0-13-16,-1 2-1 0,-5 3-20 0,4 0-11 15,2 0-7-15,-5 4-12 0,0 2 6 0,6-1-18 0,1 1-5 16,2 2-7-16,1-3-2 0,2 4-3 0,2-1-6 0,2 2-5 16,3-3-6-16,2 3-8 15,2-2-6-15,4 1-5 0,0-4-4 0,6 1 2 16,1 0-20-16,1-5 0 0,2 1-1 16,4-3 3-16,-5-2 3 0,1-2 1 0,2-5 1 0,-3 3 6 0,-2-1 18 15,-1-1 12-15,-1-3 15 0,-5 5 11 0,0-3 9 16,0 0 12-16,-4 2 13 0,0 1-6 0,1 0-3 15,-4 0-1-15,3 1-4 0,-3 2-11 0,0 1-3 16,0-5-9-16,0 5-6 0,0 0-4 0,0 0-4 0,0 0-7 16,0 0-14-16,-7 12-17 0,7-6-9 15,0 1-19-15,-3 2-10 0,6 1-21 16,-2 3-28-16,2 1-29 0,4-2-34 0,0 2-34 0,0-1-44 0,3-1-60 16,0-1-180-16,-3-3-514 15,2-3 227-15</inkml:trace>
  <inkml:trace contextRef="#ctx0" brushRef="#br0" timeOffset="217490.727">16615 7361 2917 0,'3'-3'161'0,"1"-2"-75"16,-2 2 0-16,-1 0-28 0,1-1-19 0,-1 2 0 0,-1 2-10 15,0 0-1-15,1-2-4 0,-1 2 3 0,0 0 1 0,0 0-1 16,0 10-6-16,0-4-1 0,-1 1-5 16,1 1 1-16,0 5 0 0,0 0-5 0,1 0-1 0,2 6-14 15,-1-5-26-15,-1 2-17 0,1 0-19 16,2 1-17-16,-1 2-25 0,-1-5-45 0,1 1-28 0,1-2-35 15,-1 1-246-15,1-4-500 16,-2-2 221-16</inkml:trace>
  <inkml:trace contextRef="#ctx0" brushRef="#br0" timeOffset="217896.2588">16905 7038 79 0,'7'-34'345'0,"-2"10"-18"0,-3 11-11 0,1 1-26 0,-1 5-24 15,-1-2-28-15,-1 3-20 0,2 3-30 0,-1-1-23 16,0 2-9-16,-1 2-5 0,0 0-24 0,0 11-14 16,-1-1-12-16,-2 4-2 0,2 6-10 0,-1 5-8 0,-2-1-15 15,1 3-11-15,0 0-11 0,2-1-5 16,-2-1-11-16,0 0-10 0,3 0-13 0,0-3-11 16,2-2-2-16,-2-7-7 0,1 0 1 0,-1-4 6 0,1-2-6 15,1-1 5-15,-1 0 7 0,-1-3 15 16,2 0 5-16,-1-1-4 0,-1-2 5 0,0 0-8 0,14-10 9 15,-7 3-9-15,4-3 0 0,1-1-4 16,2-2 1-16,2 2-4 0,0-1 5 16,-3 3-1-16,1 1-2 0,0 1-2 0,1 5 2 15,1-2-2-15,-2 3 4 0,2 1 5 0,-2 1-7 0,0 3 9 0,1-1-2 16,-2 3-1-16,-2 1 1 0,-1 1-11 16,0-1 3-16,-5 3 6 0,0-1-9 0,-4 3 0 15,-2 2 4-15,-2 0-3 0,-6-2-6 0,-6 4 0 0,-1-1-8 16,-3-1-4-16,-3-1-6 0,0-4-5 15,-2-1-10-15,3 0-8 0,0-1-3 0,-1-3-10 0,6-4-19 16,0 0-23-16,1-1-26 0,1-2-38 16,4-4-43-16,2 1-51 0,-1-4-181 0,5-3-473 15,4-5 209-15</inkml:trace>
  <inkml:trace contextRef="#ctx0" brushRef="#br0" timeOffset="218296.6452">17336 6817 174 0,'11'-7'271'0,"0"3"-21"0,-2 0-6 0,-1 4-17 0,1-1-14 16,1 2-16-16,-3 2-11 0,0 0-12 0,2 2-17 16,-2 2-14-16,-1 5-3 0,-1 2-19 15,0 4-11-15,-1 1-16 0,-2 2-11 0,-1-1-17 0,-1 0-13 16,-1 0-16-16,3 3-19 0,1-4-10 0,2-1-15 0,-1-5-18 16,3-1-13-16,2 1-5 0,2-4-11 15,0-1-12-15,3-1-3 0,0-4-2 0,3 1 3 0,-3-4 6 16,2 0 7-16,-2-3 12 15,0 2 21-15,-1-6 35 0,-3 4 24 0,-3 0 28 0,1-2 13 0,-4 3 8 16,1-3 12-16,-2 3 4 16,-2 0-3-16,0-1 6 0,-1 3-17 0,0 0-5 0,-8-2-1 15,1 2-6-15,-3 3-5 0,-3 3-3 0,-1 1-11 16,-4 6-2-16,-2 1-1 0,3 0-8 0,3 2-8 16,0 2-1-16,4 0-4 0,2 1-3 0,4 3-8 0,1-1-12 15,4 0-4-15,4 2-9 0,2-1-5 16,2 1-6-16,3 0-3 0,1 0-3 15,2-2 4-15,-3 0-1 0,1-3 0 0,0 2 0 16,-3-4 6-16,-3-4 8 0,0-1-8 0,-5-2 13 0,0 0 7 0,-3 0 5 16,-2-2 6-16,-5 0 0 0,-4 2-2 0,-11 0-3 0,-2-2-6 15,-15 2-32 1,-3 0-30-16,-5-3-54 0,-21 2-80 0,20-5-97 16,-29-1-247-16,3-2-574 0,-1-4 255 0</inkml:trace>
  <inkml:trace contextRef="#ctx0" brushRef="#br0" timeOffset="221148.2303">17991 7064 104 0,'0'0'309'16,"0"0"-35"-16,0 0-30 0,0 0-22 0,6 3-17 0,-6 1-16 16,1 1-19-16,-1 1-12 0,0 1-15 15,0 6-16-15,-1 1 0 0,-1 1-23 0,1 3-9 16,0 1-8-16,-1 2-7 0,-1-3-10 0,2 2-5 15,0-2 0-15,-2-3-14 0,3-1-3 0,-2-1-5 0,2-1-8 16,0-2 0-16,0-1-3 0,-1 0-2 16,1-7-11-16,0 5 3 0,-1-3 1 0,2-1-2 15,-2 1-1-15,2-1 0 0,-1-2 4 0,0-1-4 0,0 0 3 0,0 5 9 16,0-5 1-16,0 0-3 0,0 0-2 16,0 0-6-16,-6-8 0 0,5 2-1 0,-2 0 8 15,0-3 1-15,2-2 3 0,-2-1 5 0,2-1 0 16,-2-2-7-16,0-4-6 0,3-1 1 0,0-2-1 15,0-2-5-15,3 2 5 0,0-3-2 16,1 1-4-16,-1-3-2 0,2 1-4 0,4-9-8 16,-1 10 1-16,6-9 1 0,-1 1 0 0,0 12 1 0,1 3 8 0,0-1-16 15,1 2 3-15,-3 7-4 0,3-3-2 16,-1 7 1-16,-1-2-2 0,1 4 2 0,0 3-5 0,0 2 6 16,2 2-6-16,-1 6 1 0,2 3 6 15,0 4-1-15,-3 3 0 0,0 4 5 0,3 7 0 0,-3 3-3 16,-6-8-4-16,4 9-3 0,-5-8-5 0,-3-2-11 15,2 2-6-15,-4 0-8 0,1-3-12 16,-1-2-12-16,-1 0-15 0,-1-2-21 16,-3-1-29-16,0-4-44 0,1-2-58 0,-3 1-69 0,1-4-156 15,-1 0-488-15,-1-3 216 0</inkml:trace>
  <inkml:trace contextRef="#ctx0" brushRef="#br2" timeOffset="225262.9451">10781 8894 67 0,'0'0'216'0,"0"0"-15"0,0 0-14 16,0 0-17-16,0 0-11 0,0 0-16 15,0 0-11-15,0 0-17 0,0 0-8 0,0 0-8 0,-3 8-9 16,2-3-2-16,0 2-13 0,0 2-6 0,-1 3-7 16,2 3-7-16,-2 2 1 0,1 5-8 0,-1 2-6 15,2-2-4-15,-1 5-2 0,-2 8 1 0,0 3-5 0,-1 0-4 16,0-2-1-16,3-1-3 16,-4-1 1-16,0 3-4 0,3-10-2 0,-1 10-1 15,0-11 1-15,1-2-4 0,0 1 0 0,1-3-5 16,-2-3 1-16,3-3-6 0,0-2-7 0,0-5-12 0,-3 0-14 15,3-3-16-15,0-1-16 0,2 0-9 0,-4-1-35 16,2-4-28-16,0 0-43 0,0 0-148 0,13-14-349 16,-7 1 155-16</inkml:trace>
  <inkml:trace contextRef="#ctx0" brushRef="#br2" timeOffset="226855.4812">10807 8697 31 0,'-1'-4'182'0,"0"1"-14"0,1 3-12 16,-1-4-11-16,0 2-4 0,1 2-13 16,0 0-10-16,0 0-5 0,3-5-6 15,1 5-4-15,1 0-9 0,-5 0-5 0,13 0-5 0,-3-2-3 16,3 4-6-16,3-1-4 0,1-1-8 0,5 1-2 0,3 1-5 15,0-1-8-15,1 0-3 0,5-1-3 0,10 0 1 16,-1 0-1-16,1-1-8 0,2 0-1 0,2 0 3 16,2-1-4-16,1-2 1 0,22 1-6 0,-19 0 1 15,16-3-6-15,4 2-5 0,-22-2-4 16,0 2-2-16,22-5-4 0,-26 9 1 0,1-2-3 0,-2 0 0 16,1-4-1-16,-4 4 0 15,1 1-2-15,-1-4 4 0,1 2 4 0,-2 0 0 0,-1-2 9 0,3 2-1 16,2 0 6-16,-5-1 4 0,6 0 1 0,0 2 7 0,-1-1-1 15,1-1-2-15,0 1 0 0,0 2 1 16,-2-4 4-16,-3 4-3 0,1-1 2 16,-3 1-9-16,-9 1-2 0,11-2 1 0,-12 3-4 0,-1-3 3 15,2 2-1-15,-1 0-5 16,-1 2-1-16,-3-1-2 0,-1 0 1 0,1-1 0 0,-3 3-3 16,2-1 1-16,-3 2 2 0,1-1 1 0,0-2-5 0,1 1 3 15,1 2-2-15,-1 1-2 0,3-4 5 16,1 1 4-16,0-1-3 0,0 0 5 0,1 1-2 0,-2 0 0 15,1-2-2-15,0 3 1 0,0 0-7 16,0-2 1-16,0-1 5 0,-1 2-6 0,-1-3 1 16,-1 5 1-16,-2-3-2 0,0-1 3 0,1 0-5 0,-8 0-6 0,0 0 2 15,2 0 3-15,-2 2-5 16,0-4 4-16,2 2-6 0,-4 0 3 0,2 0 0 0,-1-1-2 0,0 1-1 16,-1-4 0-16,1 4 0 15,1-1-2-15,-4 1 0 0,1 0-1 0,2-1 0 0,1 0 3 0,0 1-5 16,0-1 6-16,2 0-5 15,-2 0 0-15,0-1 17 0,0 2-18 0,0 0-1 0,1 0-1 16,0 0-2-16,-3 0 18 0,-2 0-18 16,3 0 5-16,-2 0-4 0,-1 0 5 0,4 0-4 0,-4 0 3 15,1 0 2-15,-2 3-1 0,2-3 2 0,-1 2-6 0,0-1 7 16,2 1-5-16,0-1 1 16,-3 2-1-16,5-2 4 0,-4-1-4 0,0 2 10 15,0-1-14-15,0-1 5 0,-3 2-2 0,4 0 1 0,-4 1 3 16,-1-1-3-16,0 0-2 0,-1-1 3 0,1 2-3 15,-2 1 3-15,0-1-2 0,-1 0 3 16,1 0-4-16,-1 3 3 0,0-2 4 0,1 1 7 0,-1 1-4 16,0 0-2-16,1 2 4 0,0 1-2 0,-1-2-3 15,4 6 4-15,-1-1-3 0,-1 0-2 0,5 7 0 16,-3-5 2-16,0-1-2 0,3 6 1 0,0 0 2 0,-3-2 1 16,4 2-5-16,-4-1 0 0,0 0 4 15,2 1-2-15,-5-1 0 0,5 1-3 0,-4-1 0 0,1 1 3 0,-2 1-4 16,-1 0 4-16,0 0-2 15,-2 2 0-15,-1-2-2 0,0 3-1 0,0 0 1 0,-3 3 12 16,2-1-10-16,-3 1-3 16,-1-1 0-16,3 1 1 0,-3-3 4 0,1-1 1 15,1 1-4-15,-1-1 0 0,1 0 4 0,2-2 11 0,1-3-20 0,-2 3 4 0,2-2 0 16,-1-5 1-16,4-1 12 16,-2 1-20-16,1-2-1 0,-2-4-2 0,1 2-2 0,0-2-5 15,2 0-2-15,-3-3 0 0,2 0-4 16,-2 1 3-16,1-2 3 0,-1 0 4 0,0-1 1 0,2 1-1 15,-2-3 0-15,0 4 2 0,0-4 0 0,0 0 5 16,0 0-2-16,0 0 2 0,-2 4 3 0,2-4-3 16,0 0 2-16,0 0-2 15,-10-2-1-15,10 2 0 0,-7 0 5 0,2 0 10 0,-1 0-14 0,-4 2 1 16,2-1 2-16,-8 2 1 0,2-2 0 0,-1 3 1 16,-1-2 0-16,-5 4-2 0,1-2 1 15,-1 1 0-15,-1-1-8 0,-1 4 2 0,-5-4-5 0,5-1 2 16,-3 3 0-16,-3-3 1 0,1 2 3 15,0-1-2-15,-3 0 4 0,3-2-3 0,-2 3 2 0,-6 0 2 16,8-3-1-16,-2 0-4 16,-1 0-9-16,-7 1-3 0,0 2-3 0,-3-4-8 0,11 1 0 0,-10-1-3 15,-1 0-7-15,0-2-3 0,-1 1 3 0,-2 0 2 16,-2-1 3-16,-1 1 2 0,2 0 5 0,-4 2 5 16,0-3 0-16,0 1 1 0,1 0 5 0,-1 2 1 0,0-1 3 15,2 0-2-15,1 1 3 16,1 0 0-16,1-3 3 0,1 0 0 0,3 1 1 15,-3-2 5-15,-1 1-4 0,3-1 4 0,0 0 2 16,-4 0 0-16,3 1-2 0,-3 0-4 0,2 1 3 0,-3-1 7 16,1-1-3-16,0 0 0 0,-1 0 0 15,2 2-1-15,-1 0 4 0,0-1-2 0,4 0 0 0,-1 1-1 16,1-2 2-16,3 4-3 0,-3-2 0 0,2 1 4 16,-2 0-1-16,0-1 1 0,-1 3-4 0,1-4-3 0,1 3-1 15,0 0 2-15,-1-1-1 0,0-1-2 0,-1 1 2 16,2 0 1-16,1-1-1 0,-1 2 0 15,1-2 3-15,1-2-1 0,-1 5-3 16,-1-1 4-16,0 2 0 0,0-1-4 0,-1 1 5 16,3 0 1-16,8-2 0 0,-10 4 0 0,0-3-3 0,11 2 3 15,-11 0-1-15,2 2 2 0,0-4-4 0,9 3-1 0,-1-2 5 0,-7 2-2 16,8-3 4-16,2 1-5 16,-1-2 2-16,1 1 1 0,0 0 2 0,3-2-2 0,-2 1 3 15,0-2-1-15,4 2 1 0,-1 0 4 16,2-2 9-16,7 0 3 0,1 0 1 0,2 0 8 15,1 0-2-15,1 0 0 0,1-2 1 0,1 2 5 16,3-1-5-16,4 1-2 0,-10 0 2 0,10 0 0 16,0 0-2-16,-5-1 0 0,5 1-1 0,-6-2 3 0,6 2-7 15,0 0 0-15,0 0 1 0,0 0-6 0,-6 2 2 0,6-2-2 16,0 0-4-16,0 0-5 16,0 0-7-16,0 0-9 0,0 0-6 0,0 0-8 15,-2 1-10-15,2-1-11 0,0 0-17 0,0 0-19 0,0 0-19 16,0 0-22-16,0 0-22 0,0 0-26 15,0 0-55-15,-2-4-154 0,2 4-410 0,4-6 181 0</inkml:trace>
  <inkml:trace contextRef="#ctx0" brushRef="#br2" timeOffset="227996.5173">11523 8765 225 0,'-4'-11'228'0,"0"4"-12"0,-2-5-14 16,-2 3-9-16,0 2-14 0,-1-2-14 15,-4 3-8-15,0 0-3 0,1-2-10 0,-2 2-13 0,0 2-7 0,0 1-9 16,-2 1-11-16,2 0-5 15,-3 1-11-15,-3 1-9 0,-1 1-5 0,-1 1-8 16,1 0-5-16,-2 3-5 0,3 1 1 0,-4 1-11 16,0 2 1-16,0 0-8 0,0 2-2 0,0-1-1 0,-1 4-2 15,1 1 2-15,0-2-2 0,1 1 0 0,1 3 3 0,0 0 2 16,1 1-2-16,1-1-3 0,2 2 2 16,2 0 4-16,0-1-2 0,2 2-7 0,0-1 2 0,2 0 0 15,1 3-6-15,2-1 0 16,-3-1-2-16,5 4 4 0,1-2-4 0,1-1-9 0,0 3 10 15,3 0 1-15,-1-2-4 0,4 3 0 16,1 0-4-16,0 0 10 0,0 1-14 0,3-1 1 16,3 0 3-16,2-1 12 0,7 10-12 0,-3-9-7 15,3-5 2-15,8 9 2 0,2-3 0 0,1 0 0 0,-6-9-7 16,11 4 0-16,1-2-2 0,-2-2 2 0,-5-5-4 0,1-3 5 16,0-4-3-16,10 6-1 0,-8-8 5 15,-2 1-6-15,10-5 1 0,-8 1 0 0,9-6 2 0,-2-5-3 16,0-2-4-16,-1-1 7 0,2-4 10 15,-4 0-19-15,0-3-4 0,-2-4 2 0,-2-1 0 0,-1 0 0 16,-2 2-1-16,-2-5 3 0,-5 0-8 0,1-2 4 0,-8 8 5 16,1-10 0-16,-3-1 2 15,-5 9 4-15,-2-11 14 0,-1 0-6 0,-3-1-3 16,-7 0-7-16,0-1 6 0,-6-2 3 0,-2 2 1 0,-6 1-5 16,-3-2-2-16,-5 4 8 0,-2 3-5 0,-2 2-2 15,-2 1-2-15,-2 5-4 0,-4 4 4 16,1 3-12-16,0 3-25 0,-1 4-26 0,0 3-32 0,1 4-42 15,10 3-45-15,0 4-65 0,5 1-56 16,-1 0-256-16,6 2-597 0,5-2 264 0</inkml:trace>
  <inkml:trace contextRef="#ctx0" brushRef="#br2" timeOffset="229157.4933">19148 6786 123 0,'-3'-25'278'0,"1"3"5"0,-1 1-13 0,-6 2-16 16,2 1-20-16,0 5-10 0,-1 1-21 15,1 1-6-15,0 5-27 0,0-1-21 0,-2 2-6 16,1 3-11-16,-6 1-22 0,4 3-12 0,-2 2-13 0,0 5-4 0,-3 4-9 16,-1 2-11-16,3 3-4 0,2 4-7 0,0 2-5 15,1 13-3-15,1-1 3 0,4 2-9 0,2 3-4 16,2 2 0-16,2 2-5 15,0-1-10-15,0 1-16 0,0-1-17 0,2 18-14 0,-3-24-15 16,0 0-8-16,-3 0-15 0,3-3-14 0,-1 0-23 16,-1-10-15-16,-2-1-25 0,1 0-16 0,0-5-28 15,0-4-37-15,-2-3-160 0,2-3-417 0,-2-5 185 0</inkml:trace>
  <inkml:trace contextRef="#ctx0" brushRef="#br2" timeOffset="229824.6967">18715 7158 293 0,'-7'-12'275'0,"1"1"-25"0,2 3-25 0,1 1-15 0,3 3-16 16,-4-1-11-16,4 1-17 0,3 0-16 15,1 0-13-15,2-2-14 0,6 0-12 0,8-2-7 16,5 0-12-16,2 2-11 0,2 3-10 0,10-5-8 16,0 2-3-16,-1 0-9 0,-9 1-4 15,-3 1-5-15,2 1-3 0,-4-1-8 0,-3 1 5 0,-4 2-7 0,-4-3-3 16,-4 4-4-16,0-1 12 0,-3 1-3 15,0 0 3-15,-2 0 10 0,-4 0 0 0,8 0 3 0,-8 0 2 16,0 0-7-16,0 0-5 16,-2 4-5-16,2-4-1 0,-7 5-4 0,3 0-3 0,-1 0-3 0,0 1-3 15,1 1-1-15,1 1-5 0,0-1 5 0,2-1-5 16,1 2-10-16,2 1-10 0,1-3-2 16,3 3-1-16,1-3-3 0,3 2-9 0,1-2-5 0,5-1 7 15,-3-2-9-15,1-1-3 0,3-1 3 16,-3-2 1-16,3-1 1 0,-3-2 5 0,0-2 2 0,-2-2 3 15,-1-1 12-15,-1-1 11 0,-1-1 7 16,-4 0 8-16,0-1 2 0,-4 1 7 0,1-2 8 0,-5 4 4 16,0 0 0-16,-1-1 5 0,-5-2-4 15,-1 5 7-15,-1-1-8 0,-2 5 3 0,-1-3-8 0,-9 3 9 16,0 2-21-16,-1 3 0 0,4 2-1 0,5 0-4 0,-1-1-5 16,2 4-3-16,3-1-14 15,1 3-6-15,1-1-8 0,5 1-9 0,1 0-9 0,3 4-3 16,3 1-11-16,4-3-6 0,2 2-10 15,6-1-4-15,4-1-6 0,-1-2-5 0,5-4 5 0,1-4-2 16,2-1 8-16,1-1 6 0,1-7 7 16,0-1 2-16,-1-3 9 0,9-6 9 0,-12 3 11 0,7-7 18 15,-12 2 16-15,5-8 17 0,0-3 14 16,-7-1 13-16,-3-1 5 0,-2 0 5 0,-4 8 12 0,-1 0 17 16,-1 1 5-16,-3-1 7 0,0 5 9 0,-1 1 16 15,-2 6-8-15,0 1-2 0,-2 5-7 0,0 0-8 0,-1 1-10 0,0 2-13 16,-2 3-4-16,-2 0-13 0,-2 2-9 15,-1 2-12-15,-1 5 0 16,-1 3-7-16,-2 5-2 0,2 3-11 0,3 3-28 0,-1 2-21 16,5 1-11-16,1 10-14 0,4-1-4 0,2 1-3 0,2-1-10 15,1-7-19-15,2 7-14 0,0-8-17 16,3 9-18-16,-2-10-26 0,1-1-20 0,-1 1-25 16,-1-3-23-16,3-3-36 0,-4-5-239 15,-2-3-546-15,2-3 242 0</inkml:trace>
  <inkml:trace contextRef="#ctx0" brushRef="#br2" timeOffset="230029.113">19780 6726 113 0,'8'-27'399'16,"-1"8"-27"-16,-4 5-10 0,1 2-49 0,-1 3-37 0,0 4-31 16,-2 1-28-16,1 1-4 0,-2 3-40 0,0 0-12 0,0 0-7 15,-5 21-19-15,1-2-12 0,-1 0-15 16,0 7-9-16,0 1 0 0,-4 10-27 0,2 1-12 0,3 3-12 15,3-4-20-15,1-2-25 0,-2 3-15 16,5-3-21-16,0-1-24 0,2 1-32 0,0-8-30 16,0-2-31-16,2-1-30 0,0-2-34 15,0-2-49-15,-2-6-180 0,0-3-480 0,-2-2 213 0</inkml:trace>
  <inkml:trace contextRef="#ctx0" brushRef="#br2" timeOffset="230816.263">19971 7017 170 0,'0'-9'331'0,"2"2"-21"0,-1 1-20 16,-1 1-20-16,0 1-22 0,0-1-21 16,-1 2-22-16,-1 2-11 0,2 1-23 0,0 0-8 0,-5 0-17 15,5 0-8-15,-9 3-26 0,6 1 1 0,-2 2-16 16,-1 1-13-16,2 0-5 0,1 2-15 0,2 0-27 0,1 0-19 16,0 2-13-16,4-1-15 0,1 0-15 0,1-2-18 15,5 0-15-15,-1 0-10 16,3-5-7-16,0 1-7 0,1-1 4 0,0-3 3 0,0-2 7 15,0-3 9-15,-3 0 7 16,2-5 9-16,-3-2 18 0,0-1 17 0,-2 1 13 0,-1-5 11 0,-1 4 12 16,-4 1 16-16,0-1 4 0,-5 2 3 0,0 2 6 15,-1 0 9-15,-2-2 2 0,-2 2 4 0,-2 0 2 16,-1 1-4-16,-2 0 0 0,2 2-3 0,-3-1-7 16,1 4-3-16,3-1-9 0,2 1-6 15,2 2-3-15,-1-1-3 0,3 0-6 0,0 2-10 0,4 0-7 0,0 0 0 16,0 0-1-16,0 0-9 15,11 6-3-15,3-2-6 0,3-2-11 0,7 3-2 0,0-4 0 0,4 3-2 16,-4-2 2-16,1-4 12 0,-2 3-6 16,-2-2-4-16,-4 1 5 0,-2-1 17 15,-1-1-2-15,-4 2 5 0,0-1 15 0,0 0 4 16,-3 1 26-16,-1 0-10 0,-2-2 4 0,0 2 3 0,-4 0 4 16,7 0 8-16,-7 0 0 0,0 0-8 15,4 0-1-15,-4 0 2 0,0 0-12 0,3 3-19 0,-3-3-8 16,-4 7 6-16,1 0 0 0,-2 2-4 0,-4 2-4 0,2 3-7 15,-3 4-14-15,0-2-7 0,3-2-12 0,0 5-5 16,3 0-3-16,0-6-2 16,2 4-6-16,1-5-8 0,2 1-7 0,1-1-5 15,-2-4-3-15,4 1 6 0,0-3 0 0,2-1 10 0,1-1 3 16,1-2 6-16,2-3 3 0,-1-2 4 0,3-2 5 0,1-3 10 16,-2 0 6-16,5-4 22 0,-6 2 11 15,1-7 13-15,0 6 3 0,-2 1 0 0,-2-2 8 0,-3 2 12 16,3 2 2-16,-4 1 8 0,0 2-1 0,-2 0-2 15,3 1-7-15,-2 1-5 0,-1 0-15 16,0 2 0-16,-1 1-7 0,0 0 2 0,0 0-12 16,-11 5-16-16,7 2-10 0,-2 1-13 0,4-1-2 0,-4 4-13 15,3 1-10-15,3 0-14 0,0 2-12 16,4-3-11-16,-1-2-7 0,4 1-6 0,3-2-7 16,1-1-6-16,2-2 2 0,0-1 13 0,2-4 6 0,-1-2 11 15,0-1 19-15,2-3 23 0,2-4 24 16,-5 0 25-16,-1-5 25 0,0 5 13 0,0-6 13 0,-2-3 14 15,0 1 7-15,-3 0-3 16,0-2-2-16,-4 0 4 0,1 0-4 0,0 1 0 0,-4 6 1 16,0-1 2-16,-2 2-12 0,0 1-1 0,-1 4-17 15,-2-1-18-15,-1 2-22 0,-1 0-26 0,-3 3-29 16,3 1-22-16,-7 0-34 0,4 2-38 0,-4 5-41 0,0-1-58 16,3 0-70-16,-2 2-258 0,6 0-607 15,-3 1 269-15</inkml:trace>
  <inkml:trace contextRef="#ctx0" brushRef="#br2" timeOffset="231486.4826">21209 6819 2562 0,'-15'-18'-17'0,"1"0"8"15,-1 3 6-15,-2 1-8 0,2 0 9 16,5 6 3-16,-3 0 6 0,2 2 20 0,1 2 8 0,3 0 7 16,0-1 3-16,2 2-5 15,1 2-5-15,-2 1-1 0,6 0 5 0,-11 5 5 0,4 0-3 16,1 2 12-16,-3 3-3 0,1 3-2 0,-2 4-1 0,0 1 1 16,2 1-1-16,-1 3-4 0,1 1 3 15,-1 1-8-15,2 1-2 0,1-2-3 0,-2 4-4 0,3-2-3 16,3 1 2-16,-1-1-7 0,3-1 12 15,0 1-15-15,0-2-1 0,1-1 0 0,1-3-3 0,5-1-10 16,0-4-13-16,0-3-6 0,4-2-7 16,2-2-8-16,6 1-7 0,2-7-10 0,0-1-5 0,3-3-3 15,1-3-3-15,0-7 2 0,8-4 4 0,-9 2 5 0,7-10 4 16,-4-1 8-16,-1-1 8 0,-5-2 18 16,-7 6 21-16,-1-1 6 0,-2 0 24 0,1 3 16 0,-4 1 21 15,-1 2 22-15,-4 5 0 0,0 2 6 16,-2 3 10-16,0 0-10 0,0 5-5 0,0-2-16 0,-1 2-3 15,-1 0-2-15,1 3-15 16,0 0-3-16,-10 10-2 0,3 0-10 0,-2 7-6 0,-1 1-2 16,1 0-3-16,0 4-22 0,0-1 7 0,1 2-27 15,2-1-13-15,0-1-10 0,1 0-11 0,1-2-3 16,-1-1-1-16,1-5-8 0,3 0 1 0,-2-3-10 0,1-2 4 16,0-3 7-16,1-1 4 0,1-1 15 0,0-3 3 15,0 0-1-15,0 0 6 0,8-15 7 16,-3 2 8-16,2-7 7 0,2-3 4 0,1-2 9 15,4-9 4-15,-2-2 5 0,2 1-4 0,1 1-2 0,0 3 9 16,-1-1 0-16,-2 10-5 0,0 1 19 16,1 1-19-16,-2 6-6 0,-3 4 10 0,0 0-1 0,-1 4-7 15,-3 0-1-15,0 5-11 0,1-2 6 0,-1 3-9 0,-4 0 2 16,14 7-5-16,-5 2 6 0,1 1-3 16,0 7 2-16,1 3-1 0,-1 4-15 15,3 8-8-15,-2 2-10 0,-1 0-3 0,-2-8-16 16,1 12-13-16,-1-2-26 0,1 1-26 0,-2 1-32 0,2-3-30 15,-4-8-36-15,1-3-53 16,0-1-269-16,-2-3-576 0,0-7 255 0</inkml:trace>
  <inkml:trace contextRef="#ctx0" brushRef="#br2" timeOffset="231670.9553">21275 6929 89 0,'-6'-6'279'0,"0"0"-33"0,4 3-21 0,-1-1-25 0,0 1-19 16,3 1-16-16,0 2-16 0,8-2-12 16,1 2-18-16,8 1-15 0,9 0-21 0,1 0-32 0,3 0-28 15,11 2-27-15,1 0-45 0,0-2-32 0,0-2-46 16,-13 2-172-16,10-5-323 0,-10 0 143 0</inkml:trace>
  <inkml:trace contextRef="#ctx0" brushRef="#br2" timeOffset="231881.5144">21841 6543 302 0,'2'-7'325'15,"-2"2"-26"-15,1 2-25 0,1-2-26 0,-2 4-21 0,0 1-9 0,0 0-11 16,0 0-11-16,11 15 0 0,-3-1-13 0,2 4-11 0,3 6-9 16,0 9-8-16,3 2-15 15,0 0-10-15,-2 1-13 0,-3 1-20 0,-1 0-12 0,-3 3-17 0,-3 0-17 16,-2 0-22-16,-9 0-15 0,-2 1-28 15,-3-3-23-15,-5-3-33 0,-4-1-32 0,-3-2-47 0,-7-5-48 16,8-10-44-16,-2-2-58 0,-2-4-166 0,3-1-503 16,-1-5 222-16</inkml:trace>
  <inkml:trace contextRef="#ctx0" brushRef="#br2" timeOffset="233155.4693">16659 8111 19 0,'-7'-11'263'0,"-3"-1"-24"0,0 2-24 0,-2 4-17 0,-1 0-17 16,-7-1-15-16,-1 5-14 0,-1 1-14 0,-2-1-6 0,0 5-11 16,0-2-8-16,1 3-9 0,2 1-12 0,-3 0-4 0,9-1-7 15,1 2-8-15,0 1-16 0,2-1-6 0,4 0-8 16,2 0-3-16,2 0-5 16,1 1 0-16,3 0-2 0,3 1-2 0,4-1-3 15,1 0 0-15,5 2-4 0,8 0-11 0,0-3-1 0,3 3-2 0,0-2 1 16,-3-2 0-16,3 1 1 0,-3-1-1 0,1 1-5 15,-10 0-10-15,2-3-8 0,-7 3 0 0,0-1 3 16,-4 2 0-16,1 0 0 0,-4 0-3 0,-8 6 4 16,-7 0 5-16,-4 1 1 15,-1 0-1-15,-2-2 1 0,-3 0 0 0,-2-1 3 0,0-1 0 0,-2-2 2 16,3 0 3-16,2-1 9 0,2-2 1 16,2 0-2-16,6-2 2 0,4 0-4 0,0-1-1 0,6 0-2 15,-3-1 0-15,4 0-5 16,0 0-9-16,3-1-1 0,0 0 0 0,0 0 1 0,10 3-3 0,-3-2 3 15,9 4 1-15,-2-2 1 0,0-1-5 0,0 0 5 16,0 3 2-16,0 0-7 16,0-2 4-16,-5 3 7 0,3 0 2 0,-2 1 6 15,-3 0 10-15,-3 0 7 0,-1 1 8 0,0 1 3 0,-3-1 0 16,-3 1 9-16,0 5 1 0,-4 1-2 0,0-2 1 0,-4 3 0 0,1 0-5 16,0-4 1-16,-2 4-7 15,3-5-5-15,-1 1-4 0,3 0-5 0,0-2-2 0,2 0 1 16,2-1-7-16,4-2-13 0,-1 2-8 15,6-2-2-15,2 3-20 0,5-3-16 0,5 0-13 0,2 0-21 16,8-3-22-16,0-2-22 0,10-2-18 16,3-2-12-16,-3-5-22 0,4-2-22 0,1-4-33 0,-3-2-136 15,1-2-394-15,0-9 175 0</inkml:trace>
  <inkml:trace contextRef="#ctx0" brushRef="#br2" timeOffset="233466.4669">17056 8307 211 0,'4'-20'276'16,"-4"5"-15"-16,-1 1-18 0,-2 1-14 0,-3 2-10 15,-1 1-7-15,-4 0-18 0,1 1-12 0,-2 2 8 16,-2 1-24-16,-1 1-15 0,-1 2-12 0,0 1-8 0,-8 3-24 16,3 1-1-16,-2 4-17 0,2 1-11 15,-1 2-5-15,1 1-7 0,2 2-11 0,1 0-3 0,1 3-6 16,4 1-4-16,2-1-11 0,4-2-9 0,3 5-15 0,1-3-10 16,3-2-9-16,4 1-9 0,2-1-2 15,1-1-8-15,4 0-8 0,3-3-8 16,5-1 5-16,1-2-6 0,3-3-1 0,1-3 4 15,-2-3 2-15,1-3 8 0,-4 2 7 0,-4-1 21 0,-2-2 26 16,-4 3 16-16,-1 0 18 0,-2-1 4 0,-1 4 7 16,-2-2-1-16,0 0-7 0,-3 1-3 0,1-2-11 15,-1 4 1-15,-4-2-12 0,4 2 0 0,-5-3-8 0,5 3-16 16,-6 0-9-16,6 0-21 0,0 0-13 16,0 0-10-16,-7 4-9 0,8-1-13 0,0 2-25 0,3 1-23 15,3 1-30-15,3 1-31 0,3-1-14 0,2-2-45 16,5 1-180-16,0-1-450 0,1-5 199 0</inkml:trace>
  <inkml:trace contextRef="#ctx0" brushRef="#br2" timeOffset="233616.3297">17211 8405 156 0,'4'-2'264'0,"0"0"5"0,-1 1-14 15,-3 1-25-15,3 0-13 0,-3 0-5 0,0 0-9 0,-3 7 5 16,0-3-34-16,-1 3-14 0,0 0-14 0,-1 2-16 0,1-1 2 16,0 5-28-16,-2 1-5 15,1 5-15-15,2-5-12 0,1 9-20 0,1-3-29 16,1 0-25-16,3 0-41 0,1 0-37 0,2 0-47 15,1-1-52-15,0-6-60 0,-2 0-181 0,3 0-455 0,-3-6 201 16</inkml:trace>
  <inkml:trace contextRef="#ctx0" brushRef="#br2" timeOffset="234006.3159">17469 8139 123 0,'4'-21'400'0,"-2"8"-35"0,-1 4-32 15,0 2-31-15,0 2-23 0,0 0-26 0,-1-1-29 16,1 2-20-16,0-1-26 0,0 5-12 0,-1 0-28 0,0 0-8 16,-5 11-13-16,2-2-10 0,-1 4-15 0,-1 5 7 15,1 2-19-15,-1 1-7 0,1 1-12 0,1 0-19 16,1 0-10-16,1-1-7 0,1-2-13 0,1-5-4 0,-1 2-17 16,2-4-5-16,2 0-7 15,-1-5-3-15,0 2-1 0,1-3 9 0,-1-1-6 0,1-2 2 0,1-1 7 16,1-1 1-16,2-2 1 0,1-1 3 0,4-1-3 15,0-1 3-15,0 1 2 0,0-1 1 16,0 1 0-16,1-1 2 0,0 2-3 16,2 1 1-16,-3 1 2 0,2 0 1 0,0 1-1 0,-1 2-2 15,1 0 3-15,-1 2 2 0,-2-1 0 0,-3 1 1 0,-2 1-5 16,-3-1-6-16,0 2 5 16,-2 0-8-16,-4-2 1 0,-2 5-3 0,-4-1 5 0,-4-1 0 15,-2 2-9-15,-5-2-3 0,-2-1-7 16,-2-3 0-16,2-1-6 0,-2 1-4 0,2-5-9 0,6 0-5 0,0-1-15 15,4-4-21-15,0 2-19 16,5-5-27-16,-1-3-34 0,4-1-25 0,4-5-218 0,3-5-446 16,5-1 197-16</inkml:trace>
  <inkml:trace contextRef="#ctx0" brushRef="#br2" timeOffset="234451.9764">17817 7980 29 0,'21'-14'255'15,"-3"2"-9"-15,-4 5-21 0,-1 1-18 0,-2 0-12 0,2 4 8 0,-3 0-15 16,-2 2-6-16,2 3-9 0,-2 0-14 15,1 6-14-15,1 2-4 0,-3 1-14 0,0 8-9 16,-3 0-15-16,0 4-11 0,-2 0-11 16,-2 1-11-16,0 1-11 0,-2-1-15 0,2 2-13 0,0-2-16 15,3 0-11-15,-2-3-15 0,2-2-15 0,1 0-14 0,2-7-7 0,1 0-10 16,4-4-6-16,-1-2-2 16,3 1-4-16,1-5 7 0,-1-2-1 0,1-1 10 0,0-3 9 15,0-4 7-15,-3 1 20 0,2-3 17 16,-2 2 12-16,-1-4 23 0,-3 4 19 0,-1 0 17 15,-2-2 1-15,-4 4 8 0,1-1 2 0,-2 0 1 16,-3-1 0-16,-2 3 3 0,-1-1-6 0,-3 2-1 0,-3 0-2 16,-1 3-8-16,2 2 13 0,-2 2-25 0,1-1-5 15,-1 5-8-15,4 0 0 0,0 4-8 16,0 0-4-16,3 1 0 0,2 4-4 0,2 3-1 16,1 0-2-16,7 0-4 0,2 3-6 0,1-1 4 15,2-2-20-15,4 2-11 0,-1 2-3 0,-2-3 2 0,4-3-7 16,-3 6-2-16,0-4-4 0,-2-2 4 0,-3-5 0 15,-1-2-1-15,0 0 1 0,-5 2 4 16,-1-1 0-16,-1-4 2 0,-4 0 5 0,0 0 0 16,-5-1 9-16,-1 2-5 0,-2-5-9 0,2-1-4 0,-2-2-12 15,6-1-2-15,-3-1-19 0,3-3-18 0,0-1-23 16,0-2-27-16,4-5-37 0,-1-2-22 16,7-4-27-16,1-2-34 0,3-2-161 0,4-3-434 0,5-10 192 15</inkml:trace>
  <inkml:trace contextRef="#ctx0" brushRef="#br2" timeOffset="234796.3465">18353 8204 275 0,'14'-13'323'0,"-1"4"-21"0,-6 2-31 0,-3 4-32 0,3-1-22 16,-4 3-11-16,1-3 0 15,-4 4-7-15,10 6-13 0,-4-2-12 0,-2 3-3 0,0 0-21 16,3 6-12-16,-4 0 3 0,1 7-25 0,3-1-9 0,-2 1-11 16,-3 0-12-16,1-1-14 0,-1-4-6 15,-1 4-22-15,-1-5 13 0,-1-1-19 16,-1 0-17-16,-1 0-10 0,3-4-7 0,-1-2-1 0,0-1-1 15,-1-1 3-15,2-1 4 0,-3-4 0 0,3 0 0 16,0 0-6-16,0 0 2 0,-7-15-1 16,3 8 7-16,4-13 2 0,-3 0 4 0,0-4-6 0,5-2 9 15,-2-9 5-15,3 0-2 0,0 10-1 16,2-1-2-16,-1 0 7 0,6 0-7 0,1 0 7 0,1 6-5 16,0 0 0-16,5 3-11 0,-3 3 3 0,3 2 1 0,-3 3 1 15,2 4-11-15,-1 3-1 0,1 0 6 16,-1 4-1-16,7 3-2 0,-3 4-4 0,0 3 18 15,0 2-14-15,-3 3-2 0,-1 3 1 16,-2 2-2-16,-2 0-12 0,-3 5-2 0,-2 6-9 16,-4-6 2-16,-3-2-23 0,-3 2-17 0,-3 8-17 15,-2-9-27-15,-4 10-31 0,-4-3-38 0,-3 0-53 0,7-11-56 16,-5-2-242-16,3 0-566 0,-1-1 251 16</inkml:trace>
  <inkml:trace contextRef="#ctx0" brushRef="#br2" timeOffset="235376.39">19243 7952 232 0,'-8'-10'303'0,"2"3"-26"0,-2 1-31 0,1 1-26 16,2 1-18-16,1 1-24 0,0-1-16 0,0 1-19 16,1 2-17-16,-3 1-15 0,2-1-11 0,-2 0-9 0,2 4-7 15,0-2-10-15,-5 5-8 0,5-3-7 16,-3 2-2-16,4 3-11 0,-2-3 0 0,3 3-6 0,2 0-2 16,2 1-3-16,4 1-7 0,3 3-3 15,1-4-10-15,0 1-3 0,5 2-2 16,4 1-1-16,-1 0-3 0,0 1 1 0,-1-2-4 0,0 3-5 15,-3-3-15-15,-3-3-4 0,-3 2 1 0,1 0 0 16,-6-3 2-16,-3 2 1 0,0-1 3 0,-6 0 1 16,-2 1 1-16,-5 0 5 0,-6-1 0 0,-1 3-3 0,-2-5 6 15,-2-1 4-15,-1 1 2 0,3-4-1 0,0 2-3 0,7-3 4 16,1 2 1-16,3-3-1 16,3 0 1-16,2 0-3 0,-1 0-3 0,2 1 4 15,2-1 1-15,1 2-2 0,3 1 3 0,3 3-1 0,1-2-2 16,2 1 1-16,5-1-1 0,1 3 0 0,1 1-1 15,4 0-3-15,-5 1 0 0,0-1 1 16,-2 1 2-16,-1 1 0 0,-4 0 4 0,-2-3 10 0,-1 5 4 16,-6-1 2-16,-4 1 11 15,-3-2 9-15,-3 3 0 0,-4 1 5 0,-1-5 6 0,-1 1 5 0,5-3-1 16,0-1 1-16,2-1-5 0,3-1-1 16,1-1-7-16,3-1-4 0,1-1-7 0,1 1 5 15,4 1-11-15,2-2 1 0,5 3 6 0,7-1-14 16,8 0-6-16,5 0-15 0,12 1-15 0,-1-5-20 15,5 1-16-15,-1-2-19 0,1 3-29 0,1-1-37 0,1-1-46 16,-1 0-82-16,1-3-195 0,-5 0-500 0,0-3 221 16</inkml:trace>
  <inkml:trace contextRef="#ctx0" brushRef="#br2" timeOffset="236036.2046">21679 7717 257 0,'2'-4'259'0,"1"0"-25"0,1 0-22 16,3 0-19-16,0 0-19 0,2 2-16 0,2-1-12 0,3 3-16 15,1-1-16-15,-1 1-12 0,2 1-7 16,-2 2-15-16,0-1-6 0,-1 4-8 0,-3 1-5 0,-1 2-6 16,-4-1-9-16,-1 1-8 0,-3 3-4 15,-2 1-5-15,-6 0-7 0,-4 5 4 0,-5-2-3 0,-7 1-2 16,-1-1 3-16,-7 6 1 0,6-8 2 0,0 1-3 0,2 0-4 16,2 0 0-16,6 2-2 15,3-1-2-15,5 1-4 0,1 0 2 0,5-2-1 0,5 4-11 16,4 2-5-16,1-1 2 0,6-2-3 15,0 1 0-15,3-3 3 0,1 1-1 0,-4-3 3 0,2 1 2 0,-1-3 1 16,-2-1 10-16,-3-2 2 16,0-2 7-16,-4 0 1 0,2-2 4 0,-4 1 4 0,1-1 3 15,-3-1 12-15,0 0 7 0,-3 3 4 0,0-2 1 0,-2 1-1 16,1 1 0-16,-5 0-3 16,0 0-5-16,-2 3-4 0,-1 1-6 0,1-1-2 0,-4 1-4 15,0 4-3-15,2 1-9 0,1-2-4 0,3-2 1 16,2 2-1-16,1 1-6 0,1-1 1 0,0 7 1 0,2-6-6 15,2-1 4-15,0 0-4 0,-1 0 0 16,-2 0-11-16,-1-3-7 0,0-2-6 0,-5 3-8 16,-2-3-25-16,-9 1-37 0,-5-1-50 15,-8-3-68-15,-12-3-70 0,-25 1-228 0,-11-10-542 0,-1 0 240 16</inkml:trace>
  <inkml:trace contextRef="#ctx0" brushRef="#br2" timeOffset="239396.5975">5696 2946 109 0,'-3'-1'107'0,"-1"-1"-4"0,1 0-9 16,3 2-2-16,-7-2-17 0,4 1 1 0,-1 0-8 0,1-1-4 15,3 2-5-15,-6-2-5 0,6 2-3 0,-5-1-4 16,5 1-6-16,-6-1-9 0,6 1 8 15,-6 2-12-15,2-1-3 0,0 0 8 0,-3 2-6 16,-1 0 0-16,0 1 2 0,0-1-4 0,0 0 5 16,1 1-2-16,-3-1 2 0,3 1-1 15,-2 1-1-15,1 0-1 0,1-2 1 0,0 3-3 0,0-2 1 16,0 1-1-16,0 2-1 0,1 0 3 0,-1-1 1 0,1 3 3 16,1-2-5-16,-1 2 1 0,0-1-8 0,2-1 1 15,-2 2 1-15,2-1-7 0,0 1 5 16,0-1-2-16,0 4 1 0,1-2-1 0,-1-1-3 15,1 1 0-15,-1 0 2 0,1-3-4 0,1 2 4 0,-2 4 1 0,3-1-3 16,-2-4 2-16,0 1-1 16,2 2 1-16,-2-4 3 0,3 3 2 0,-3 0 1 0,2 0-2 15,-1-1 0-15,1 1-2 16,1-3-1-16,0 6-2 0,-2-2-3 0,2-2 2 0,2-1 0 16,-2 0-2-16,1 4-1 0,-1 0 1 0,2-5 1 15,0 3-3-15,0-2-1 0,1 1 3 0,0 1 0 16,1-3-1-16,0 0 4 0,1 2-1 0,0-4-1 0,-2 2-2 15,2 0 1-15,-1-2 2 0,2 2-2 16,0-2-4-16,-2-2 3 0,3 3-2 0,-3-3-1 0,2 0 3 16,-1 1-3-16,1 0 3 15,1-1 2-15,0 1 0 0,0-1 1 0,-1-1-1 0,1 0 2 16,3-1 1-16,-3 2-4 0,1-2-1 0,1-1 6 0,-1 2-5 16,-1-1 2-16,2-1-1 0,-2 0 2 15,1-1-1-15,-1 1 0 0,3-3-3 0,-3 2 3 0,1-2-3 16,1 1-3-16,-1-1 1 0,1-1 1 15,1 1-2-15,1-1 4 0,-1-1-2 0,0 1-1 0,0 2-2 16,-1-4 0-16,0 2 1 0,2-1-3 16,-1-1 0-16,0-1 0 0,0 1 0 0,1-1 0 0,-1-1-1 15,-2 4-2-15,-2-3 3 0,1 2 3 0,0 1 10 0,-3-4 1 16,2 1-4-16,1 0 4 16,-3-1-4-16,2 0-3 0,-2 0 6 0,-1-1 2 15,-3 1-5-15,3 0 1 0,-2-2-2 0,-1 0 0 16,0 2 1-16,0-5-24 0,0 1 2 0,-1 1 3 0,-2-1 0 15,0-1-1-15,2 0 1 0,-2 1 0 16,0 0 1-16,3 0-1 0,-3 0 2 0,-1 0 1 0,1-2-4 16,0 2 1-16,2 2 0 0,-2 1 4 0,-1 0 7 0,1 0-1 15,-1 0-2-15,0 0-4 0,-1 1 9 16,1-1-10-16,-2 0 2 0,1 2-1 0,1-2 2 0,-2 3 0 16,-1-3-4-16,1 5 2 15,1-4 0-15,-4 3-4 0,1-1 2 0,1 1 1 0,0 1-1 16,-2 2-1-16,1-3-2 0,1 3-6 15,0 2 0-15,-3-2-4 0,3 0-4 0,-3 2-12 0,3 0-11 16,-3-1-7-16,3 3-16 0,-4 0-18 16,1 0-30-16,0 0-33 0,2 2-37 0,-1-2-194 0,2 2-407 15,1-1 180-15</inkml:trace>
  <inkml:trace contextRef="#ctx0" brushRef="#br2" timeOffset="240986.8257">7074 3006 55 0,'-4'-1'152'15,"4"1"-11"-15,-9 0-2 0,4-1-12 0,0 1-9 16,5 0-14-16,-10 2-6 0,5-3-10 0,0 2-4 0,5-1-10 16,-10 2 1-16,5 0-7 0,0-2-3 15,0 2 1-15,0-1-14 0,1-1-3 0,-2 3 1 16,2 0 0-16,0 0-3 0,0 0 0 0,-2 0-1 0,-1 3 0 0,0-2-6 16,0 2 1-16,-1 0 2 0,1-1-6 15,0 3 2-15,-1 0 3 0,-1 1-5 0,2-1-4 16,-2 1 1-16,0 2 1 0,0-1 3 0,2 0 1 15,0 0-5-15,-2 2-3 0,4-3-4 16,-1 2 4-16,0-1-3 0,1 1-1 0,2-2 3 16,-1-1-5-16,-1 1-1 0,4-1 0 0,1 2-2 0,-3 2 0 15,3-4-3-15,2 1 0 0,-2 2 2 16,1-2 1-16,-1 1-7 0,1-2 1 0,2 1-1 0,-1 0 1 16,3-1-1-16,-2 1 3 0,1 0-3 0,2-2 3 15,-2 2-4-15,4 0-1 0,-3-2 2 16,1 0 2-16,0 0-6 0,0 1-1 0,1-3 2 15,0 1-1-15,0-1-2 0,0 2 2 0,1-4-1 16,1 2 5-16,-1-1-3 0,2 0 1 0,3-1 0 0,-3-1 0 16,3 1-4-16,-3-3 1 0,2 2 0 15,1-2 3-15,2 0-3 0,-1-2-1 0,-1 0 0 0,1-1 1 16,-1 1 0-16,2 0 2 0,1-4-5 0,-2 0 1 0,4-3-1 16,-2 3 4-16,-2-1-2 0,4-1-8 15,-5 0 0-15,1-2 2 0,-3 0 1 0,5-3-1 16,-6 2 1-16,2 0-1 0,1-4 0 15,-2 0 1-15,-4 1-1 0,2-3-1 0,-4-2 0 0,-2 4-1 16,0-2 4-16,-3 2 5 0,-3-4 9 16,0 0 3-16,-1-2 3 0,-2 2-2 0,-2-1 2 15,-1 1 0-15,-2 1-1 0,0 1 0 0,-4 1-3 0,3 1-1 0,-3 1-5 16,0 1-2-16,-1-1-3 0,4 5 1 16,-3 1-3-16,0-4-2 0,2 4-16 15,0 1-15-15,-1 1-18 0,-1 0-25 0,2 0-28 16,1 3-30-16,2 3-52 0,3-1-44 0,-1 4-236 0,3-2-497 15,0 2 220-15</inkml:trace>
  <inkml:trace contextRef="#ctx0" brushRef="#br2" timeOffset="244166.3098">19897 8164 228 0,'1'-8'265'0,"0"-2"-12"0,-2 0-17 15,0 1-16-15,-1 0-9 0,-2 2-13 0,0-6-17 16,-3 7-16-16,-2 2-7 0,-1-4-13 0,1 3-12 0,-4 3-8 0,-3-1-11 16,-1 3-12-1,-4 3-9-15,0 1-10 0,0 1-9 0,1 4-3 16,-1 2-7-16,2 2-21 0,-1 1-2 0,1 1-5 0,2 0-1 15,3 1-8-15,2 2-2 0,1 0 1 0,4-5-4 16,4 1-1-16,-2-1-4 0,5 0 0 0,2-2-8 16,1 0-4-16,4-2-1 15,0-4-4-15,4 4 4 0,3-5-6 0,0-3-1 0,2-1-1 0,3-4 5 16,-2 0 0-16,-4-2 1 0,8-5 12 0,-3 0 8 16,-5 3 7-16,3-6 4 0,-7 4 7 15,1 0-3-15,-3 1 10 0,-2 3 4 0,0-1 3 0,-1 4-3 16,1-3-5-16,-4 5-3 0,2-3-9 15,0 1-2-15,-2 2-2 0,2-1-7 0,-3 2-8 16,1-3-16-16,-1 3-14 0,0 0-8 0,0 0-4 16,6 7-24-16,-5-1-28 0,4 3-24 0,0 3-25 0,2 1-32 15,2 4-32-15,2 0-41 0,2 0-68 0,-5-3-155 0,3-3-494 16,2-2 219-16</inkml:trace>
  <inkml:trace contextRef="#ctx0" brushRef="#br2" timeOffset="244337.3959">20071 8354 3058 0,'3'-2'33'0,"0"-1"1"16,0-1 29-16,-2 2-23 0,-1 2-3 0,3-3-5 0,-3 3-2 16,0-4-2-16,0 4-4 0,1-1-4 0,-1 1-4 15,0 0 0-15,0 0-3 0,0 0-3 0,2 8 0 16,-4 0-1-16,1-1-17 0,-1 5-22 0,1 2-22 0,1-1-23 16,0 1-26-16,0 0-25 0,1 0-21 15,1 2-31-15,2-2-29 0,0 0-219 0,-1-3-460 0,3-3 205 16</inkml:trace>
  <inkml:trace contextRef="#ctx0" brushRef="#br2" timeOffset="244611.2636">20468 8101 322 0,'0'-19'300'0,"0"7"-22"15,-2 0 1-15,0 3-34 0,-1 2-15 0,-4-2-9 16,0 2-13-16,0 2-18 0,-3 3-17 0,-1-1-26 0,-3 2-4 15,-3 5-10-15,2-3-17 0,-5 6-14 16,0 1-2-16,2 4-13 0,1 1-6 0,0 0-12 0,3 3-5 16,1 0-5-16,5 0-6 0,-1 2-7 15,5-6-5-15,1 8-6 0,6-5-1 0,1 3-1 0,5 2-4 16,2-2 2-16,5 0-6 0,3-2 11 0,2 0-20 16,16-2-6-16,-10-6-2 0,12 0-5 15,2-5-9-15,-3-2-10 0,2-4-15 0,-11 2-20 16,9-8-27-16,-12 3-42 0,-3-1-54 0,-3-7-68 15,-9 4-297-15,-1 1-583 0,-6-6 259 0</inkml:trace>
  <inkml:trace contextRef="#ctx0" brushRef="#br2" timeOffset="246806.792">16763 9640 2681 0,'4'-2'28'0,"2"0"-9"0,-2-1-13 16,1-1-1-16,0 0-5 0,1 1 4 0,-1 0-3 0,2-2-2 15,0 1 3-15,1 1 4 16,1-3 5-16,3-1-1 0,1 4-2 0,1-5 2 0,2 4-3 0,1-3 0 16,0 2-3-16,-1 1-12 15,-2 1-17-15,1 0-22 0,1 2-26 0,-1 1-15 0,-1 0-34 16,0-2-31-16,-4 4-39 0,1-1-158 0,-4 1-380 16,3 0 169-16</inkml:trace>
  <inkml:trace contextRef="#ctx0" brushRef="#br2" timeOffset="246975.961">16912 9738 135 0,'-4'4'262'15,"1"-2"-29"-15,-1-1-23 0,1 2-20 16,2-1-20-16,1 2-14 0,0-4-12 0,5 1-13 16,5 1-13-16,5-2-14 0,7 0-17 0,6 0-15 0,10-6-23 15,3 1-20-15,4 0-34 0,-1-5-21 16,5-1-33-16,19 1-29 0,-20-3-45 0,19-1-164 15,-19 2-321-15,19-7 142 0</inkml:trace>
  <inkml:trace contextRef="#ctx0" brushRef="#br2" timeOffset="247853.5438">17942 9328 123 0,'-4'-3'179'0,"2"1"-14"15,2 2-8-15,-1-4-18 0,1 4-16 0,-6-1-13 0,2-1-6 0,4 2-13 16,-8 2-2-16,2-1-14 0,-1 2-4 16,0 0 3-16,0 0-7 0,-3 0 1 0,1 2-6 15,2 0-4-15,-1-1 0 0,1 0-6 0,0 1-6 16,3-2-11-16,1 0 4 0,-1 2 3 0,2-4 8 15,2 2 4-15,2 1-6 0,2 1 0 16,1 0 0-16,4 0-6 0,-1-1-4 0,5 3-4 0,1-1-5 16,0 0-3-16,2 0-3 0,-1 2-4 0,-2-1-11 15,-2 1-14-15,-1 0-16 0,-4 0-5 16,-1 2-3-16,-3-1 4 0,-5 3 5 0,-3 0-4 16,-5 0-1-16,-3 2 6 0,-4-2 1 0,-2 1 3 15,-4-3 4-15,4-2 1 0,0-1 11 0,1-1 10 0,5-2 5 0,0 1 2 16,4-3 7-16,0 0 5 0,3-2 5 15,1 1-5-15,1 2 1 0,2-3-5 0,3 3-4 0,0-3 0 16,0 0-3-16,8 4-1 0,1-2-4 0,0-1-2 16,7 1 1-16,-1 2-1 15,0 1-1-15,1-2-2 0,0 1 1 0,-2 2-5 0,0 0 4 0,-5-1-5 16,2 2-5-16,-7 1 5 0,2-1-1 16,-3 6 9-16,-3-4 12 0,0-1-1 0,-2 5 3 0,-2-1-4 15,-2 3 0-15,-1-2-2 0,3-2-5 16,-2 2 2-16,2-3-3 0,0 2-1 0,1-3 1 0,3 0 0 15,0-1-2-15,3 1-1 16,4-3-4-16,4 3-7 0,5-4-9 0,6 1-20 0,2-2-10 16,3-2-12-16,4-2-11 0,11-4-5 15,0-2-5-15,-2-3-1 0,2 0 3 0,-1-5-1 0,0-2 5 16,-2-3 6-16,-2-3 1 0,-2 1 12 0,-2-3 11 0,-4-5 10 0,-4 2 15 16,-2-2 20-16,-5-3 17 15,-8 6 26-15,1 1 16 0,-4 0 13 0,-1 4 4 16,-6-1 3-16,-3 2 4 0,-4 2 4 0,3 4-13 15,-6 2 0-15,-3 2 6 0,-3-3 2 0,1 6-4 0,-4-1 0 16,3 2-6-16,-5 2-5 0,0 4-4 16,0 0-10-16,-2 1-6 0,4 5-3 0,-1 1-9 15,3 4-3-15,-1-2-1 0,2 7-6 0,2-2-5 0,3 2-1 16,1 1-7-16,3-2-4 0,4-1-15 0,3 5-1 0,0-4-6 16,3-1-4-16,7 5-8 0,1-4-12 0,3-1-4 15,-1-4-8-15,2-3-6 16,5 1 0-16,1-3 4 0,-4-4 3 0,4-2 1 0,0-1 6 15,-4 0 3-15,-3-2 11 0,-1-1 12 0,1 0 19 0,-3-3 17 16,-4 5 13-16,-1-3 8 0,1 2 1 16,-3 1-2-16,-1-1 8 0,1 1-4 15,-2 1-2-15,1 0-5 0,-1 0-1 0,0 1-6 16,-2 1-9-16,3-3-13 0,-3 3-15 0,0 0-12 0,0 0-2 0,0 0-4 16,0 0-21-16,5 6-17 0,-2-2-23 15,1 3-19-15,1-2-31 0,0 2-35 0,5-3-31 16,1 4-33-16,2-5-245 0,2-1-509 15,1-3 226-15</inkml:trace>
  <inkml:trace contextRef="#ctx0" brushRef="#br2" timeOffset="248306.7573">18778 9298 277 0,'6'-18'280'16,"-2"5"-27"-16,-1 0-19 0,1 1-26 0,0 4-17 15,2 1-22-15,0-1-15 0,2 1-11 0,-1 0-11 16,3 2-14-16,1 0-19 0,-1 2 2 0,1 2-19 0,-1 0-7 15,0 1-7-15,1 1-8 0,-2 3-7 16,1 4-4-16,-3-1-9 0,0 5-5 0,-3 1-8 16,-1 6-1-16,-3 1 0 0,-3-2-7 0,-3 3 5 15,0 0-12-15,-1-1-1 0,-1 2-4 0,1-4 4 16,0 0-7-16,5-5 1 0,0 1 1 0,1-1 1 16,3 0-8-16,0-5-7 0,2 1-7 0,2 3-5 15,2-5-5-15,2-1-1 0,1-2 1 0,2 2 2 0,0-4 2 16,1 0 3-16,1-3 6 0,-1 1 6 15,-1-3 8-15,-5 3 21 0,2-2 15 0,-1 0 15 0,-4 0 11 16,1 2 6-16,-2-1 4 16,0 1-6-16,-4 0-1 0,6 0-10 0,-6 0-5 0,0 0 3 15,-3 5-9-15,-2 0-2 0,-1 1-8 0,-1 1-3 0,-3 1-2 0,0 3-8 16,3 0-1-16,1 0-1 16,3-2-4-16,2 3-1 0,1 1-5 0,3-1-7 0,4 1-4 15,0-1-3-15,7 2 1 0,0 0-6 0,2 0 5 0,1-2-2 16,2-1 2-16,-2-1 1 15,-4-2 0-15,-1-1 5 0,1-1 9 16,-4-3 0-16,-4 2 0 0,0-1 4 0,-3-2 2 0,1 3 4 0,-4 2-4 16,-5 0-1-16,-2 3-20 0,-10 1-22 15,-4 0-30-15,-4 3-31 0,-8 1-29 0,-1 5-29 16,-1-1-34-16,10-6-47 0,2 1-72 0,3-2-155 16,3 0-489-16,5-5 217 0</inkml:trace>
  <inkml:trace contextRef="#ctx0" brushRef="#br2" timeOffset="249098.1138">22188 6862 2898 0,'-2'-4'69'0,"1"-3"-35"0,-3-2 13 0,1 2 9 16,-1-1-11-16,-2 1 0 0,2 1 7 0,1 2 0 0,0 0-2 16,-1 1 9-16,4 1 8 0,-3-1-1 0,2 1-8 0,-1-1 1 15,2 3 0-15,-4-2-17 16,4 2-4-16,-1-3 2 0,1 3-8 0,0 0 3 15,0 0-7-15,0 0 1 0,15 1-4 0,-5-1-1 0,11 1-7 16,2-3 4-16,5 0-1 0,0-1-1 0,16-3-4 16,-5 1 2-16,-1-1-2 0,0-3-9 0,0 0-2 0,-12 2-3 0,-1 3 2 15,0-3-1-15,-4 2-12 16,-4 1-6-16,-3 0-13 0,-4 2-16 0,-3 1-18 0,-1-1-18 16,-2 2-18-16,-4 0-7 0,0 0-19 15,0 3-21-15,0-3-20 0,-14 9-28 0,4-3-32 0,-5 0-41 16,-5 1-163-16,-4 0-465 0,4-1 206 15</inkml:trace>
  <inkml:trace contextRef="#ctx0" brushRef="#br2" timeOffset="249288.9339">22148 6964 79 0,'-7'5'283'16,"-1"0"-18"-16,1-1-11 0,4-1-5 0,-1 0-14 0,1 0-1 15,0-1-12-15,0-1-2 0,3-1-15 0,0 0-8 16,0 0-18-16,0 0-20 0,17 0-12 0,-1-4-16 0,9-1-11 15,5-2-6-15,10-3-20 16,4-1-6-16,3 0-12 0,-2-2-6 0,20-8-20 0,-20 8-23 16,0 0-37-16,-2-3-32 0,-2 3-34 0,-3-3-54 0,-12 0-56 15,-3 1-41-15,-3-1-60 16,-4-2-170-16,-7-2-495 0,-3-1 219 0</inkml:trace>
  <inkml:trace contextRef="#ctx0" brushRef="#br2" timeOffset="249516.4637">22461 6425 287 0,'-7'-4'302'0,"0"2"-30"0,0-1-29 0,4 1-15 16,-4 0-19-16,4 1 4 0,3 1 3 15,-7 7-15-15,4-2-8 0,1 3-17 0,0 4-21 0,-1 1-9 0,3 7-18 0,0 3-7 16,0 5-7-16,0 6-11 16,0 3-11-16,-1-2-8 0,2 2-5 0,1 3-10 0,-4-2-6 0,0 4-6 15,0 3-2-15,-2-3-15 16,4 0-12-16,-2 0-11 0,-2-1-19 0,0 1-17 0,3-2-19 15,-1 0-22-15,2-4-19 0,0 0-35 16,0-9-19-16,3-3-29 0,1-4-36 0,3-2-41 16,-2-5-236-16,0-7-514 0,2-2 227 15</inkml:trace>
  <inkml:trace contextRef="#ctx0" brushRef="#br2" timeOffset="249837.9689">23036 6599 3539 0,'14'-21'24'0,"-2"2"93"0,-7 5-26 0,-3 3-28 0,-1 4-1 0,-2 1-4 0,-2 3-8 16,-3 2-1-16,-2 2 8 16,-2 2 11-16,-6 3-3 0,-6 2 4 0,0 5-3 0,-1 2-9 15,1 3-6-15,0 0 1 0,0 12-4 16,6-7-8-16,4-2-4 0,4 5-4 0,-1 9-3 16,9-9-15-16,7 8-16 0,2-8-4 0,10 7-11 0,2-4-20 15,6-4-18-15,-3-9-9 0,3-4-7 0,1-4-5 16,11-2-1-16,-9-3 5 0,0-6 6 0,-1-4 8 0,8-9 9 15,-12 2 14-15,-1-3 17 16,1-8 11-16,-8 3 9 0,-4 0 18 0,-1-3 8 0,-5 2 0 16,-3 0 8-16,-4 0 7 0,-5 2-13 0,-3-1-1 0,-5 2 2 15,-2 0-2-15,-7 2-6 0,0 1-19 0,-4 2-23 16,-7-1-22-16,-1 0-22 16,6 7-23-16,1 0-24 0,3 3-23 0,0-2-31 15,9 5-31-15,2 1-30 0,4-1-32 0,4 1-45 0,0 0-155 0,2 0-493 16,3 2 219-16</inkml:trace>
  <inkml:trace contextRef="#ctx0" brushRef="#br2" timeOffset="250154.1657">23147 6380 2776 0,'9'-11'221'0,"-1"0"-87"0,-1 0 17 0,-3 3 15 0,0 0-24 0,-1 1-4 16,-1 1 8-16,0 1-8 0,-1 1-2 16,1 1 10-16,-2 1-2 0,2-1 2 0,-2 3-12 15,-1-4-12-15,1 4-7 0,0 0-13 16,-5 8-1-16,-2 5-6 0,-3 7-8 0,-6 13-6 0,-1 3-12 15,-8 21 2-15,8-14-12 0,-10 19-6 16,6 2-4-16,-3 1-5 0,-2 2-3 0,3 5 3 0,-1 1-10 16,4 0 3-16,-4 1-7 0,6-5-4 0,0-4-7 0,5-23-8 15,-1 19-10-15,3-22 0 16,2-1-2-16,2-1 2 0,3-11 4 0,0 1-5 0,0-5 3 0,2-4-4 16,0-3 2-16,0-4 1 0,-1-1 1 15,3-4 2-15,-1 3-2 0,-2-6 5 16,3 1-1-16,0-2 0 0,0-2-17 0,0 0-11 15,0 0-41-15,0-15 4 0,0 6-12 0,0-3-14 0,3 1-15 16,-2-2-22-16,-1 4-24 0,2 0-33 16,-1 1-25-16,-1-1-27 0,0 1-43 0,-1 3-51 0,1-2-66 15,-2 1-242-15,2-4-682 0,-4 3 301 0</inkml:trace>
  <inkml:trace contextRef="#ctx0" brushRef="#br2" timeOffset="253621.8941">20112 9175 197 0,'16'-14'192'0,"-2"0"1"0,-6 5-1 0,-1 0-3 0,-1-1 0 16,-2 2-17-16,-4 1-18 0,0 1-13 16,0-2-12-16,-7 0-13 0,-4 2-10 0,-2-1-8 0,-3 2-3 15,-5-1-6-15,-3 4-7 0,-2-1-2 0,2 2-3 16,-3 2-7-16,3 1-6 0,-1 1-4 0,2 0-4 16,3 3-7-16,4 0-5 0,3-2-4 0,0 1-7 15,6 2-2-15,0 1 2 0,0-1-6 0,4 2-4 0,3 1 1 16,3 1-5-16,4 0 0 0,7 6-5 0,2-1 3 15,5 2-2-15,3-1-2 0,9 1-1 16,0 4 0-16,-8-8-2 0,9 2-2 0,-10-1-2 16,-3-2-2-16,0-1 4 0,-4 1-5 15,-6-4-2-15,-1 0-12 0,-4-5 3 0,-3 5-3 0,-3-2 2 16,-3 2 8-16,-3-2-1 0,-5 0 0 0,-2 3 1 0,-8-2 3 16,-1-2-2-16,-2 0-1 0,0 0 2 15,-3-2 0-15,4-1-2 0,1-2-9 16,8 2-11-16,-2-3-8 0,4 0-17 0,2 0-11 15,1-3-27-15,4 2-42 0,1-3-26 0,2-3-28 0,5 1-36 16,3-3-158-16,9-9-405 0,6 0 179 0</inkml:trace>
  <inkml:trace contextRef="#ctx0" brushRef="#br2" timeOffset="253852.4848">20471 9042 284 0,'20'-16'290'0,"-3"3"-8"0,-6 3-11 15,-4 4-19-15,0-1-19 0,0 3-24 16,-3 0-26-16,-1 2-18 0,-1 0-6 0,-2 2-15 0,0 0-10 15,-9 8-9-15,-1 0-13 0,-4 5-5 16,-3 4-11-16,-1 1-11 0,0 2-4 0,-9 7-15 16,3 2-5-16,0 4-3 0,-1-2-6 15,-2 2-5-15,3 3-4 0,0 0-5 0,-1-1-6 0,1-1-6 16,0 4-4-16,0-4-6 0,0-1-15 0,4 0 1 16,2-4-21-16,4-6-14 0,0-3-16 0,5 0-17 15,1 0-18-15,2-7-21 0,2 0-25 0,3-1-23 0,1-4-24 16,4-1-20-16,1-2-6 0,5-3-207 15,6-3-445-15,9-5 197 0</inkml:trace>
  <inkml:trace contextRef="#ctx0" brushRef="#br2" timeOffset="254406.353">20573 9407 106 0,'19'-16'301'16,"-3"4"-5"-16,-4 3-14 0,-6 5-20 0,1-2-16 0,-3 2-33 16,-1 2-10-16,1 2-7 0,-4 0-13 0,0 0-10 0,0 9-12 15,0 0-14-15,-4 4-11 16,-1 5-17-16,-2 2-10 0,0 0-10 0,-1 2-10 0,0 1-5 15,2 0-6-15,1 0-11 0,-1 0-9 16,3 1 0-16,0-1-5 0,2-1-7 0,1 0-10 0,0-1-1 16,0-2-20-16,1-3-3 0,1-3-19 0,-1-5 7 15,-1 1-13-15,0-2-2 0,2-3 3 16,-2 0 5-16,1-2 13 0,-1 0-12 0,0-2 5 0,3-9-6 16,-2 1 7-16,2-3-3 0,-1-2 1 0,0-7-1 15,0-2 2-15,-1-3-1 0,-1-10-1 0,0 0-3 0,0 1 10 16,-1-2-7-16,-1 0 5 15,2 0-5-15,0 0 6 0,3 2 0 0,1-2 3 16,-1 1-7-16,3 12 4 0,2-2 0 0,2 3-2 16,1 2 1-16,-1 3 2 0,4 2-3 0,-2 7 12 0,0 1-20 15,2 1 3-15,-1 2 0 0,1 6 2 16,-1 0 8-16,0 3-11 0,0 2 0 0,0 1 2 0,-2 1 3 16,-1 3-4-16,-3 0-2 0,3 5 0 0,-3-3 4 15,-3 7-13-15,-1-1-4 0,-3 0-2 0,-3-1-1 16,-2 0 0-16,-4 3-2 0,-1-3 0 0,-4 2-6 15,-4 0 6-15,-1-3-4 0,-3 0 2 0,0-3 1 16,1-2 2-16,-2-3 6 0,5 0 1 0,2-5 2 0,4 1 2 16,0-3 3-16,5 0-1 0,0 0 2 15,3-2 6-15,1 2 4 0,-1-2 5 0,3 0-1 16,1-1 0-16,0 0 0 0,0 0 3 0,0 0-5 0,11 1-2 16,-3 1 7-16,2 2-1 0,4-1-4 15,0 2 8-15,0 2 0 0,6 3 11 0,-1 1 7 0,0 0 2 16,2 4-1-16,2-2-5 0,-1 2 6 15,1 0-3-15,-1 1 2 0,7 8-10 0,-8-7-9 16,1 1-22-16,-4 1-10 0,2 0-22 16,-2 1-19-16,1 0-23 0,-1-1-38 0,-4 1-35 0,3-3-41 15,1-3-33-15,-3-1-239 0,-1-6-508 0,-1-3 225 16</inkml:trace>
  <inkml:trace contextRef="#ctx0" brushRef="#br2" timeOffset="255196.1869">21384 9090 82 0,'-9'-23'344'0,"-2"5"-25"0,-1 4-25 0,1 2-21 0,-1 3-20 16,0 1-21-16,-2 6-19 0,0-2-22 0,-2 2-21 0,1 4-10 16,-5 2-17-16,2 5-12 15,-1 1-19-15,0 5-8 0,2 1-4 0,2 3-14 0,2 2-11 0,-4 12 4 16,7 0-19-16,0-7-2 0,1 11-5 15,4 0-5-15,0 1-1 0,3-4-9 0,2 3-6 16,7-4-4-16,-4-8-11 0,4 0-9 16,1 1-3-16,1-5-3 0,2-3-7 0,-1 1-9 0,4-3-5 15,-1-3-6-15,0-4-3 0,0-2-2 0,2-4 0 16,1 1-9-16,5-1 9 0,1-6-2 0,3-3 4 16,-2-2 0-16,-2-3 2 0,2 0 2 0,-2-4 9 15,-1-1 7-15,-1-2 13 0,-4-2 7 16,1 2 9-16,-6-3 3 0,0 4 6 0,-6-1 13 0,0 4-4 0,-4 1 6 15,0 0-5-15,-3 0-2 16,1 5 2-16,-4 1 1 0,-1-2-6 0,-3 2-6 0,-4 1-4 16,1 3 1-16,-3 1-1 0,0 2 7 15,-5 2-15-15,5 1-6 0,0 3-1 0,3 0 7 16,0 2-10-16,2 0-12 0,2 2-14 0,2 2-6 16,3-2 5-16,2 0-22 0,4 1-8 0,-1 1 0 15,5-1-9-15,2-1-3 0,1 0-6 0,2-2-1 0,1-1-1 16,0 0 3-16,3-5 7 0,-2 1 2 0,2-3 11 15,-1-1 6-15,-1-1 1 0,0-3 3 0,0-3 12 16,-2 2 10-16,2-3 12 0,-2 1 21 16,-1-3 6-16,2 1 4 0,-2 1 8 0,-1 0 0 0,-2-1 17 15,1-2-10-15,-2 3 8 0,-1 2-5 0,0-2-4 0,-1 0-1 0,1-3-4 16,-2 6-3-16,1 0-3 16,-1 2-5-16,0 0 1 0,0 1-10 0,0 1-10 15,-1 1-6-15,3-1-7 0,-5 2 3 16,7 3 0-16,-2 0-24 0,0 3-4 0,-2 1-5 0,-1 2-7 0,-2 3-5 15,-1 0-3-15,1 3-5 0,-4-2 2 16,1 1 7-16,-4-2 4 0,0 6-5 0,2-5 13 0,1-2-2 16,-2-1 0-16,2-3 0 0,1-1 1 0,1-1 8 0,0-1 5 15,0-1 18-15,1 0 8 16,1-3-4-16,0 0 3 0,0 0 7 0,6-7 3 16,-2-1 1-16,2 0 6 0,2-4 7 0,0-1 10 15,4-2 3-15,1-2 2 0,0 3 2 0,1 0 2 0,0 0-4 16,2 2 6-16,-5 4 1 0,1-1-2 15,-1 3-6-15,1 0-3 0,-3 3-1 0,1 2-5 0,-3 1-7 16,2 1-2-16,-1-1 0 0,0 6-9 16,0-1-7-16,-1 2-9 0,-2 2-10 0,0 2-6 0,0 4-11 15,-4 1-9-15,-1-2-15 0,0 6-15 16,-3-1-11-16,2-1-14 0,-1 2-28 0,-1-1-21 0,2-5-38 16,1-3-44-16,0-2-200 0,4-2-461 0,-1-2 205 15</inkml:trace>
  <inkml:trace contextRef="#ctx0" brushRef="#br2" timeOffset="256013.6015">22192 9073 211 0,'10'-37'303'0,"-2"12"-8"16,-2 0 2-16,-2 1-13 0,-4 4-22 0,2 0-11 0,-4 6-20 16,-1 0-20-16,1 2-16 0,-4 3-17 15,-1 1-16-15,0 2-18 0,-3 4-15 0,-3 2-12 16,-2 2-10-16,1 4-10 0,-6 6-4 15,2 2-8-15,1 5-9 0,1 4-8 0,-1 8-10 0,5 3-2 16,2 4-10-16,4 2-15 0,5 1-9 0,1 20-5 0,4-17-7 16,2 1-17-16,1-1-3 15,7 17-8-15,-4-20-10 0,2-2-9 0,-3-1 1 0,-1-3-7 0,1 0-7 16,-2-10-1-16,0-2 2 16,-3 1-4-16,0-3-1 0,-1-1 4 0,-3-5 2 0,3-2-5 0,-2-1 2 15,-1-5 6-15,-1 3-1 0,-2-5 2 0,-3 2 1 0,2-1 2 16,-4-3-2-16,-1-1-1 0,2-4 1 15,-4 1-2-15,-2-5-2 16,-1-3-2-16,-4 2 7 0,-2-7-4 0,0 0 7 0,1-1 0 16,-4-4 3-16,-2-7 4 0,5 5 4 15,-4-7 7-15,9 6 6 0,-1 1 12 0,4-1 3 0,0 2 4 16,3 1 1-16,3 1-3 0,2 5-3 16,2 0 4-16,2 4 0 0,3 0 1 0,0 0-5 15,3 2 2-15,5-1-1 0,0-1-2 0,9 2 4 0,2-2 0 0,2 3-2 16,4-1 2-16,2 2-4 15,8 0 0-15,-1-3-3 0,-1 0 6 0,-8 2-2 0,2-2 4 0,5-4 0 16,-8 2 7-16,-2 0 12 16,1-3 2-16,6-8 2 0,-11 5 11 0,-1-3 9 0,-2 0 16 15,-2-2-12-15,-2-1 6 0,-2-3-1 0,4-8 3 0,-8 8 3 0,-1-8-1 16,-4 6-5-16,0 1 3 16,-3 1-2-16,0-1 3 0,0 2 0 0,0 3 6 0,-3 3-6 15,3 5-1-15,-4 3-11 0,1 3-2 0,3 0-13 16,-3 2-2-16,1 2 1 0,2 3 2 0,0 0-13 15,-10 11-4-15,4 1-3 0,2 1 0 16,-2 9 1-16,3 1-8 0,-1 0 5 0,3 3-5 0,-1 0-8 16,2 8-10-16,0-7-2 0,2 0-7 15,1 0-2-15,-1 9-6 0,0-10-9 0,-1 0-3 0,1-1 1 16,-1 0-15-16,-1-2-4 0,0 1-11 0,1-2-7 0,-1-1-2 16,2-7-4-16,-1 0-3 15,-1-1-4-15,0-3-12 0,3-2 1 0,-3-3-9 0,1 0 3 0,2-3-6 16,1-1 0-16,2-1 2 15,0-2 6-15,2-3 0 0,-1-4 31 0,5 0 16 0,0-8 12 16,2 1 28-16,-7 2 26 0,3-6 31 16,0 3 24-16,-2 0 16 0,1 0 16 0,-2 2 12 15,-3 3 10-15,0 3 11 0,2 1 7 0,-3 1-9 0,0 0 3 16,-2 3-24-16,1 0-13 0,0 1-13 0,-2 3 0 16,0 0-16-16,0 0 1 0,3 14-3 0,-3-1-11 0,0 0-4 15,0 7-15-15,0 0-10 16,0 0-17-16,0 2-7 0,0 0-24 0,2 0-14 0,-1 2-12 0,0-4-27 15,2 0-24-15,1-2-34 16,-1-3-27-16,3-4-25 0,2-4-15 0,2 3-9 0,4-7-17 16,0-1-148-16,2-4-409 0,2-4 181 0</inkml:trace>
  <inkml:trace contextRef="#ctx0" brushRef="#br2" timeOffset="256395.3916">22738 9411 337 0,'13'-20'88'0,"1"-2"13"0,4-12 4 0,-5 10 17 0,-1 0 28 16,-3 0 19-16,1 1 17 0,-3 2 0 15,-2 6 17-15,-3 2 5 0,1 0 3 0,-2 5-6 0,-1 0-16 16,-1 1-9-16,0 3-22 15,-3-2-8-15,-1 5-14 0,-2-1-16 0,-3 2-5 0,-4 3-9 16,0 4-6-16,-3 5-15 0,3 1 0 0,-3 4-9 0,5 3-14 0,-1-3-5 16,3 5-5-16,2-1-8 15,2-1-7-15,3 1-11 0,2-1-21 16,2-1-12-16,2-4-20 0,1-1-22 0,3-1-10 0,3-2-15 16,1-2-20-16,3-2-14 0,1-3-16 0,7 0-4 0,-1-4-1 15,2-4 2-15,-1-3 9 0,2-2 11 16,2-1 13-16,-2-3 15 0,1-5 10 0,6-7 22 15,-4 2 15-15,-2-5 15 0,-2-3 18 0,-3-1 16 0,0-1 9 16,0-2 21-16,-7 1 13 0,2 0 21 0,-7 10 16 16,0 1 12-16,0 0 9 15,-4 2 8-15,0 3-1 0,-4 3 3 0,0 4 5 0,-1 2-16 16,-1 1-1-16,-2 2-9 0,-1 4-15 0,-1 0-12 0,-2 2-6 16,-1 4-6-16,-5 3-8 0,0 9-2 0,-2 1-3 15,5 3-13-15,-3 1-4 0,4 5-25 0,1 7-11 16,6-6-19-16,0 13-19 0,1-1-22 0,4 0-40 15,0-1-33-15,1-4-28 16,-2-10-26-16,2 2-27 0,0-1-29 0,1-3-20 16,0-2-53-16,-4-6-161 0,2-1-512 0,1-4 227 0</inkml:trace>
  <inkml:trace contextRef="#ctx0" brushRef="#br2" timeOffset="256627.3491">23023 9289 96 0,'-2'-3'292'0,"1"2"-22"0,1 1-26 16,4-5-14-16,2 3-17 0,4 0-19 15,12 0-20-15,0-1-17 0,4 1-14 0,5 2-19 16,9-5-13-16,0 2-13 0,-13 2-11 0,3-5-11 16,-2 0-5-16,1 0-8 0,-4-2-6 0,-1 3-7 0,-4 0-4 15,-7 0 0-15,0 0-4 0,-5 2-1 0,-2-1-9 16,-2 3-16-16,0-1-25 0,-6 0-22 0,2 2-34 15,-14-2-47-15,-1 4-54 0,-10 3-90 16,-15 0-133-16,-2 1-422 0,-3 3 186 16</inkml:trace>
  <inkml:trace contextRef="#ctx0" brushRef="#br2" timeOffset="257091.46">17171 10852 3801 0,'3'-8'-36'0,"-3"-1"25"16,-2-4 12-16,1 5 0 0,-1 2-4 0,2 0-3 0,-2 1 4 0,1-1-1 16,1 4-2-16,0-3 7 15,-1 1-3-15,1 4 1 0,1-4-5 0,-1 4 2 0,-1-3 5 16,1 3-8-16,0 0-18 0,-1-4-14 0,1 4-11 16,0 0-16-16,0 0-4 0,0 0-12 0,0 0-16 15,0 0-22-15,0 11-35 0,-1-7-37 0,0 2-52 0,-1-3-190 16,-1 2-469-16,1-2 208 0</inkml:trace>
  <inkml:trace contextRef="#ctx0" brushRef="#br2" timeOffset="257286.4223">16935 11135 3632 0,'-6'5'19'0,"-1"-1"-8"16,0-1 18-16,3-3-16 0,-2 3-9 0,2-2 7 0,0 0-7 15,-1 0 1-15,5-1 3 16,-5 1 0-16,5-1-5 0,-5 1-8 0,5-1-24 0,0 0-21 0,0 0-28 16,0 0-28-16,0 0-23 15,15 1-36-15,-4-1-45 0,0 0-48 0,-1 3-196 0,5-2-490 16,1-1 217-16</inkml:trace>
  <inkml:trace contextRef="#ctx0" brushRef="#br2" timeOffset="257469.7124">17549 11106 4181 0,'11'-8'-9'16,"-2"-1"40"-16,-4 1 23 0,-2 0-29 0,-1 2-3 15,-2 0 1-15,1 1-11 0,-1 1-5 0,0-1 17 0,2 1-15 0,-2 3-2 0,0-3-27 16,1 1-15-16,-2-1-17 16,1 4-24-16,1-3-28 0,-1 3-25 0,0 0-32 15,0 0-26-15,0 0-26 0,0 0-26 0,0 0-66 16,6 8-173-16,-2-4-518 0,0-1 230 0</inkml:trace>
  <inkml:trace contextRef="#ctx0" brushRef="#br2" timeOffset="258661.5172">18198 10821 243 0,'0'-6'263'0,"3"2"-16"15,-3-1-12-15,0 1-14 0,-3 1-9 0,6-2-17 16,-3 1-10-16,0 3-22 0,1-4-13 15,1 1-15-15,2 1-15 0,-1 1-9 0,1-1-14 0,3 1-11 16,0-1-8-16,2 2-8 0,-1 2-6 0,2 0-5 16,-2 2-7-16,5 2-9 0,-2 3-6 0,1 0 1 15,-2 4-6-15,2 5-3 0,-2-1-4 0,0 4 1 16,-4-1-13-16,-1 1 7 0,-5 1-8 0,0 0-4 16,-4-1-2-16,-3 2 0 0,1-2-7 15,-1-6 3-15,2-2 0 0,-4 1-2 0,4-2 1 0,0-5 16 16,1 2 0-16,1-3 2 0,0-2 0 0,1 0 12 15,-1-2-4-15,3-1-5 0,0 0 5 16,-3-13-6-16,4 2-4 0,2-3 0 0,3-9 15 0,-2 2 7 16,5-4 8-16,-1 2-5 0,2 2-1 15,0-4 0-15,1 1 2 0,0 3-5 0,2-1-3 0,1 2 1 16,0 0-18-16,0 5 15 0,0 0-4 0,2 3-6 0,-5 5-1 16,0 1-2-16,-1 3-4 0,0-1-2 15,0 3 7-15,3 1-14 0,-1 3-3 0,-1 1 3 0,2 3 0 16,-2 2-3-16,-1 1-3 0,-1 3-26 15,1 5-4-15,-2 1-13 0,-2 1-12 16,-4 3-11-16,1-1-16 0,-3 0-16 0,-1 1-14 16,2 0-19-16,-4-3-15 0,3 2-31 0,-1-3-28 15,4-4-28-15,-2-4-42 0,-1-1-139 0,3-3-446 16,1-4 197-16</inkml:trace>
  <inkml:trace contextRef="#ctx0" brushRef="#br2" timeOffset="258961.9665">18780 10873 173 0,'4'-14'301'15,"-2"1"-7"-15,-2 2-5 0,1 1-12 16,-1 3-3-16,-1 0-21 0,1 2-25 0,0 1-28 0,-1 2-13 0,0 0-20 16,1 2-20-16,0 0-5 0,-10 4-27 0,6 0-9 15,-2 5-10-15,3 0-6 0,-1 2-14 16,2 9 0-16,1-6-8 0,2 1-12 16,3-1-13-16,4 5-16 0,1 0-18 0,3-2-19 0,2-2-15 15,3-2-11-15,1-3-14 0,2-1-7 0,-4-5 4 0,4-1 5 16,-5-3 0-16,0-2 8 15,-1-2 7-15,-2-3 4 0,-3-3 4 0,1 1 8 0,-4-2 10 0,-2-2 3 16,-6-1-1-16,-2 0 2 16,-4-5 4-16,-3 1 4 0,-4 0-1 0,-2 1-4 0,-3-1 1 0,-1 2 2 15,-2 1-1-15,-1 3-1 0,3-1 2 0,1 4-6 0,5 4-11 16,1 1-20-16,6-2-18 16,0 4-41-16,2 1-41 0,3-1-24 0,3 2-24 0,0 0-67 15,0 0-136-15,23-4-415 16,-1 1 184-16</inkml:trace>
  <inkml:trace contextRef="#ctx0" brushRef="#br2" timeOffset="259146.3633">19184 10569 187 0,'4'-14'374'0,"-4"4"-29"0,0 2-19 0,-1-1-8 16,-1 3-21-16,1 2-29 0,-2-1-32 0,2 2-20 0,-1 2-24 16,2 1-24-16,0 0-22 15,-11 9-10-15,6-1-15 0,0 7-7 0,2 4-8 0,0 6-23 16,0 2-9-16,5 11-20 0,-1 0-12 15,2 2-25-15,1-5-20 0,2 8-15 0,-2 1-30 0,2-1-23 16,-2 17-25-16,-1-18-28 0,0-3-42 0,0-2-47 16,-1-11-44-16,0 8-214 0,-1-10-510 0,-1-5 226 15</inkml:trace>
  <inkml:trace contextRef="#ctx0" brushRef="#br2" timeOffset="259596.2585">19115 10763 36 0,'2'-4'197'0,"2"0"-21"15,5-1-17-15,2 1-23 0,5 2-17 0,7 1-16 0,2-2-31 16,5 2-22-16,9 1-17 0,4-1-33 0,3 1-15 16,-1-1-8-16,-1 1-19 0,-1-2-12 15,-2 0 1-15,-4-1 0 0,-9-1 23 0,1-1 16 0,-5-3 18 16,-4 1 35-16,-2-2 21 0,-1-3 19 15,-6 3 28-15,-2-1 26 0,-2-2 2 0,-3 5 3 0,-2-3 4 16,-2 1-2-16,-3 0-3 0,-1 2-5 16,-2-1-9-16,-4 1-9 0,-4 0-3 0,0 1-3 15,-7 1-8-15,-2 3-10 0,2 2-3 0,-3 2-11 16,2 0-1-16,0 5-11 0,7-2-9 0,-5 2 1 16,9 2-13-16,1 0-4 0,0 1 1 0,7 3-10 0,2-1 2 15,1 1-6-15,7 2-2 0,3 5-6 16,6-3-5-16,3 2-2 0,2 0-6 0,11 3-1 15,1-1-7-15,-12-6-1 0,3-1 0 0,2 0-2 16,-3-1 3-16,-1 1 1 0,-1-1 0 0,-4-2-4 0,-7-2-3 16,-2-2 4-16,-1-1 7 0,-3-1 2 0,-1 2 5 15,-6 1 2-15,-1-1 1 0,-4-2-3 0,-7 1 2 16,-6 1-3-16,-4-3 2 0,0 0-1 0,-2-1-10 0,0-2-7 16,3-1-13-16,2-1-5 0,1-1-24 15,6 1-29-15,1-3-25 0,5 2-43 0,3-3-54 0,0 0-65 16,2-3-156-16,6 0-455 15,0-5 202-15</inkml:trace>
  <inkml:trace contextRef="#ctx0" brushRef="#br2" timeOffset="260275.5958">19867 10644 3117 0,'20'-10'214'16,"-9"1"-79"-16,-3 3-5 0,-2 0-21 16,1 3-30-16,-1 0 4 0,-3 0-37 0,1 2-12 0,-1 0 4 15,-3 1 6-15,4 4-7 0,-4 2 0 0,-3 3-3 16,2 4 4-16,-2 3-3 0,-3 2-4 0,0 2-8 15,2 2 1-15,1 0 0 0,-1 2-3 16,1-2-18-16,2 3-11 0,2 0-12 0,1-2-18 0,2 1-20 16,2-1-16-16,1-3-15 0,0-1-10 15,3-6-2-15,-1-3-6 0,4-1-8 0,1-5 0 0,0-1 5 16,2-3 10-16,5-3 8 0,-6-1 8 0,7-5 15 0,-4-4 14 16,2-3 34-16,-2 2 13 15,-3-3 26-15,2-2 18 0,-4 1 23 0,1 2 19 0,0 0 7 0,-1 0 9 16,-6 5 15-16,0-2-1 15,-3 6-7-15,0 0 2 0,1 0-4 0,-3 3-11 0,1 0-8 16,0 1-19-16,-2 1-7 0,-1 2-15 0,0 0 10 16,5 6-4-16,-4 1-5 0,-1 2-7 0,0 4-13 15,-1 3-7-15,-2 4-4 0,0 0-9 0,-1 1-3 0,-2 1-11 16,2 2-10-16,-2-2-5 16,2 0 4-16,-3-3-13 0,0-1-6 0,6-5 2 0,-5-2 4 15,6-3 9-15,-1-3 6 0,-1 0 16 0,1-3 4 16,-1-2 3-16,2 0 2 0,0 0-4 0,2-11 4 15,-2 1 9-15,1-2 11 0,2-7 8 16,-3-3 3-16,4-1-10 0,-1-3 2 0,0 0-1 0,4-9 2 0,-3 0-5 16,2 0 9-16,-1-1-14 0,0-1-14 0,-1 1 8 15,1 11-10-15,0-2 5 0,0 4-5 16,2 0-1-16,2 3-5 0,-1 2-2 16,1 6-2-16,-1 2 0 0,-1 4 1 0,3 1 8 0,1 2-13 15,-1 1 1-15,0 3 1 0,0 3-1 0,1 2 5 0,2 3-2 16,1 6 0-16,-3 2 11 0,-1 4-12 0,0-1-3 15,-2 1 0-15,2 1 3 16,-4 1 0-16,-2 0-1 0,-4 0 0 0,0-3-11 16,-1 2 0-16,-4-4-8 0,0-4 6 0,-4 5 1 0,2-7 2 15,-3 0 2-15,1-2 0 0,0 1 1 16,1-4 8-16,1-1 8 0,0-1-10 0,0 0 3 16,-2 1-1-16,5-5 3 0,0 1 9 0,1 1-3 0,-3 0 7 15,5-3 3-15,-2 3-4 0,0-1-2 0,3-2-4 0,-3 2 5 16,3-2-3-16,0 0-4 0,6 5 4 0,1-3-2 15,0 2 0-15,6 1-9 0,-2 1-12 0,5-2-17 16,2 5-16-16,3 0-11 0,-3-3-10 0,3 0-16 16,-1 2-15-16,1-1-15 15,3 0-25-15,0-1-44 0,1 0-53 0,-3 0-208 0,0 0-489 16,-1-1 218-16</inkml:trace>
  <inkml:trace contextRef="#ctx0" brushRef="#br2" timeOffset="260836.3998">20935 10579 174 0,'-10'-12'303'16,"2"5"-14"-16,-3 1-14 0,4 2-17 0,0-3-13 0,-3 2-24 0,3 2-18 16,-2 0-22-16,2 0-11 15,-3 2-25-15,0 3-15 0,1 3-13 0,-5 1-7 0,4 3-14 0,0 6 14 16,-4 1-9-16,4 5-11 0,-1 0-4 0,4 3-5 15,2 2-16-15,2-2-1 0,1 3-6 0,2-1-8 16,0-1-8-16,6 1-2 0,2-3-10 0,2-1-9 16,4 0-8-16,0-4 0 0,3-2-7 15,3-5-4-15,1-4-9 0,0-1 0 0,1-5-4 0,1-4-3 16,-2-3 8-16,0 1-2 16,2-6 2-16,-2 0 1 0,-1-4-7 0,-4-2 11 0,1-3 4 0,-3-1 12 15,-1-5 7-15,-2 2 6 16,-1-1 4-16,-4 0 18 0,2 4 12 0,-2 0 6 15,-2 0 5-15,-1 8 5 0,-1 5-1 0,-1-1-1 16,-1 2-11-16,0 2-11 0,1 1-9 0,-1 2-6 0,0 2-2 16,0 0-1-16,0 0-7 0,-5 14-1 15,3-3-3-15,1 3-22 0,-1 4-8 0,1 3-4 0,2 0-14 16,1 1-13-16,-1 0-7 0,2 0-19 0,-1-1-18 0,-1 1-21 16,3-2-12-16,-4 0-26 15,3 0-16-15,0-6-23 0,-2 0-33 0,1 0-31 0,-1-5-31 0,-1-4-226 16,2 1-538-16,-1-4 238 15</inkml:trace>
  <inkml:trace contextRef="#ctx0" brushRef="#br2" timeOffset="261049.4144">21387 10590 260 0,'7'-19'346'16,"-1"7"-15"-16,-2 3-19 0,-1 1-16 0,1 3-23 0,-2-2-25 15,-1 3-33-15,2 0-24 0,-2 3-16 16,3 1-18-16,-4 0-20 0,12 7-13 0,-5 2-10 15,3 7-10-15,1 5-15 0,1 1-7 16,3 13-21-16,0-2-11 0,-3 5-11 0,-5-2-20 0,-3 3-16 16,-3 2-17-16,-4 1-23 0,-3 2-22 0,-8-1-29 0,-10 16-25 15,0-19-45-15,-13 11-46 0,8-17-46 16,-18 10-201 0,11-19-488-16,-21 7 216 0</inkml:trace>
  <inkml:trace contextRef="#ctx0" brushRef="#br2" timeOffset="261403.7359">19037 11387 3188 0,'-28'5'79'15,"1"-3"-21"-15,4-1 18 0,2 0-23 16,5-1-4-16,3 2 1 0,3-1-17 0,2-1 5 0,1 2 9 15,1-1 18-15,2-1 8 16,4 0 6-16,0 0 1 0,0 0-2 0,0 0-10 0,23-3-1 0,3 0-3 16,15 1-4-16,28-5-12 0,6 1-3 0,6-1 1 0,13 2-5 15,9-3-7-15,3 1-2 16,14 0-6-16,7-3 8 0,7 0-14 0,11-1-28 0,-6 0-22 16,1 2-10-16,2-2-21 0,-3 3-13 15,-9 0-11-15,-11-1 3 0,-9 3 0 0,-16 0 4 0,-15 2 1 16,-31 1-1-16,-7 2 0 0,-15-1 9 15,-5 1-1-15,-8 1-9 0,-4 0 6 0,-5-1 0 16,-4 1-6-16,0 0-9 0,-20 3-15 16,-7-1-27-16,-17 2-39 0,-26 3-36 0,-6 0-57 0,-8 2-148 0,-6-4-444 15,-3 2 196-15</inkml:trace>
  <inkml:trace contextRef="#ctx0" brushRef="#br2" timeOffset="261725.9558">18843 11586 141 0,'-43'9'298'0,"5"-2"-17"0,9-2-24 0,-9 3-20 0,14-2-6 16,2 0-6-16,1 1-6 0,8-5 4 0,0 2-10 15,5-1-2-15,-2-1-11 0,6-1-14 0,0 1-3 0,4-2-17 16,0 0-5-16,19 2-6 0,8-3-10 0,25-2-13 16,35-6-9-16,13 3-4 0,22-5-8 15,14-3 2-15,19 2 1 0,11-4 3 0,21 6-3 0,12-6 0 16,10 3-10-16,-1-3-10 0,10 7-24 15,-4 0-21-15,-5 0-8 0,-11 0-30 0,-5 8-10 16,-20-1-13-16,-22 4-1 0,-19-4-12 0,-20 1-2 16,-25-1-4-16,-38 0 11 0,-9-1 2 0,-16 0 17 0,-2-4 25 15,-8 3 19-15,-5 1-11 0,-4-4-2 0,-2 1 7 16,-3-1-8-16,-7-1-5 0,-4-2-9 16,-10-2-16-16,-14-3-32 0,-5 2-14 0,-4-1-19 0,-1 3-34 15,-19-6-33-15,-4 5-42 0,22 4-50 16,-2 3-80-16,1-3-99 0,0 1-223 0,-1 1-678 0,2-4 301 15</inkml:trace>
  <inkml:trace contextRef="#ctx0" brushRef="#br2" timeOffset="261913.2528">21457 11415 5634 0,'4'-5'188'0,"-1"-2"-114"15,1-6-33-15,-3 5-18 0,1 0-22 0,-1 1-4 0,-1 1-23 16,0 1-12-16,0 0-17 0,0 2-15 16,0-1-30-16,0 1-41 0,2 0-54 0,-2 0-55 15,0 3-79-15,1-5-108 0,-1 2-283 0,-1-2-779 0,-2 1 344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5:52:20.41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1402 2238 67 0,'0'0'256'0,"0"0"-20"0,0 0-16 16,1-3-10-16,-1 3-18 0,0 0-16 0,0 0-21 15,2-3-17-15,-2 3-17 0,0 0-9 0,0 0-12 16,0 0-3-16,-3 13-12 0,3-7-7 16,0 3-4-16,0 1-7 0,-3 1-1 0,2 2-5 0,-2 0 2 15,0 2 1-15,2 1-6 0,-1 4-8 0,-1 0 1 0,1 1-30 16,-1 2-2-16,-1 0 4 0,1 1 2 0,0-1-8 16,-1 3-2-16,0-2 4 15,-1 0 1-15,1-1-3 0,0-1 1 0,0-1 0 16,-1-2-3-16,1 1-1 0,1-8 0 0,1 1-1 15,-1-4-1-15,3 0 2 0,0 0-5 0,0-4-4 0,-2 1 7 16,2-1-5-16,2 0 5 0,-2-1-3 0,3 0 2 16,1 0-1-16,0-2 0 0,2 2 2 0,2-3 2 15,2 1-2-15,0-4 0 0,4 2-3 0,0 0 0 16,1-3 1-16,1 0 0 0,1-1-1 0,4-1-5 16,-4 1 4-16,3-2-3 0,-2 1-1 0,-1 0 2 15,-3 0-6-15,0-1 5 0,-1-1-11 0,1 2-10 16,-6 1-16-16,5-2-26 0,-6 2-22 0,0-2-33 0,3 0-32 15,-5-1-47-15,0 0-56 0,-5 0-155 0,0-2-436 16,0 3 193-16</inkml:trace>
  <inkml:trace contextRef="#ctx0" brushRef="#br0" timeOffset="228.8454">1415 2306 96 0,'-3'-3'229'0,"3"-2"-28"0,0 0-17 15,1 0-19-15,3-1-18 0,1-1-9 0,6-2-18 16,-1 3-14-16,0-2-12 16,4 3-11-16,0 0-4 0,-1 1-14 0,1-1-17 15,-5 4-19-15,1 1-17 0,0 0-25 0,-1 0-35 16,-1 1-14-16,1 1-21 0,-5 2-23 0,1-1-20 15,-3 2-101-15,-1 0-245 0,-2 0 108 0</inkml:trace>
  <inkml:trace contextRef="#ctx0" brushRef="#br0" timeOffset="435.5279">1405 2500 36 0,'0'0'252'15,"0"3"-11"-15,0-3-7 0,0 4-20 0,0-4-19 16,0 0-24-16,0 0-16 0,0 0-16 0,10-5-14 0,-3 3-14 16,0 0-9-16,3-1-16 0,-2 0-10 0,8 2-16 15,-5-1-26-15,3 0-33 16,-3 1-34-16,2 0-41 0,-3 0-42 0,0 1-49 16,-1-1-143-16,-4 3-332 0,-5-2 147 0</inkml:trace>
  <inkml:trace contextRef="#ctx0" brushRef="#br0" timeOffset="680.9494">1612 2434 59 0,'0'0'295'0,"0"-5"-26"15,0 5-20-15,0 0-21 0,0-4-25 0,0 4-17 0,0 0-25 0,0 0-9 16,0 0-9-16,0 0-14 0,14 10-14 0,-4-5-10 15,-3 0-12-15,6 3-7 0,-2 0-10 0,7 3-8 16,-1 0-4-16,1 1-4 0,1 1-11 0,-4 1-6 16,2 1-18-16,0 2-20 0,0-2-10 0,-3 1-26 15,1-2-26-15,-2 1-32 0,4-1-25 0,-7-4-34 16,1-1-23-16,-1 2-25 16,1-4-146-16,-7-1-371 0,5-3 164 0</inkml:trace>
  <inkml:trace contextRef="#ctx0" brushRef="#br0" timeOffset="903.8698">1933 2432 216 0,'-3'-7'290'16,"-1"4"-17"-16,-2 1-19 0,2 0-27 0,1 0-20 15,3 2-18-15,-14 4-14 0,7 0-15 0,-4 4-14 16,1 2-13-16,-4 6-10 0,0 2-13 0,1 1-11 15,-1 2-11-15,1 1-6 0,1 0-5 0,-4 1-13 0,5 1-16 16,-6 7-24-16,6-10-28 0,2 3-34 16,1 0-36-16,-1-3-42 0,4 1-46 0,-2-1-47 15,3-4-188-15,4-2-431 0,0-8 191 0</inkml:trace>
  <inkml:trace contextRef="#ctx0" brushRef="#br0" timeOffset="1202.2521">2118 2454 2476 0,'-2'-3'27'0,"2"3"37"0,0 0-3 16,-3-7-28-16,3 7-13 0,0 0-7 0,0 0-2 16,0 0-1-16,-15 7 0 0,12-5-3 0,-3 2 0 15,5 1 4-15,-2 0-6 0,0-1 2 0,3 1-5 0,-3-1-7 16,3 0-10-16,0-4-7 0,6 6 2 0,-3-4-4 15,1 1 1-15,0-3 6 0,-4 0 0 0,12-3 2 16,-8 2 4-16,2-1 4 0,-2-2 7 0,0 1 8 16,0-1 7-16,-1 0 7 0,0 0 6 0,-2 1 5 15,1-2-7-15,-1 0-5 0,-1 5 2 0,0-4-9 16,0 4-13-16,-3-6-29 0,3 6-38 0,-7-2-35 16,7 2-38-16,-7 0-41 0,7 0-38 0,-11 6-124 15,5-1-369-15,-1 0 163 0</inkml:trace>
  <inkml:trace contextRef="#ctx0" brushRef="#br0" timeOffset="1486.1887">2099 2756 18 0,'0'1'234'0,"0"-1"-16"0,-4 6-9 16,1-6-14-16,3 0-21 0,0 0-16 0,-3 7-13 15,3-7-17-15,0 0-11 0,0 0-13 0,0 0-5 16,0 0-15-16,0 0-11 0,19-5-4 0,-19 5-6 16,8-2-6-16,-4 0 5 0,-4 2 5 0,7-4 15 0,-7 4 8 15,3-2 3-15,-3 2-4 0,0 0-1 0,0 0 0 16,0 0 5-16,0 0-17 0,0 0-4 0,-25 2-5 16,16 0-6-16,-2-1-6 0,1 1-6 0,3 1-9 15,-3-2-6-15,3 3-15 0,3-3-30 0,0 0-38 16,4-1-35-16,0 0-34 0,-7 3-53 0,7-3-44 15,0 0-239-15,0 0-491 0,0 0 216 0</inkml:trace>
  <inkml:trace contextRef="#ctx0" brushRef="#br0" timeOffset="1664.3289">2209 2663 158 0,'0'0'292'0,"0"0"-25"0,0 0-24 0,-14 0-26 0,14 0-20 0,0 0-23 0,0 0-31 16,0 0-43-16,11-5-33 0,-1 3-37 0,4-3-43 15,0 2-53-15,7-4-51 0,-1 2-38 0,1-1-102 16,-7 0-277-16,2 3 123 0</inkml:trace>
  <inkml:trace contextRef="#ctx0" brushRef="#br0" timeOffset="3567.0617">3209 2315 57 0,'-3'-9'227'0,"-1"0"1"0,-1-4-19 0,0 2-7 15,-2 0 3-15,0 1-13 0,3 3-9 0,-3 0-11 16,0 0-12-16,-1 2-19 15,0-1-11-15,-1 1-11 0,1 3-14 0,-3 1-6 0,1 0-11 16,-5 1-3-16,2 2-9 0,-3 4-7 0,-2 4-3 16,1-1-1-16,-1 5-5 0,2 0-3 0,-1 3-2 15,0 2-1-15,0 1-2 0,2 2-1 0,-5 7 7 16,5-6 21-16,-1 10-12 0,6-9-4 0,2 1-8 16,-4 9 0-16,5-10-8 0,5 3-7 0,-3-2-1 0,3 0-2 15,3 0-9-15,3 0-3 0,1-1 3 0,2-4-16 16,4-2 1-16,1 2-10 15,3-5-6-15,2-3-18 0,4-3-1 0,-7-3-4 16,12 1-6-16,-4-7-11 0,3-3-3 0,-1-1 1 16,0-2 2-16,0-3 4 0,-1 0 7 0,-2-2 0 15,-3-2 6-15,-3-1 2 0,-2-2 14 0,-2-1 7 16,-2 0 12-16,-4 4 19 0,-2-2 6 0,-1 2 8 0,-1 1 24 16,-1 0 3-16,-2 2 21 0,-2 0-14 0,0 2-12 15,0 1 5-15,1 1 10 0,1 0-4 0,0 3-2 16,-2-1-14-16,0 1-13 0,0 3-5 0,4 0-4 15,-10 1-2-15,6 3-5 0,-1 1-7 16,2 2-5-16,1 3 1 0,0 2-11 0,1 3-14 16,1 3-11-16,3 3-12 0,-1-1-13 0,2 2-10 0,1-3-20 15,0 4-17-15,1 0-24 0,0 0-24 0,-1 1-32 16,-1-3-33-16,2 0-43 0,-2-6-47 0,0 1-214 16,-1-2-548-16,-1-5 242 0</inkml:trace>
  <inkml:trace contextRef="#ctx0" brushRef="#br0" timeOffset="3788.3113">3375 2563 77 0,'0'0'247'15,"0"0"-23"-15,1-3-25 0,-1 3-20 0,0 0-16 16,0 0-14-16,7 2-19 0,-7-2-18 0,10 1-29 0,-1 1-22 16,-2-2-37-16,4 0-41 0,-1 1-34 0,5-2-42 15,-2-1-40-15,-2 2-93 0,-1 0-244 0,0-1 107 16</inkml:trace>
  <inkml:trace contextRef="#ctx0" brushRef="#br0" timeOffset="3977.6529">3413 2685 143 0,'-3'0'252'0,"2"3"-16"0,1-3-17 0,-3 2-25 0,3-2-19 16,0 0-15-16,0 4-15 0,0-4-18 0,7 2-31 15,-1-2-47-15,1 1-45 0,3-3-72 0,8 1-63 16,-4-2-137-16,7-1-288 0,2-2 128 0</inkml:trace>
  <inkml:trace contextRef="#ctx0" brushRef="#br0" timeOffset="4864.9375">4131 2363 146 0,'-3'-3'236'0,"1"1"-12"0,-1-1-16 15,-1-1-15-15,1 1-11 0,-3 0-14 0,1 2-13 16,0-1-15-16,-2 0-12 0,-3 0-14 0,2 2-12 16,-2 0-6-16,0 2-12 0,-1-1-8 0,1 2-6 0,-4 1-10 15,4 1-5-15,2-2-4 0,-1 1-9 0,2 0-4 16,0 2-2-16,2-2-6 0,0 1 7 0,1 1-13 16,4-1-3-16,0 1 2 0,0-2-3 0,4 2 0 15,2 0-7-15,2 0-4 16,4 0-7-16,-1 1-4 0,3 0-1 0,-3-1 0 15,2 0-8-15,1 0-2 0,-3 0-2 16,1 1 4-16,-3 0-4 0,3 0-1 0,-5-2-4 0,0 1 1 16,-3 0 6-16,0 1 1 0,-2-1 0 0,-2 2 3 0,-2 2 0 15,-2-3 9-15,-6 4 4 0,-1 0-1 0,-5 2 5 16,-2 1-2-16,1-2-1 0,-3-2-2 0,2 0 3 16,1-1 1-16,-2-1 0 0,-1 1 2 0,6-5 2 15,1 3-5-15,3-5 3 0,3 2-5 0,0-1 1 0,3 1-8 16,-3-4-13-16,4 3 2 0,3-1-3 15,-3-1-5-15,3-1 2 0,0 0-3 0,6 7 5 16,1-6-2-16,4 1-1 0,3-2 0 0,-1 0-3 16,2 3 2-16,1 0-2 0,-1-2-1 0,1 1 4 0,-3 0 1 15,-1 1 5-15,-2-1-5 0,0 1 7 0,-3 2 5 16,0 0 4-16,-3 1 7 16,2-1 9-16,-5 3 10 0,2 1 10 0,-4-1-1 15,-1 2 4-15,1 4 0 0,-3-1-1 0,-5 8-1 16,2-8-5-16,0 5-1 0,0 0-4 0,-3-2-2 15,5-2-2-15,0-1 1 0,3-1-6 0,0 1 0 16,2-3-9-16,3-1-7 0,1 0-11 0,0-1-7 16,6 0-6-16,3-2-7 0,1 0-12 0,0 0-8 15,2-3-8-15,-1-1 7 0,6 0-4 0,-7 0-1 0,3-5 6 16,-3 2 8-16,0-1 7 0,-4 0 8 0,0 0 24 16,0-2 11-16,-3 3 29 0,-3 0 10 0,0-2-5 15,-4 3 0-15,6-5-6 0,-6 3-11 0,0 2-22 16,0 0-22-16,0 0-41 0,-4-9-70 0,1 7-56 15,-3 0-136-15,2 0-350 0,4 2 155 0</inkml:trace>
  <inkml:trace contextRef="#ctx0" brushRef="#br0" timeOffset="6394.4649">4804 2432 244 0,'-3'-12'229'0,"-2"5"-8"0,2 0 0 16,0-1-20-16,-3 3-18 0,1-1-11 0,-1 1-13 15,-2 2-17-15,0 0-12 0,0 3-10 0,-2 0-14 16,0 1-13-16,0 4-11 16,-5-1-2-16,1 3-10 0,0 6-6 0,-3 0-10 15,3 1-3-15,2 0-3 0,-1 5-3 0,3-2-4 0,3-5-7 16,2 3-3-16,3-3 4 0,1 4-12 0,3-4-1 15,1 1-4-15,4 0 2 0,2-1-8 0,3 4 0 16,2-3-3-16,2 0-3 0,2 0 0 16,-1-2-4-16,3 1 0 0,-6-4-1 0,3 3 2 0,-4-4-4 0,-2 2-1 15,1-1-1-15,-1 0 1 16,-4-2 2-16,-2 3-3 0,-1-4 2 0,0 2 1 0,-4-1-1 16,1 0 1-16,-3 3 0 0,-3-3 5 15,-3-1-2-15,-2 4 0 0,-4-6 2 0,-1 4-1 0,-7-1 4 16,-1 1-3-16,0-5 1 0,2 0 1 15,-1-2 6-15,2 0-11 0,4-2-5 0,0 0-16 0,2-1-21 16,4 1-19-16,1-1-41 0,-1-2-36 0,5-2-30 16,-1 3-48-16,3-4-171 0,2 2-415 0,1-3 184 15</inkml:trace>
  <inkml:trace contextRef="#ctx0" brushRef="#br0" timeOffset="6638.0418">4957 2651 114 0,'0'0'195'0,"0"0"-17"0,0 0-18 0,0 0-18 16,0 0-12-16,11 2-12 0,-3-2-21 0,2-1-32 15,4 1-22-15,3-2-39 16,7-1-30-16,0 1-32 0,0-5-24 0,1 2-98 16,-1 0-195-16,1 0 86 0</inkml:trace>
  <inkml:trace contextRef="#ctx0" brushRef="#br0" timeOffset="6977.0754">5172 2545 167 0,'-9'-4'266'15,"4"1"8"-15,-3 0-19 0,0 0-13 0,2-1-14 16,1 1-16-16,0 0-14 0,2 1-12 0,-1 0-16 16,1 2-21-16,1-4-7 0,2 4-31 0,-4-2-8 15,4 2-10-15,0 0-9 0,0 0 0 0,0 0-20 16,11 9-6-16,-3-7-16 0,2 3-8 0,3 1-13 15,7 3-14-15,-3 1-8 0,3-1-6 0,1 1-10 16,-3 0 2-16,2 0-16 0,-5 2-3 0,2 1 4 16,-7-2-9-16,0-1 7 0,-3 1 1 0,0 2 2 15,-6-3 3-15,1 3 5 0,-5-2 0 0,-3 3-1 0,-2-1 9 16,-5 1-2-16,1-3 1 0,-5 4 1 0,0 0 2 16,-1-6 2-16,2 3 3 0,-2-3-11 0,5-2-16 15,2-1-31-15,2-1-41 0,0-3-45 0,4-1-61 16,-1 0-152-16,6-1-392 0,0 0 174 0</inkml:trace>
  <inkml:trace contextRef="#ctx0" brushRef="#br0" timeOffset="7539.4626">5658 2535 2907 0,'-3'-4'15'0,"-1"-5"17"0,1 6 19 0,1-2-14 16,1 3-4-16,-2-2 5 0,2 3 4 15,1-3 5-15,0 4 3 0,-3-3 0 0,3 3-3 0,-1-2-6 16,1 2-9-16,0 0-5 0,0 0-2 0,0 0-6 15,-2 9 3-15,2-2-6 0,-1 2 4 0,1 3-4 16,-2 0 1-16,1 4-3 0,-2-1-1 0,0 4 0 16,-2 0-7-16,-1 0 7 0,-2-1-7 0,2 1 13 15,2 1-10-15,-3-8-5 0,1 1-3 0,2 0-2 16,-2-1-5-16,2-4-5 0,0 1 3 0,1-2 3 16,-1-2 0-16,2-2 5 0,0 2 3 0,-1-3-4 0,3 0 7 15,0-2-6-15,0 0 4 0,-3-9-1 0,3 0-2 16,0 1 2-16,3-5 2 0,-3-1 1 0,7-6 1 15,-2 0 7-15,0-1 7 0,3-3-10 0,0-1-4 16,5-9 5-16,-4 8-1 0,2-10 5 0,-4 12-2 16,3 0 1-16,0 1 4 0,-2 1 1 0,3 3-3 15,-2 5 0-15,-2 2-6 0,0 5-1 0,-3-1-2 16,2 3 0-16,-2 1-7 16,2 3 1-16,1 2 1 0,0 1-4 0,0 4 10 15,0 4-4-15,0 3 2 0,1 5 3 0,-1 3 4 0,0 1-8 16,0 2 5-16,-1 0-6 0,0 5 4 0,2 3 2 15,-2-5-4-15,-1-3 1 0,1 0-1 0,1 1-15 0,-4 1-2 16,4-5-16-16,0-1-10 0,-3-1-13 0,2-5-15 16,-2-5-25-16,-1 2-22 0,1-6-28 0,-1 5-30 15,-3-5-58-15,3-3-41 0,-3 1-204 0,0-3-512 16,0 0 227-16</inkml:trace>
  <inkml:trace contextRef="#ctx0" brushRef="#br0" timeOffset="7729.2965">5659 2633 163 0,'20'-5'154'15,"-3"2"-16"-15,-3 1-33 0,11-2-34 0,1-1-41 0,-1 2-44 16,3-4-48-16,-4 3-36 0,3-1-106 0,-6 1 47 15</inkml:trace>
  <inkml:trace contextRef="#ctx0" brushRef="#br0" timeOffset="8359.3056">6176 2563 234 0,'0'-6'281'15,"-3"2"-7"-15,-1-2-11 0,1 0-6 0,2 1-11 0,-5 1-16 16,3-1-10-16,-1 1-18 0,-1 1-16 0,0-1-17 16,-2 2-18-16,-3 1-14 15,3 0-10-15,-3 1-15 0,2 2-6 0,0-1-13 0,-2 2-13 16,1 1-10-16,-1 1 1 0,2 2-12 0,-2 2-3 15,0 1-10-15,-1-1 0 0,4 4-5 0,0-2-5 16,0 3-2-16,1-3 3 0,-1 3-11 0,3-1 0 0,1 0-2 16,3-1 2-16,-4 0-9 15,5 1-6-15,2-1-3 0,-1-3-6 0,0-2-8 0,4 0-4 16,-2-1-6-16,2-1 0 0,1-1-4 0,0-2 10 16,0 0-3-16,4-2-1 0,-1-2 3 0,3-1 0 15,-2-2 0-15,0-2 5 0,1 2 8 16,-3-4 10-16,0 1 3 0,-1-3 15 0,2 1 8 0,-3 0 7 15,0-2 27-15,-2 2 7 0,0 0 21 0,-1 2 12 16,-1-1 12-16,1 3 4 0,-4 0 7 0,2 2 0 16,-2 0 0-16,0-1-7 0,1 2-11 0,-1 0-14 15,0 3-9-15,0-2-17 0,0 2-4 0,0 0-13 0,0 0-2 16,0 0-8-16,0 0-7 0,0 0-1 0,0 0-2 16,0 10-7-16,0-3-13 0,3 0-20 15,-3 2-25-15,4-1-20 0,-2-1-27 0,-1 2-28 0,3 0-41 16,2-2-47-16,-2 5-39 15,2-4-53-15,-2 1-78 0,0-3-86 0,6-1-236 0,-3-4-737 0,3-2 325 16</inkml:trace>
  <inkml:trace contextRef="#ctx0" brushRef="#br0" timeOffset="10106.4275">6422 2338 180 0,'1'-3'276'0,"-1"-3"-19"16,1-1-13-16,-1 4-12 0,-1 0-5 0,1 3-9 16,0-6-12-16,0 3-22 0,0 3-18 0,1-4-17 15,-1 4-13-15,0 0-18 0,0-4-12 0,0 4-9 16,0 0-16-16,0 0 4 0,0 0-21 0,0 0-4 15,0 0-7-15,0 0 0 0,0 0-4 0,0 12-7 0,0-5 0 16,1 3-4-16,-1-2 2 0,0 4-8 0,-2 2-4 16,2 6 6-16,0 1-6 0,-1 0 4 0,0 2-5 15,2 4 10-15,-2 1-15 0,0-2-1 16,1 12-2-16,-2-4-4 0,2 1-2 0,-1-12 1 16,0 4-6-16,2-1-15 0,-2 10-20 0,1-12-7 0,0 0-24 15,1 0-20-15,0-1-31 0,1-4-27 0,1-6-29 16,-1 1-29-16,0-3-28 0,1 0-29 0,-1-2-158 15,2-3-443-15,-1-3 196 0</inkml:trace>
  <inkml:trace contextRef="#ctx0" brushRef="#br0" timeOffset="10569.822">6656 2396 246 0,'0'-5'288'16,"3"1"-34"-16,-3 1-23 0,0-1-24 0,0 2-22 16,0 2-14-16,0 0 1 0,0 0-15 0,0 0-9 0,3 11-12 15,-2-2-15-15,-2 4-11 16,1-1-14-16,0 3-8 0,1 3-4 0,-2-4-11 16,2 5-2-16,-1 1-10 0,-1-1-5 0,-2 0-10 15,2 0-5-15,-1-6-9 0,2 2-1 0,0-2-10 16,-3-2-6-16,3-2-8 0,-1-1-2 0,1-2 0 15,0-1-1-15,0 0 11 0,-2-2-3 0,2 1-2 16,0-4 0-16,0 0 2 0,0 0 0 0,0 0 1 16,0 0-1-16,2-11 2 0,1 9 5 0,1-6-8 15,0 1 2-15,1-2-3 0,0 2-4 0,2-3 0 16,3 2 1-16,2 0-6 0,-1 2 1 0,0 0 1 16,-1 3-4-16,3-1 2 0,0 1 10 0,-2 3-11 15,-1 0-1-15,0 3-1 0,0-2-4 0,-1 4 4 16,2 1 2-16,-4 0 2 0,-1 1-7 0,-1 0 5 0,-2 3-3 15,-1 1 2-15,-4 1-6 0,1 1 5 16,-5-1-6-16,-2 1 2 0,-1-2 0 0,-5 2-2 16,1-2 2-16,-1-2 3 0,1-2-1 0,-2-1 5 15,1-5-5-15,1 2-1 0,0-2-16 0,3-1-14 16,1-2-16-16,4-3-42 0,-1 1-27 0,0-3-18 16,5 0-60-16,2-3-30 0,-1 1-173 0,6-3-433 0,2-6 192 15</inkml:trace>
  <inkml:trace contextRef="#ctx0" brushRef="#br0" timeOffset="11043.443">7011 2496 145 0,'6'0'307'0,"-6"0"-13"0,3 2-18 16,-3-2-15-16,0 0-15 0,3 2-24 0,-3-2-18 0,0 0-8 15,1 5-25-15,-1-2-17 0,0 1-12 0,-3 4-13 16,2 0-7-16,0 2-17 0,-2 1-10 0,0 2-2 15,-3 0-11-15,0 0-12 0,2 2-4 0,0-2-8 16,-2-1-9-16,2 1-3 16,-2 0-10-16,-1-1-11 0,3 0-10 0,-2-3 16 15,2-4-19-15,1 4-4 0,-1-4-2 0,1-1 5 16,1-1 3-16,0 1 4 0,2-4 8 0,-3 3-3 16,3-3-4-16,0 0 1 0,0 0-2 0,-7-9 2 15,5 5-3-15,2-4-3 0,0-1 4 0,2-3-2 16,-4-3 5-16,8-2-6 0,0-2 5 0,-1-1-3 15,0-4-2-15,5 1 3 0,-2 0-8 0,2-2 8 0,0 3-1 16,1 1 6-16,1-1 5 0,-1 6-16 0,-3 3 11 16,0 1-4-16,1 1 1 0,-1 2-2 0,-2 3-8 15,-2 2 1-15,1 1-3 0,0 0 5 0,0 2-3 16,-5 1-1-16,7 0-8 0,-4 2 8 0,1 3 3 16,1 2-6-16,-1 1 2 0,0 5 9 0,1-1-5 15,2 6-2-15,-3 2 1 0,-1 2-2 0,1 0 6 16,-2 2-3-16,-1 0-2 0,0-1-1 0,1 2 3 0,-2-2-5 15,1-2-3-15,-1 0-5 16,3-1-22-16,-3-5-10 0,0-2-25 0,1-3-13 16,-1 3-12-16,2-5-16 0,-2 1-26 0,0-3-34 15,0-2-36-15,0 2-20 0,0-6-51 0,1 2-250 16,-1-2-558-16,0 0 248 0</inkml:trace>
  <inkml:trace contextRef="#ctx0" brushRef="#br0" timeOffset="11227.4525">7006 2583 171 0,'0'0'267'16,"-7"0"-26"-16,7 0-24 0,-2 2-18 0,2-2-14 16,0 0-17-16,0 0-7 0,17 2-28 15,-3-3-28-15,2 0-39 0,8 1-39 0,0-3-45 16,5-3-67-16,-2 0-66 0,-2-2-130 0,-2 0-305 15,-1 1 134-15</inkml:trace>
  <inkml:trace contextRef="#ctx0" brushRef="#br0" timeOffset="11805.6985">7521 2549 148 0,'-1'-3'289'0,"2"1"-12"0,-1 2-5 0,-2-6-13 0,0 3-9 0,2 3-16 16,-3-3-9-16,1 2-25 0,2 1-9 0,-8-2-24 16,4 2-41-16,-3 2-2 0,0-2-19 0,-3 3 0 15,1 0-6-15,1 1 0 0,-2 1-11 0,2-1-5 16,-1 4-11-16,-2 0-2 0,3 0-2 0,0 1-13 15,0 0 0-15,2 3-5 0,1 1 0 0,-2 2-10 0,4-2-2 16,0 0-2-16,2 1-6 0,2 1-1 0,1-2-2 16,2-2 0-16,1 1-9 0,4-2-13 0,2-3-24 15,3 0-32-15,7-1-44 0,3-3-63 0,2-5-71 16,2-5-74-16,0-1-223 16,8-7-571-16,-10 1 253 0</inkml:trace>
  <inkml:trace contextRef="#ctx0" brushRef="#br0" timeOffset="13850.7412">7880 2294 102 0,'1'-6'252'0,"1"0"-6"0,2 2-13 16,-4-1-9-16,1 2-2 0,1-3-15 0,-1 4-3 15,1-1-16-15,-2 3-19 0,1-5-11 0,-1 2-18 16,0 3-17-16,0 0-17 0,0 0-10 0,0-3-7 15,0 3-13-15,0 0-3 0,0 0-5 0,0 15-2 16,-1-8-5-16,-1 2-9 0,1 5 0 0,-1 0-6 0,1 8 0 16,0 0-2-16,-2 0-3 0,1 3-2 0,-2 10-8 15,1-1-2-15,1-6-2 16,-1 8 2-16,-3-1-4 0,2-1-2 0,0 0-1 0,1 2-4 16,0-12-19-16,3 2-19 0,-4 1-13 0,4 0-30 15,-2-3-27-15,2 0-30 0,2-3-44 0,1-3-37 16,1-7-34-16,-1 0-215 0,-2-4-488 0,2-1 216 0</inkml:trace>
  <inkml:trace contextRef="#ctx0" brushRef="#br0" timeOffset="14489.0889">8080 2435 261 0,'0'0'251'0,"0"0"-10"0,4 7-13 16,-4-2-9-16,0 1-9 0,0-2-21 0,0 6-19 15,0 2-14-15,2-2-15 0,-1 3-11 0,-2 1-15 16,1 1-10-16,-2-1-12 0,4 1-9 0,-2-1-8 0,1 0-9 16,-1-1-5-16,-1 1-6 0,-1-2-7 0,2-3-10 15,0 0-4-15,0-5-3 0,-3 3 2 0,2-4-11 16,1 0 3-16,0 2 1 0,0-3-6 0,0-2-1 15,-3 3 2-15,3-3-4 0,0 0 0 0,0 0 1 16,-7-9-9-16,4 4 5 0,2-1-4 0,-2-1-4 16,2-2 1-16,-1-4 1 0,-1 1-2 0,2-2-4 15,0-4 4-15,-1 4 0 0,5-5-5 0,-3 0 2 0,4-1-3 16,-2 1-1-16,3 1 3 16,0 4-2-16,3 2-2 0,-1-1-2 0,4 0-1 15,-1 1 2-15,3 2-4 0,4 0 3 0,-6 4-4 16,5 1 9-16,-4 3-8 0,2-1 1 0,-4 2-4 15,3 3 0-15,-3 1-2 0,-2 1-5 0,3 4 2 16,-4 2-9-16,-1 0-2 0,-2 4-6 0,-4-1-3 16,0 1-3-16,-5 2 0 0,-4 1 1 0,2 1 2 15,-1-5 3-15,-4 1-3 0,3-1 7 0,2-2 4 16,-2-2-1-16,2-1 5 0,0-1-1 0,1-2 4 16,2-1 3-16,0 0 1 0,1-1 3 0,0 0 1 0,0-1-1 15,3-2-5-15,0 0-7 0,0 0-6 0,0 0 2 16,10 0 0-16,-10 0 0 0,13 0 2 0,-6-2-2 15,3 2 5-15,4 0 2 0,-3 2 1 0,3 0 1 16,0 1 1-16,-7 2 2 0,6 0 1 0,-2 2-1 16,-1 0 3-16,-3 0-1 0,-1-1 1 0,0 3-2 15,-4-1 9-15,1 1 0 0,-3 1 6 0,-3-1 7 16,-1-1 8-16,-3 2 5 0,-1-1 1 0,-2-1 5 16,-3 0 0-16,0-2-2 0,-1-2 2 15,0 0-3-15,2-1 8 0,2-1-7 0,-3-1-8 16,-1-3-22-16,4-1-25 0,2 0-26 0,-1-1-34 15,2-3-39-15,2 2-55 0,-1-2-184 0,2 0-396 16,2 1 175-16</inkml:trace>
  <inkml:trace contextRef="#ctx0" brushRef="#br0" timeOffset="14870.4406">8616 2518 251 0,'0'0'306'15,"-5"-4"-12"-15,2 2-16 0,-1 1-18 0,-2 1-21 0,-1-1-17 16,0 2-20-16,0 0-18 0,-3 1-13 0,0 2-10 16,0-2-14-16,1 2-13 0,0 3-5 0,-1-2-16 15,0 5 0-15,-1 0-17 0,4-1-8 0,-3 0-10 16,3 2 3-16,0 0-2 0,0 0-11 0,0 2-3 16,4-1 4-16,-1 1-17 0,1-2-2 0,3 0-4 0,0 0-5 15,3-1-7-15,3 2-5 0,1-5-26 16,4 0-22-16,5-1-55 0,5-2-50 0,1-1-57 15,4-5-97-15,0-2-291 0,-2-3-614 16,3-3 272-16</inkml:trace>
  <inkml:trace contextRef="#ctx0" brushRef="#br0" timeOffset="16416.0482">8881 2306 27 0,'1'-10'231'15,"2"0"-5"-15,0 1-1 0,-2-1-4 0,1 3-5 16,-2 2-13-16,1 1-13 0,2 0-17 0,-3 1-18 0,1 0-18 16,-1 3-13-16,2-4-20 0,-2 4-8 0,0 0-7 15,0 0-9-15,0 0 4 16,0 11-7-16,-2-4-7 0,4 1-5 0,-2 2-1 16,-2 2-5-16,2 1-2 0,0 2-4 0,2 4-1 15,-2 0-5-15,0-1-3 0,0 4 7 0,0 0-14 0,3 5-4 16,-1-2-3-16,0 2 2 0,-2 7-6 0,0-7 6 0,0 0-10 15,-2 8 0-15,4-10-8 0,-2 0-11 0,-2-1-12 16,2 0-15-16,0 0-14 16,0-2-21-16,-1 0-21 0,1-4-28 0,0-5-38 15,3 1-26-15,-3-5-28 0,1 0-46 0,-1 0-153 16,2-4-431-16,-1-1 192 0</inkml:trace>
  <inkml:trace contextRef="#ctx0" brushRef="#br0" timeOffset="16887.9764">9095 2366 178 0,'0'-5'286'16,"0"2"-21"-16,2-1-23 0,-1 3-23 0,-1 1-23 15,2-2-17-15,-2 2-15 0,0 0-11 0,1 9-10 16,2-2-9-16,-2 1-15 0,2 3-10 0,0 1-10 15,0 6-10-15,-2-3-4 0,1 5-8 0,0-5-11 16,-2 4-3-16,0 1-9 0,0-1-4 0,-1-5-5 16,0 1-5-16,-2-1-1 0,1-1-3 0,0-4-6 15,0-1-4-15,1-1 5 0,-1 0-1 0,1-3-4 16,-1-1 1-16,1 0-4 0,1-1 1 0,0-2 6 16,0 0-9-16,0 0-1 0,0 0-5 0,-1-9 4 15,2 6-8-15,3-4-8 0,1 1 4 0,0-1-4 16,4-1 3-16,-1 3-2 0,3-3-4 0,-2 4 2 15,3-2 1-15,-3 3-5 0,4 0 1 0,-1 3-4 0,-1-1 3 16,2 2-3-16,-1 1 0 0,-2 2 0 16,3 1-1-16,-7-1-4 0,2 2 0 0,0 0 1 15,-3 1-4-15,-1 1 0 0,-1 0 0 0,-3 1 1 16,0-1 2-16,-1 4 0 0,-5 0 1 0,-2-1 1 16,-1-4 4-16,-2 2-4 0,-2-2 2 0,2-1 0 15,-4 0 3-15,3-3 1 0,-3-1-7 0,2 1-2 16,3-4-14-16,0 0-12 0,-3-2-24 0,4-1-21 15,3-1-28-15,-1 1-26 0,4-5-50 0,1 3-21 16,0-2-33-16,2-3-129 0,6 1-399 0,1-3 177 0</inkml:trace>
  <inkml:trace contextRef="#ctx0" brushRef="#br0" timeOffset="17502.7352">9423 2429 278 0,'2'0'288'0,"2"-1"-15"0,-4 1-20 15,0 0-27-15,6-1-18 0,-6 1-20 0,0 0-14 16,4 6-12-16,-1-3-13 16,1 6-18-16,-1-1-14 0,-2 1-7 0,2 5-11 15,1 0-10-15,-1-1-7 0,-2 3-7 0,1 2-10 16,-2 1-5-16,0 1-8 0,0-6-9 0,0 0-11 16,-2 0-2-16,0 0-12 0,-1-6-2 0,2 0-4 0,-1 0 2 15,1-2-3-15,-2 1-2 0,0-4 5 0,0 0-1 16,3-3-2-16,-1 4 2 0,1-4 8 0,0 0-10 15,0 0-1-15,0 0-2 0,-13-9-2 0,13 1 4 16,-3 2-7-16,2-3 2 0,-2-3-1 0,3-2-1 16,-3 1-2-16,3-1 5 0,0-4-2 0,-1-2-4 15,2 2 0-15,2-2 2 0,0 7-4 0,1-7 0 16,3 1-1-16,0 0 2 0,-1 6 2 0,2 0-2 16,-2 0-4-16,1 1 2 0,1 2 6 0,2 0-2 15,0 1-10-15,0 2 0 0,0 2 4 0,-2 1-2 16,2 1-1-16,-3 3-3 0,0 0 2 0,2 0 1 15,-5 3-1-15,1 2 1 0,1 1-1 0,-3 1 1 0,0 0 0 16,-2 5-4-16,-2 0-7 0,-4 8 4 0,0-8-7 16,-1 1-1-16,-5 3 5 0,4-4 0 0,-3 0 1 15,2-1 0-15,-1 0 5 16,2-5-1-16,1 1 1 0,0-2 1 0,0 1-1 16,3-4 2-16,2 1 3 0,1-3-6 0,-3 2-9 15,3-2-7-15,0 0-4 0,0 0 0 0,0 0 0 16,17-6 6-16,-8 5-1 0,-1-3 2 0,1 1 3 0,4 2 1 15,1 0 0-15,-3 2 4 0,2 2 3 16,0 2-2-16,1-3-2 0,-1 6 5 0,1 0 6 16,-5 0 5-16,3 1-4 0,-2 3 4 0,-3-2 8 15,1 1 3-15,-2 0 1 0,-5-2 7 0,1 0 4 0,-4 3 3 16,1-3 8-16,-6 2-3 0,0 1-3 0,-3-1-2 16,-3-2-4-16,2-1 2 0,-3 0 1 0,1-2-5 0,-1 0-3 15,-1-3-14-15,-1-2-5 16,-1-1-18-16,3-1-18 0,-1-3-14 0,0-2-29 15,1 0-43-15,2-2-32 0,2-2-42 0,-1-1-170 16,1-5-401-16,6 3 177 0</inkml:trace>
  <inkml:trace contextRef="#ctx0" brushRef="#br0" timeOffset="18252.8536">10015 2537 231 0,'0'-6'285'0,"0"-3"-9"0,0 2 0 16,-1 1-12-16,-1-1-14 0,-2 0-18 0,1 2-11 15,0 0-17-15,-1-1-15 0,0 3-16 0,0 0-15 16,-2-3-11-16,-1 4-10 0,-2 0-13 0,1-1-15 0,0 3-12 15,-2 0-9-15,0 3-9 0,-4-1-7 0,1 3-7 16,2-1-11-16,-2 4-1 0,2 1-5 0,0 0-6 16,-1 1-6-16,2 2-1 0,-1 4-2 0,4-4-10 15,-1 7 0-15,3-5-6 0,3-1 5 0,-1 2-8 16,3-2 5-16,0 0-5 0,1-3-5 0,2-1 3 16,1 0-4-16,0-2-6 0,2 2-6 0,1-3 2 15,0-1-11-15,2-2-1 0,-1 0 8 0,2-3-2 16,4-2-3-16,-3 0-2 0,2-1 1 0,1-3 3 15,-4-1 1-15,3 0-1 0,-4-4 2 0,3 2 12 16,-4-1 8-16,-1 0 11 0,2-1 8 0,-5 0 5 16,0 2 12-16,0 1 25 0,-1 2 17 0,0-1 2 0,-2 4 5 15,1-1-5-15,-1 1-3 0,1 0-11 0,-2 3-11 16,1-6-5-16,-1 6-6 16,0 0-12-16,0 0 1 0,0 0-7 0,0 0-7 15,-4 7-5-15,2-1-1 0,1 1-11 0,1-1-16 16,1 2-10-16,-1 1-18 0,2-1-27 0,-1 1-31 15,3-1-24-15,2 2-39 0,-3-1-48 0,1 0-55 16,3-3-74-16,-1 1-340 0,1-4-722 0,1 0 320 16</inkml:trace>
  <inkml:trace contextRef="#ctx0" brushRef="#br0" timeOffset="19593.4206">10243 2598 98 0,'0'-2'259'15,"4"0"-18"-15,-4 2-13 0,3-2-18 0,-3 2-13 0,0 0-17 16,0 0-9-16,11 4-17 0,-9-3-14 0,-1 2-11 16,2 1 9-16,1 3-22 0,0-1-10 0,-1 2-13 15,0 0-1-15,0 2-13 0,-2 1-12 0,1 2-2 16,-4-1-6-16,0 3-14 0,-3-2-18 16,1 0-24-16,-2 0-20 0,1 1-25 0,-4 2-27 15,-2-4-35-15,4 0-27 0,0-4-41 0,1 0-30 16,-1-3-158-16,3-1-390 0,1-4 172 0</inkml:trace>
  <inkml:trace contextRef="#ctx0" brushRef="#br0" timeOffset="20067.468">10580 2399 2269 0,'7'-6'101'0,"-2"0"43"0,2 2-20 16,-4 0-46-16,1 1-18 0,-1 2-12 0,-1-1-3 15,-2 2-6-15,3-3-2 0,-3 3-1 0,0 0-2 0,0 0 2 0,0 0-4 16,4 8 0-16,-6 0-5 0,1 1 1 0,-1 2 4 16,0 3-13-16,-3 4 0 15,1 0 4-15,0 0-6 0,1 2-3 0,-4-2-2 16,1 1 3-16,-1-1-8 0,2-4-2 0,-2-1-10 16,1 0-2-16,0-2-5 0,0 0-2 0,1-3 2 15,2-2 1-15,-1-1 6 0,1-2 1 0,1 0 7 0,0-1 0 16,-1 0-1-16,3-2-1 0,0 0 4 0,-7-6 10 15,7 2 4-15,-2-5-3 0,1 0 6 0,2-3-1 16,1-6-3-16,5 1 12 0,-3-4-6 0,3-1 4 16,2-1 1-16,2-10 0 0,-2 9-1 0,2 1-2 15,2-1 7-15,-2-1-2 0,2 4 3 0,-1 1 12 0,1 1-11 16,-1 3-7-16,-3 3 3 0,0 3-5 0,-3 3-3 16,0 0-2-16,-1 2-3 15,-1 2-4-15,1 3 0 0,-1 0-4 0,2 2 1 16,1 4 10-16,0 1-10 0,0 4 1 0,0 1 3 15,3 7 0-15,-3 1 0 0,0 3-6 0,-2-1 3 16,0 5-4-16,2 7 2 0,-3-6 1 0,1-2-8 16,-2 0-6-16,1 0-14 0,-1-1-21 0,0 0-9 0,-2-2-20 15,1 0-17-15,0-1-10 0,2-4-18 16,-1-5-14-16,-2-4-20 0,0-1-24 0,2 0-24 0,-1-2-37 16,-1-3-20-16,0 1-170 0,-1-4-454 0,0 0 201 15</inkml:trace>
  <inkml:trace contextRef="#ctx0" brushRef="#br0" timeOffset="20257.0516">10577 2485 214 0,'0'0'228'16,"0"0"-18"-16,-6 0-26 0,6 0-15 0,0 0-17 0,0 0-17 15,23 0-21-15,-7 0-38 0,7-2-34 0,1-1-47 16,1 1-48-16,3-2-42 0,-1 0-134 0,-1-1-248 16,-1 0 111-16</inkml:trace>
  <inkml:trace contextRef="#ctx0" brushRef="#br0" timeOffset="21129.387">11041 2538 150 0,'0'0'269'15,"-4"2"-8"-15,4-2-11 16,-3 1-12-16,3-1-12 0,0 0-12 0,-4 1-18 15,4-1-15-15,0 0-17 0,0 0-5 0,0 0-7 16,0 0-13-16,0 0-2 0,0 0-12 0,0 0-5 0,0 0-1 0,0 0-26 16,0 0-1-16,0 0-12 15,0 0-7-15,0 0-11 0,0 0-7 0,8-8-5 16,1 5-8-16,1 3-1 0,3-6-7 0,2 5-1 16,1-1-6-16,0 0 0 0,6 0-10 0,0 0-6 15,0 0-8-15,1 1-17 0,1 1-3 0,0-1-12 0,-1 0-7 16,2 0-10-16,1-2-4 0,-2 3 0 0,1-2 3 15,-3-1 2-15,-6 3 1 0,-2-2 1 0,-1 1 7 16,-4 0 5-16,-3-1 3 0,-1 1 3 0,1 0 2 16,-1-1 4-16,-1 1 0 0,-4 1-1 0,2-4 2 15,-2 4-1-15,0-4 2 0,-2 1-8 0,-3 1-1 16,3 0-2-16,-3 0-8 16,0 1 5-16,-2-2-16 0,1 2-10 0,1-1-5 0,-1 1 8 15,-1-3 3-15,0 2 3 0,1-1 8 0,-1 0 2 16,-1 0 8-16,-1-1 1 0,2 2 3 0,0-2 3 15,0-1 7-15,0 1 17 0,0 1 12 0,-2-3 5 16,1 3 4-16,1-2 7 0,-1-1 10 0,1 3 16 16,0-3 7-16,-1 2 6 0,1-1 1 0,2 2 8 0,-1 1 6 15,2 0 8-15,0 0-4 0,-1-1-4 16,1 1 4-16,0 1-4 0,1 0-5 0,3 1-5 0,-4-2-11 16,4 2 0-16,-4-2-3 0,4 2-15 15,0 0-1-15,-3-2-7 0,3 2-7 0,0 0 4 0,0 0-7 16,0 0-1-16,0 0-2 0,15 5-8 0,-6-3-2 15,3 1-4-15,2 0-3 0,6 1-4 0,0 1-8 16,-3-1 0-16,4 1-4 0,-1 1 2 0,0 0-10 16,1 1 0-16,-7-4-5 0,0 2 0 0,1 1 1 15,-3-1-2-15,0 1 6 0,-5 0-1 16,-1-2 0-16,-2 2 2 0,-1 1 0 0,-2-1-2 16,-2 1 13-16,-1 0 6 0,-3 1 2 0,-1 2 4 15,-4-1 0-15,-1-1-2 0,-1 2 4 0,-1 0-3 16,-5 2-1-16,-1 0-4 0,2 0 0 0,1 0-4 15,-1-2-23-15,5 0-22 0,1 0-36 0,1-2-41 16,3-1-44-16,1-1-53 0,3-1-55 0,0-1-206 16,1 0-524-16,1 0 232 0</inkml:trace>
  <inkml:trace contextRef="#ctx0" brushRef="#br0" timeOffset="22779.0732">11850 2445 143 0,'3'-4'264'16,"-2"-2"-7"-16,0 2-24 0,1-2-13 0,-2 2 2 15,0-1-4-15,-2 1-15 0,1-1-18 0,-2 1-19 16,2-1-11-16,-3 2-13 0,-1-1-12 0,1 1-6 0,-1 1-13 16,-1-2-11-16,-3 4-11 15,1 0-10-15,-2 0-9 0,2 1-3 0,-2 0-9 0,0 1-1 16,0 2-15-16,-1 1-5 0,0 2 3 0,1-1-9 16,-3 2-3-16,3 1-2 0,0 0-1 0,2 2-3 15,1 1-6-15,3-4 1 0,-2 5 1 0,2-2-9 16,2 0-8-16,1-2-6 0,2 0 0 0,1-1-22 0,1 0-7 15,-1 0-4-15,4-3-1 0,1 1-9 0,-3-5 0 16,6 1-11-16,0-1-1 0,3-1-3 0,2-3 3 16,-2-1 1-16,4 1 3 0,-3-4 0 0,3-4 13 15,0 0 4-15,-2-4 1 16,-2-1 11-16,-2 0 12 0,0-2 13 0,-2-2 10 16,1 0 14-16,-3-2 14 0,0 2 0 0,-3-3 20 15,-1-3 12-15,1 6 10 0,-4-4 10 0,0 4 4 16,-3 1 1-16,5 4-2 0,-5 1 2 0,0-1-15 0,3 2 1 15,-1 4 8-15,-2 2 0 0,3 2-4 0,-3 0-17 16,3 0-14-16,0 1-1 0,-3 2-9 0,3 2-4 0,-1-1-2 16,1 1-7-16,-3 9-7 0,3 0 5 0,-3 6-10 15,2-1 3-15,-2 7-1 0,0-1-6 0,0 1 6 16,2 3-9-16,-2-2 19 16,3 1-16-16,-3 3-2 0,3-1-8 0,-3 0-1 15,2 0 5-15,1 3-14 0,0-5 1 0,1-1-7 16,2 1-13-16,0-4-8 0,-3-3-10 0,4-1-9 15,-1-3-15-15,4-1-5 0,-1 0-9 0,4-3-8 16,-2-2-22-16,2 0-27 0,0-2-26 0,1-3-35 0,3-2-38 16,2-3-38-16,-2-1-201 0,-2-2-516 0,1 0 228 15</inkml:trace>
  <inkml:trace contextRef="#ctx0" brushRef="#br0" timeOffset="22984.6521">12108 2469 40 0,'0'0'228'16,"0"0"-12"-16,0 0-10 0,-2 12-7 0,2-8-14 0,0-1-15 15,2 0-13-15,-1 2-15 0,2 1-10 0,0 0-8 0,-2 1-14 16,3 0-9-16,-1 0-9 16,0 1-13-16,1 1-5 0,-1-1-6 0,1 1-14 15,-4 1-7-15,2 0-25 0,-4 1-24 0,1 0-29 16,-5 2-33-16,0-3-44 0,1 0-53 0,-4 0-46 0,0 0-106 15,0-5-337-15,3 1 149 0</inkml:trace>
  <inkml:trace contextRef="#ctx0" brushRef="#br0" timeOffset="23761.3013">12457 2386 2943 0,'3'-4'47'0,"-1"-1"-8"0,-4 3 12 15,2 2-23-15,2-5-8 0,-2 4-4 0,0 1-4 0,0-4 2 16,0 4-1-16,0 0-2 0,0 0 3 0,0 0 0 16,0 0 5-16,0 10-1 0,0-5 2 0,0 3-5 15,-2 2 0-15,2 1 0 0,-2 2 8 0,4 6-13 16,-4-7 0-16,2 2-1 0,-1-1-2 0,-1 1 2 16,1-6-4-16,-2 2-10 0,3 0 0 0,-3-1 0 15,3-3 1-15,-2 2 2 0,0-6 2 0,2 4 3 0,-1-3-3 16,-1-1 8-16,2-2-6 0,-2 2 6 0,2-2 2 15,0 0 4-15,-5-6-3 0,3-1 6 0,0-2 5 16,-1 2 11-16,3-8-9 16,0 1 5-16,-1-1-2 0,1-3-3 0,0-1-3 15,1-2 4-15,1 2-10 0,-1-4-2 0,3 3 1 0,1-2-2 16,0 2 2-16,2 1-6 0,2-1-2 0,-2 7-4 16,1-5 0-16,3 7 2 0,-1-1-6 15,0 3-5-15,4 2 2 0,-1 1 3 0,-5 2-4 16,2 2-2-16,0 2 5 0,1 0-9 0,-1 4 4 15,-3 1-6-15,2 1 1 0,-1 3-8 0,-4 2-2 0,2 2-12 16,-5 1-5-16,-1 7-4 0,-3-2 0 16,-3-1 1-16,-3 0-4 0,1-4 6 0,-1 3 3 15,-1-6 2-15,2 1 5 0,-1-2 3 0,2-3 3 16,3 0 0-16,0-2 2 0,0 1 3 0,2-4 6 16,-1 1 4-16,2-1 1 0,0 1 0 0,-1 0-6 15,2-3-7-15,0 0-2 0,0 0-2 0,0 0 0 0,19-4 3 16,-10 2 3-16,1 2 3 0,3 0 2 0,0 0 0 15,-1 0 1-15,2 3-1 0,0 0 4 0,-1 0 2 16,1 3 4-16,-1-1 2 0,-2 2-10 0,0 0 7 16,-1 1 2-16,0 1-2 0,-3-2 7 0,-2 2 8 15,-2-2 3-15,-1 2 7 0,0-1-1 0,-1 0 14 16,-4 0 5-16,0 0 7 0,-4-1-1 0,2 0 6 16,-5 1-5-16,1-2 0 0,-4-2-3 0,-1 2-7 15,0-3-1-15,-2 0-2 0,2-1-3 16,-1-2 4-16,1 0-16 0,0-3-23 0,1 1-22 15,2-1-23-15,3 0-31 0,-1 0-30 0,2-2-56 16,0 0-58-16,0-1-216 0,4 0-480 0,-1 3 213 16</inkml:trace>
  <inkml:trace contextRef="#ctx0" brushRef="#br0" timeOffset="24377.0291">12854 2489 107 0,'0'0'328'0,"0"0"-17"0,0 0-8 16,0 0-21-16,0 0-25 0,0 0-20 0,0 0-30 15,0 0-15-15,0 0-21 0,0 0-15 0,6 0-19 0,-6 0-14 16,0 0-11-16,5 0-11 0,0 1-11 0,0-1-11 15,5 0-8-15,-1 0-3 0,4-2-13 0,2-1-13 16,2 3-3-16,3-4-5 0,1 2-2 0,-5-1-5 16,5 0 2-16,-5 0-16 0,-1-1 11 0,-1 1-8 15,-1 0 1-15,0 0-4 0,-3 0 4 0,-2 2-8 16,1-2 5-16,0 0 4 0,-2 0 5 16,-1 1 4-16,1 0 7 0,-3-2 2 0,-1 2 6 0,1 1-6 15,-1 0-1-15,-2-2-4 16,-1 3-5-16,3-2-2 0,-3 2-5 0,0-5-6 0,0 5-1 0,-5-2-5 15,0 0 2-15,1 0-5 16,-5 1-3-16,1-1-1 0,1 2 0 0,-3-2 4 16,-1 0-8-16,2 1 5 0,0 0-1 0,-1 0-1 0,0 1 0 15,2 0-3-15,-2-2 9 0,2 2-9 16,0-2 8-16,1 0-4 0,0 0 2 0,2 2 5 16,0 0-1-16,1-2 9 0,4 2-4 0,-7 0-2 15,7 0 3-15,0 0 7 0,-6 0-4 0,6 0-5 0,-3-2 2 16,3 2-6-16,0 0 7 0,0 0-10 15,0 0-2-15,0 0 0 0,0 0-5 0,19 1-2 0,-8 0-4 16,-1 1-9-16,2 0 1 0,2 4-8 0,-2-4-3 16,0 3 1-16,0 2 5 0,-1 0 2 0,0 0 4 15,-2 3-2-15,0-1 0 0,-1 0-2 0,0 1 10 16,-4-2-1-16,2 0 0 0,-4 0-1 0,-1 1-1 16,-1-1 6-16,0 1-2 0,-3 0 4 0,0-2 1 0,-2 0 1 15,-1 1-7-15,-1-1-2 0,0-1-26 0,-2 0-21 16,-2 0-35-16,2-2-40 0,0-1-46 0,1 0-51 15,2-2-55-15,-3 1-187 16,4-4-514-16,1 0 227 0</inkml:trace>
  <inkml:trace contextRef="#ctx0" brushRef="#br0" timeOffset="25129.0974">13527 2520 242 0,'2'-7'266'0,"-4"2"-14"0,2-3-15 0,-1 3-6 0,-1-3-18 15,-2 1-4-15,1 0-11 0,1 1-13 0,-3-1-5 0,1 0-20 16,0 1-4-16,0 1-8 0,-1-1-15 0,0 3-12 16,-1 1-14-16,0 0-11 0,1 0-9 0,-2 2-8 15,-2 0-12-15,-1 2 1 0,2-2-9 0,-1 4-9 16,0 1-4-16,0-1-7 0,-1 4-3 0,3-4-3 16,0 4-9-16,0-3 1 0,1 2-1 0,1 2-6 15,0-2-6-15,0-1-5 16,2 0-12-16,1 0 0 0,0-2 3 0,2 2-6 15,0-2-2-15,3 0-6 0,0 1-2 0,1-4-2 0,2 0-2 16,2 1-6-16,3-3-6 0,3-1 6 0,-1 1 4 16,1-5 0-16,0 1 3 0,0-3 3 0,0 1 1 15,-1-3-2-15,1 1 7 0,-1-1 1 0,-2-4 11 16,0 3 8-16,-1-2 13 0,-3-1 15 0,2-3 3 0,-2-3 3 16,-3 0 0-16,1 1 2 0,-3 0 19 0,1-3 6 15,1 2-14-15,-5 0 2 0,3 2 28 0,0 0-11 16,-1 3-5-16,-1 2 26 0,0 4 8 0,2 1 0 15,-2 3-7-15,0-1-10 16,-2 0-7-16,2 3-5 0,0-2-11 0,2 2-10 16,-2-1-3-16,0 1-12 0,0 3-3 0,0 0-3 15,0 0-2-15,0 0-3 0,-12 9 0 0,9-1-8 16,1 5 0-16,-4 0-1 0,2 1-3 0,0 6-1 16,0-1-3-16,2 1 0 0,1 3 1 0,-1 0-16 0,2 1-9 15,2 1-27-15,0-1-24 0,0 1-23 0,2-1-24 16,2-1-16-16,-4 1-23 0,3-4-21 0,-2 0-30 15,2-2-31-15,-2-4-42 0,1-2-32 0,0 0-38 16,-3-3-182-16,1-2-571 0,0-2 253 0</inkml:trace>
  <inkml:trace contextRef="#ctx0" brushRef="#br0" timeOffset="25727.5784">13895 2193 266 0,'1'-4'278'0,"2"0"-27"0,-3 1-16 15,3 0-23-15,-2 1-23 0,2-1-21 0,0 2-18 16,-3 1-12-16,4-2-17 0,-4 2-19 0,0 0-8 16,11 7-9-16,-9-4-6 0,2 4-3 0,0 0-8 15,-3 2 4-15,1 3-10 0,-4 1 0 0,1 0-3 0,-2 0 0 16,-2 5-8-16,0-4-2 0,-2 3-4 0,2-2-8 16,-4 3-3-16,1-2-2 0,2-3-3 0,1-2 6 15,-1 3-9-15,2-6-3 0,-1 1 2 0,3 1-11 16,-1-4 4-16,1 2-11 15,1 0-5-15,1-3-9 0,3 0-4 0,0-2-1 0,-1 1-5 16,3-1-4-16,0 0-4 0,1-1-2 0,4-1 1 16,-3 0 2-16,3-1 1 0,-2 0 4 0,-1 0 8 15,-7 0 9-15,10-1 23 0,-10 1 16 0,7 0 11 16,-7 0 7-16,0 0 2 0,7 0 2 0,-7 0 0 16,0 0-12-16,0 0-1 0,0 0 5 0,-4 6-4 15,0 0-2-15,-3-1-1 0,1 0-5 0,-1 1-5 16,0 0 5-16,-2 5-19 0,4-3 1 0,2 0-12 15,-1 3-14-15,2-2-18 0,1 4-14 0,4 1-5 0,2-3-22 16,1 2-15-16,1 0-3 0,2-1-6 16,-2 1 7-16,1-2 11 0,2 0 7 0,-4-2 2 0,-1-4 8 15,-2 1 11-15,1-2 20 0,-1 1 26 16,0-1 31-16,1-3 14 0,-4-1 5 0,0 4-2 16,0-4-3-16,-7 4 1 0,1-1-11 0,-5-3-5 0,-2 0-5 15,-2 2-25-15,-1 0-49 0,-5 0-71 0,6-2-100 16,-6 1-287-16,0-1-545 15,5 1 242-15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3:32:09.244"/>
    </inkml:context>
    <inkml:brush xml:id="br0">
      <inkml:brushProperty name="width" value="0.05292" units="cm"/>
      <inkml:brushProperty name="height" value="0.05292" units="cm"/>
      <inkml:brushProperty name="color" value="#C0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1387 3054 130 0,'-9'0'202'0,"-1"3"13"0,0-1-15 0,0 2-10 0,-2-1-10 15,-2 1-4-15,0 0-12 0,0 0-10 16,1 0-9-16,0-2-7 0,5 2-7 0,-1-1-8 0,4-2 1 16,-1 0-6-16,1 0-8 0,0 0-8 0,0 0-5 15,5-1 0-15,-5 1-7 0,5-1 8 16,-4 2-9-16,4-2-2 0,0 0-12 0,0 0-2 0,0 0-11 0,7-8 0 16,6 1-6-16,6-3-3 15,4 2-8-15,14-8-4 0,2 1-11 0,2 2 4 0,3 0-6 16,1-3 0-16,3 3 0 0,22-3-9 15,-22 3 1-15,1 3-18 0,-1-2-3 0,0 2-5 0,1 1-3 16,-1-2 5-16,-7 0-3 16,-4 4 2-16,-12 1-13 0,-1 2 3 0,-10 1-7 0,0 0 0 15,-5 1-9-15,0 1-1 0,-3 1-10 0,-2-1-10 0,-4 1-14 0,0 0-13 16,0 0-22-16,-21 7-26 16,1-3-28-16,-4 2-32 0,-1 1-18 0,-13 4-29 0,0-4-166 15,-6 2-432-15,2 0 191 16</inkml:trace>
  <inkml:trace contextRef="#ctx0" brushRef="#br0" timeOffset="298.5561">1188 3155 68 0,'-8'5'270'0,"2"-1"-17"0,2 2-14 0,-2-3-12 0,2 1-14 0,1-1-7 16,1-1-3-16,0 0 5 15,2 2-1-15,2-1-10 0,1-2-12 0,2 0-9 0,4 0-14 0,7-2-20 16,8-1-8-16,4-2-5 15,14-3-13-15,5-3-13 0,22-5-4 0,0-2-15 0,0 1-8 0,3-1-6 16,2-5 5-16,-2 2-12 16,0 0 5-16,-3 0-27 0,-3 0 3 0,-21 7-2 0,-2-2-3 0,-3 5-4 15,-3-2-3-15,-12 4-11 0,-4 1 5 0,-5 2 3 16,-5 0-6-16,-1 3-2 16,-2-1-3-16,-2 1 2 0,-2 0-2 0,-1 0 4 0,-3 2-12 0,0 0-4 15,0 0-11-15,0 0-11 16,-31 4-16-16,17 1-25 0,-8-1-30 0,-1 4-36 0,1 0-51 0,-1 1-70 15,3 1-77-15,-4-2-240 16,3 3-606-16,0 1 268 0</inkml:trace>
  <inkml:trace contextRef="#ctx0" brushRef="#br0" timeOffset="105360.7125">1564 3630 72 0,'-3'-5'254'0,"-1"-2"-17"0,-2 2-18 0,-1-1-13 0,-1 0-14 0,-1 2-12 15,1 0-9-15,-5-1-13 16,-2 2-14-16,1 0-21 0,0 2-6 0,-3 1-13 0,0 2-6 16,1-1-12-16,1 2-6 0,-6 3-9 15,2 2-9-15,5-3-6 0,2 5-5 0,-3-3-4 0,-1 4-4 16,6 0-8-16,0-1 0 0,3 0-4 0,0 3-6 15,1-1-2-15,2 1 3 0,4 0-5 0,3 2-1 16,4 4-4-16,0-6 1 16,3 4-2-16,3 0-3 0,2 0 4 0,0-3-4 0,2 1-1 15,0-1 1-15,4 2-5 0,-2-1 1 0,-3-1-4 0,3-2-4 0,-2 2-3 16,-3-2 2-16,-4-2-1 16,1-1-1-16,-5 1 1 0,-1-1-1 0,-3 1 2 15,-1-3 2-15,-2 1-1 0,1 1 1 0,-6 1-2 0,-5 2 0 0,1-2-2 16,-10-1 1-16,0 1 5 0,-2-2-3 15,-2 1 0-15,-1-4 2 16,-1 1 5-16,1-2-2 0,4-2-3 0,-3-5 1 0,3 2 3 16,4-1-6-16,3-4-10 0,1 1-17 0,0-2-17 15,5 2-20-15,2-3-30 0,1 1-25 0,1 0-22 16,4 0-38-16,1-2-16 0,2 3-181 0,1 1-406 16,2-2 179-16</inkml:trace>
  <inkml:trace contextRef="#ctx0" brushRef="#br0" timeOffset="105711.6834">1636 3831 45 0,'0'0'301'16,"0"0"-23"-16,-3-3-21 0,3 3-19 16,0 0-14-16,-17 6-15 0,9-2-7 0,-1-1-19 0,-2 3-12 15,2 0-16-15,-2 1-11 0,1 2-17 16,0 1-5-16,1 1-19 0,2 1-10 0,1-2-9 0,-1 1-7 15,3 1-7-15,1 3-5 0,1-5-10 0,4 5-1 16,1 0-8-16,1-4-6 0,3 0-5 0,1 1-9 16,1-1 2-16,1 0-18 15,4-4-12-15,-4 0-10 0,4-1-1 0,1 0 1 0,-2-3-19 16,4-3 6-16,-5 0 0 0,1-2 3 16,0-2 10-16,-3 3-2 0,-2-4-3 0,2-1 9 15,-3-1 2-15,0-3 11 0,-4 1-4 0,0-3 4 0,0 1 4 16,-5-3 9-16,1 1-5 0,-2 0 4 15,0-1-6-15,-4 0 1 0,0 2-1 0,-1 1 0 0,-1 0 0 16,2 2-1-16,0-2-11 0,-3 3-8 16,2-1-18-16,-2 5-16 0,6-2-23 0,-6 2-31 15,4 1-31-15,2 1-32 0,0-1-40 0,1 1-43 16,0 1-158-16,3 1-434 0,0 0 192 0</inkml:trace>
  <inkml:trace contextRef="#ctx0" brushRef="#br0" timeOffset="106050.9968">1884 3661 2952 0,'4'-7'94'0,"0"0"-1"15,0 1-9-15,-1 2-9 0,-1-1-32 16,-1 2-1-16,3 0-7 0,-4 0 12 16,0 0-4-16,3 1 4 0,-3 2-3 0,0-2-4 15,0 2-12-15,0 0-1 0,0 0 2 0,0 0-8 0,0 0 3 16,1 14-4-16,-1-5-1 0,-1 6 0 0,1 2-2 15,0 4-4-15,-3 0 2 0,3 1-4 0,-4 0-1 16,3 2 0-16,-1 0 3 0,2 2-8 0,0-2-1 16,0 0 4-16,-5 0 3 0,5 0-5 15,-2-3 2-15,2 4-4 0,-3-5 0 0,2 0 6 0,0-5-1 0,1-2-9 16,-2-1-9-16,2-2-2 16,0-2 2-16,0-2-2 0,0-1 5 0,0-1 3 15,0 1-5-15,0-5-3 0,0 6-10 0,0-6-15 16,-1 3-19-16,1-3-30 0,0 0-28 0,0 0-27 0,0 0-26 15,5-10-17-15,0 4-20 0,-3-1-22 0,1-2-41 16,-1 1-139-16,0 1-437 0,1-5 195 0</inkml:trace>
  <inkml:trace contextRef="#ctx0" brushRef="#br0" timeOffset="106510.371">2085 3605 227 0,'3'-4'264'0,"-2"-1"-23"16,-1 1-11-16,0 0-11 0,3 1-13 0,-3 2-10 0,4-1-28 15,-4 2-18-15,0 0-18 0,2-4-12 0,-2 4-10 0,0 0-11 16,0 0-11-16,11 6-7 0,-7-3-9 16,-1 2-9-16,1 3-4 0,1-1-12 0,0 2-6 15,-1 2-7-15,-1 1-6 0,-1-1-8 0,-1 0-1 16,-1 1-5-16,-1-1-7 0,-1-1 3 0,1-1-9 0,-2 1 0 15,0-2 0-15,-1 0-2 0,0-3-1 0,0 2 3 16,-1-3 7-16,1 1-3 0,4-3 1 16,-4 0 4-16,1-1 1 0,3-1 6 15,0 0 1-15,-10-5 0 0,7-1-2 0,3 0 7 0,-1-4-1 16,2-3 0-16,-1-1 4 0,3-6-6 0,4 0-3 0,0 0-4 16,2-2-3-16,-1 0 0 0,2 1-2 15,1 3-2-15,1 2 5 0,-3 5 5 0,1-2-12 0,0 5-1 16,3 2 0-16,-3-1-2 0,-1 3 2 15,1 0-3-15,-3 3-1 0,0 2 1 0,2 3 0 16,-2-1 8-16,1 4-8 0,-3 1 0 16,4 4 0-16,-4 3 5 0,-2 3-5 0,-1 3 2 0,-2 0-9 15,-2 1 4-15,-1 0 0 0,-3 1-11 0,0 1-14 0,-2-1-9 16,1-1-19-16,-3 0-20 0,0-1-19 16,3-2-30-16,-3-1-18 0,5-4-36 0,-1-1-39 0,2-6-167 15,0 2-415-15,-1-4 184 0</inkml:trace>
  <inkml:trace contextRef="#ctx0" brushRef="#br0" timeOffset="107174.4105">2522 3819 187 0,'-2'-1'277'0,"-1"-3"-16"0,1 2-12 0,-3 2-20 0,3-2-20 16,2 2-13-16,-8-2-22 0,4 2-11 0,4 0-22 0,-8 1-17 15,3 0-11-15,1 1-6 16,0 0-15-16,0 2-9 0,0-1-11 0,2 0-7 0,0 1-7 15,0-1-6-15,2 0-10 0,0 3-2 16,0-3-12-16,0-1-5 0,3 1-7 0,-2 1-5 0,3-1-6 16,-2-2-6-16,3 0 2 0,-1 1 0 15,-4-2 2-15,8-2-2 0,-4 1 12 0,0 0 9 16,-1 0 4-16,-3 1 2 0,4-4-1 0,-4 0 7 0,0 2 3 16,0 2 0-16,0-6 0 0,-1 3-3 0,-1-1-6 15,-2 1-1-15,2 2-1 0,-3-1-9 0,0 0-17 16,0 2-17-16,-3-1-20 0,0 2-32 15,-1 1-42-15,2 0-38 0,0 2-48 0,1 0-56 0,1 2-178 16,-1-1-466-16,3 4 206 0</inkml:trace>
  <inkml:trace contextRef="#ctx0" brushRef="#br0" timeOffset="107530.589">2481 4146 81 0,'-9'-8'305'0,"9"8"-30"0,-1-2-17 0,1 2-17 15,-3-3-17-15,3 3-15 0,0 0-21 0,-1-3-21 0,1 3-17 16,0 0-16-16,0 0-16 0,0 0-19 0,0 0-21 0,0 0-17 16,0 0-7-16,0 0-10 15,0 0-13-15,0 0-19 0,0 0-13 0,5 7-10 0,-1-5-9 16,1-1-11-16,-1 0-2 0,2 0 0 0,-1-1 2 0,1 1 6 15,0-2 2-15,-6 1 5 0,9-1 5 16,-5 0 18-16,2-1 22 0,-6 2 16 0,3-1 7 0,-2-2 16 16,-1 3 4-16,0 0 4 15,-4-4 3-15,1 1 1 0,-1 0 2 0,-2 1-3 16,1 1 1-16,-2-3-7 0,-1 2-3 0,1 0-10 16,0-1-2-16,-1 2-9 0,4 0-7 0,-1 0-27 0,0 0-31 0,3-2-34 15,2 3-48-15,-6-2-56 16,6 2-42-16,-3-1-56 0,3 1-211 0,0 0-504 0,0 0 223 15</inkml:trace>
  <inkml:trace contextRef="#ctx0" brushRef="#br0" timeOffset="107720.8621">2558 4069 139 0,'0'0'280'0,"0"0"-29"0,0 0-26 0,0 0-20 0,0 0-24 0,0 0-18 16,11-1-15-16,-4-1-31 16,3 2-31-16,0 0-30 0,0-1-34 0,3 0-34 0,0 0-39 15,-3 0-32-15,0-1-38 0,-1 1-147 0,-3 1-290 0,-2-2 129 16</inkml:trace>
  <inkml:trace contextRef="#ctx0" brushRef="#br0" timeOffset="108241.6017">1419 4434 56 0,'-4'0'225'0,"4"0"-12"0,0 0-5 15,-3 2-4-15,3-2-7 0,0 0-7 16,0 0-12-16,0 0-13 0,0 0-8 0,0 0-16 0,0 0-17 15,-4 2-9-15,4-2-11 0,0 0-10 16,0 0-12-16,0 0-4 0,12 2-8 0,-2-2-5 0,4 0-8 16,2 0-4-16,8 0-6 0,1-2-8 0,5 2-4 15,12-2 2-15,3 0-9 0,0 1 3 16,4 0 2-16,19-2-11 0,-17 2-1 16,19-3-5-16,-19 4-1 0,-2-3-4 0,21 1 3 0,-22 1-2 15,-1 1-4-15,-1-2 0 0,-1 0-3 0,-1 3-3 0,-6-5-5 16,-10 2-5-16,-1-1-10 0,-2 0-2 15,-5 2-3-15,-4-1 2 0,-7 2 2 0,0-1 3 16,-3 0-1-16,-1 0-2 0,-1 1-3 16,-4 0-7-16,0 0-11 0,0 0-18 0,-9-4-8 0,1 2-12 15,-7 1-11-15,0 2-26 0,-7-2-2 0,-3 2-20 16,1 1-21-16,-3-2-34 0,1 1-125 0,-3 2-341 16,0-1 152-16</inkml:trace>
  <inkml:trace contextRef="#ctx0" brushRef="#br0" timeOffset="108546.7521">1388 4573 221 0,'-10'0'294'16,"2"0"-30"-16,1 1-40 0,1-1-30 0,2 2-23 16,4-2-19-16,-6 0-11 0,5 3-7 0,1-3-6 15,0 0-4-15,0 0-9 0,19 0-16 0,-3-5-4 0,8 1-13 16,1-1-6-16,5 2-6 15,15 1-7-15,1 0-9 0,5-4-5 0,21-2-4 0,1 1-2 0,-1 2-5 16,-2 3-5-16,5-3-3 16,-6-1 0-16,4 1-3 0,-25 3 6 0,21-1-14 0,-21 0-1 15,-1 0-4-15,-4 2 3 0,-4-3-7 16,-9 1-12-16,-3 2-9 0,-2-2-4 0,-11 2 3 16,-2 0-2-16,-3 1 0 0,1-2 2 0,-6 2 2 0,-1 0 3 0,-3 0-1 15,0 0-3-15,0 0-8 0,0 0-11 16,0 0-18-16,-18-3-23 0,5 2-29 0,-1 2-28 0,4-2-38 15,-4 0-36-15,0 1-170 16,2-1-402-16,-3 0 179 0</inkml:trace>
  <inkml:trace contextRef="#ctx0" brushRef="#br0" timeOffset="108721.6922">2436 4478 3515 0,'0'0'128'0,"0"0"-90"0,0 0-10 0,-16-6-2 16,9 3-11-16,0 0-4 16,-3 0-10-16,3 1-4 0,-3 1 8 0,2-1-5 0,0 1-17 15,-1 0-23-15,3-1-26 0,-3 2-55 16,1-3-80-16,4 1-85 0,-4 1-220 0,1 0-548 0,-2-1 243 16</inkml:trace>
  <inkml:trace contextRef="#ctx0" brushRef="#br1" timeOffset="113780.6819">5003 3926 153 0,'0'-9'265'0,"0"0"-19"0,-2 0-16 0,-1 2-19 15,-2 0-10-15,-1 0-15 0,-1 1-6 16,-6-2-19-16,0 1-10 0,-1 3-15 0,-6-1-14 0,3 2-6 15,-3 3 7-15,-4 0-11 0,3 5-10 16,-2-1-9-16,1 1-12 0,2 2-9 0,1 0-6 16,4-1-8-16,0 0-6 0,4 3-7 15,-2 1-3-15,5 0-6 0,0 2-3 0,4-1-1 0,3 4-5 16,1-1-3-16,4 1-2 0,3 4-2 0,3-1-7 0,3 1-1 16,1 0-6-16,3-2 3 0,2 1-3 0,0-1-5 15,4-1-1-15,-3 0-5 0,1-1 1 0,-1-1-6 16,0 1 0-16,0-1 2 0,-2 1-2 15,-3-2 2-15,0 1-1 0,-4-4-3 0,-3 0-4 0,-5-2-1 16,0 1 6-16,-2 0 0 0,-2 4 10 16,-2-2-1-16,-5 1 2 0,-5 2 3 0,-5-2-2 0,-1 1 1 15,-6-3 1-15,-2-1 0 0,0 2 10 0,-1-4 1 0,-1-2 0 16,2-1 6-16,-1 0-3 0,3 1-3 16,0-5-3-16,5 0 1 0,3-2-7 0,2-1-14 0,3-1-24 15,1-1-32-15,3-1-37 16,1-4-38-16,3 1-57 0,4-5-37 0,3-1-211 0,4-2-480 15,4-3 213-15</inkml:trace>
  <inkml:trace contextRef="#ctx0" brushRef="#br1" timeOffset="114180.9655">5170 3803 1 0,'6'-6'328'15,"-5"2"-30"-15,2-1-18 0,0 0-24 0,0 3-23 0,-3-2-19 16,1 3-24-16,1-2-19 0,-2 3-19 16,0 0-15-16,0 0-8 0,0 0-15 0,0 0-10 0,-2 13-9 15,1-3-7-15,-2 1-16 0,-1 1-3 0,1 3-7 16,0-2-6-16,-1 0-6 0,0 2-1 0,2-1-6 16,1-1-3-16,-1-1-2 0,2 0-7 0,-1-3-12 0,1 0-6 15,0-3-8-15,0 1 2 0,-1-4 2 0,1 1 0 0,0 0 4 16,0-4 0-16,0 2 0 0,0-2 8 15,0 0-11-15,0-13 0 0,1 3-3 0,2-3 1 16,1-7 2-16,0 2 3 0,1-4 1 0,-3 0 6 16,4 1 6-16,-2 0 1 15,2 1 6-15,-2 3 0 0,-2 3 0 0,2 3-1 16,0 2-5-16,-1-1 1 0,-1 7-6 0,-1-4 2 0,0 3-7 16,2-1-9-16,-3 2-4 0,2 1-1 0,-2 2-1 15,0 0-2-15,0 0-7 0,5 5-11 0,-5 3-12 0,0 1-15 16,0 2-21-16,-4 3-26 15,1 6-28-15,0 0-38 0,-2 2-50 0,1-1-48 0,-5 3-217 0,2-1-511 16,-3-1 227-16</inkml:trace>
  <inkml:trace contextRef="#ctx0" brushRef="#br1" timeOffset="114527.9631">5310 4261 208 0,'0'0'277'0,"-6"-1"-25"0,3 0-15 16,3 1-12-16,0 0-9 0,-5-2-14 0,5 2-11 0,0 0-20 15,0 0-14-15,0 0-16 16,0 0-16-16,0 0-10 0,0 0-13 0,21-1-12 0,-7 1-12 16,10-1-16-16,3-1-18 0,9-3-10 0,-7 5-24 0,14-3-24 0,1-2-26 15,-2 4-34-15,-1-2-45 16,1 0-46-16,-5-1-57 0,-8 1-163 0,-2-1-415 0,-2 1 184 15</inkml:trace>
  <inkml:trace contextRef="#ctx0" brushRef="#br1" timeOffset="114844.1959">5570 4084 80 0,'-5'-2'296'0,"1"2"-28"16,1-1-28-16,3 1-18 0,-7 0-15 0,7 0-17 0,-6 0-19 15,6 0-17-15,0 0-14 0,0 0-15 0,0 0-9 0,0 0-11 16,10 5-10-16,0-1-11 0,4 0-7 16,6 4-9-16,1 0-4 0,1 2-2 0,2-3-12 0,-1 3-7 15,-5 2-10-15,2-1-8 16,-5 3-6-16,-2-4-9 0,-5 0-9 0,-1 2-4 0,-4 2-3 15,-4 1 1-15,-6 3-2 0,-3-2-5 16,-7 2-3-16,-1-1 1 0,-3-2-16 0,-13 2-8 0,8-2-10 16,-9 0-7-16,1-1-17 0,8-4-23 15,2-2-26-15,1 0-28 0,3-3-49 0,5 0-149 16,1-3-375-16,4 0 167 0</inkml:trace>
  <inkml:trace contextRef="#ctx0" brushRef="#br1" timeOffset="124930.4257">6230 4172 29 0,'0'0'199'0,"0"0"-24"16,5 3-15-16,-5-3-17 0,0 0-9 0,3 2-6 0,-2-1-7 16,1 1-1-16,-1 0-7 0,-1-2-11 0,3 5-9 15,-1-2-3-15,-1 0-12 0,0 0-7 0,-1 1-8 16,0 2-5-16,-1-5-7 0,1 5-8 0,-3 0 0 0,0-3-4 16,0 1-4-16,1 1-2 0,-1-2-4 15,0 0-3-15,0 0 2 0,0 0-2 0,1-1 6 0,2-2-4 16,-5 1 2-16,5-1-5 0,0 0 1 0,-2-7-7 15,0 2-2-15,2 2 3 16,0-4-1-16,0 1-2 0,3-3 0 0,0 4-5 16,2-3 0-16,0 2 1 0,0 0 0 0,4 0-4 0,-2 2-3 15,0-1-3-15,0 4 3 0,1-1-1 0,-2 1-2 16,2 2-3-16,-3 1 1 0,0 1-1 0,2 1 5 16,-3 0-5-16,-1 3-1 0,0 1 4 0,-3 1-2 15,-3 3 0-15,0 0-2 0,-4 0 0 0,3 1-2 16,-6-1 2-16,-4-2 0 0,6 0 3 0,-1-5-2 0,1 0 6 15,1 1 10-15,1-3 12 16,2-1 18-16,0 0-6 0,0-3-4 0,4 1-5 0,-5-6-3 0,4 0-5 16,0-3-1-16,2-5-2 0,0 1 0 15,5 1 12-15,1-1-11 0,0 0 2 16,-1 2-2-16,2 1-5 0,-1 4 0 0,0-2-2 16,0 2 1-16,2 2 1 0,-4 0-5 0,2 2-3 0,-2 1-7 15,0 2 6-15,-1 1-8 0,2 1 0 0,-2 2-8 16,-1 2 1-16,0 1-15 0,-2 2-7 0,-2-1-14 15,-2 4-13-15,-1-1-18 0,-2-1-25 16,-1 1-31-16,2-2-35 0,0-3-46 0,-2 1-160 16,2-3-402-16,2-2 179 0</inkml:trace>
  <inkml:trace contextRef="#ctx0" brushRef="#br1" timeOffset="125561.5498">6974 4037 149 0,'2'-6'248'0,"1"2"-8"0,-3-1-14 16,0-3-14-16,-3 0-15 0,0 1-12 0,-4-1-21 15,0 2-12-15,0 2-10 0,-8-4-11 0,-1 3-15 0,-4-3-8 16,-2 7-13-16,-1-1-7 0,-1 1-9 0,0 2-10 0,1 1-7 16,1 3-6-16,1-1-6 0,2 2-6 0,4-1-2 15,3 0-7-15,-1 2-2 16,6 0-2-16,1-2-2 0,1 3-5 0,3 0-1 15,1 1-4-15,2 0 1 0,5 3-3 0,0-1-3 16,6 6 6-16,2-3-7 0,4 3-4 0,2-3 2 0,0 1 3 16,1-3-11-16,1 1-6 0,0 0-2 0,1 1-4 15,0-3-4-15,0 2-5 0,-2 0-2 0,0-3-5 0,-4 1-6 16,-5-3 1-16,0 1-1 0,-5-4 3 0,0 3 1 16,-3-1 1-16,-2-1 3 0,-4 1 5 0,-2 0-3 15,-9 0 5-15,-5 2 2 16,-6 0 5-16,-6-5 0 0,-12 3 2 0,-3 0-3 0,2-6 1 0,-1 2 3 15,-1-7-8-15,1 5-25 16,0-3-36-16,2-3-61 0,16-1-62 0,-3 2-186 0,5-4-415 16,1 1 184-16</inkml:trace>
  <inkml:trace contextRef="#ctx0" brushRef="#br1" timeOffset="129470.5866">4928 4866 90 0,'-1'-7'236'15,"-1"0"-14"-15,-3-2-19 0,2 2-10 16,-4-1-17-16,0 4-11 0,0-1-12 0,-6-2-13 0,-1 4-10 16,-3 0-17-16,-3 1-3 0,-2 3-13 0,0 1-5 0,-1 2-8 15,2-1-9-15,0 4-6 0,0-1 10 0,1 4-8 16,1-2-7-16,6 0-1 0,0 1-11 0,2-1-6 15,2 1-5-15,3-1-3 0,2 0-2 0,0 4-7 16,3-3 1-16,3 4-3 0,4 0-3 0,1-2-7 16,2 3 2-16,5 2-3 0,1 0 2 15,2-2-2-15,4 2-1 0,-3-2-3 0,1 1-1 0,1 0-1 16,-3-2-2-16,2 1 1 0,-4 1-6 0,-2-6 2 16,-3-1-4-16,0 2-9 0,-2 1-12 15,-2-4-5-15,-2 0-4 0,-1 3 0 0,-6-1-4 0,-1 0-4 16,-6 4-4-16,-4-1-3 15,-7-1 6-15,-1 0 2 0,-3-1 2 0,-2 0 5 0,1-4 7 16,-1 1-1-16,0-6 2 0,4 1 6 0,2-1 1 0,5-1 4 0,4-1-1 16,2-1-23-16,0-3-21 0,4 1-36 15,0-1-39-15,3-2-42 0,3-1-180 16,3-2-380-16,3-2 168 0</inkml:trace>
  <inkml:trace contextRef="#ctx0" brushRef="#br1" timeOffset="129750.7572">5017 5143 2669 0,'0'0'45'16,"-3"0"-22"-16,3 0 13 0,0 0-15 15,-6 1-7-15,6-1-8 0,0 0 1 0,0 0-1 16,0 0 0-16,0 0 2 0,0 0 4 0,0 0-2 16,0 0-1-16,0 0-6 0,16-4 5 0,0 4 0 0,-1-1-18 15,8 0-6-15,1-1-8 0,3 3-15 0,-1-2-14 0,5 1-9 16,7-2-16-16,-8 4-17 0,0-4-20 16,-1 1-10-16,-1-1-15 0,-4 0-33 0,0-1-155 0,-9 1-353 15,4-2 157-15</inkml:trace>
  <inkml:trace contextRef="#ctx0" brushRef="#br1" timeOffset="130021.9894">5278 5012 8 0,'-14'-5'246'0,"5"2"-21"0,1 1-9 0,0-1-13 0,1 1-16 16,2 0-14-16,1 0-16 0,0 2-18 0,4 0-13 15,-6-2-10-15,6 2-17 0,0 0-7 0,0 0-10 16,0 0-9-16,1 8-6 15,8-4-10-15,2 3-4 0,2 2-4 0,5 2-4 0,2 0-6 16,2 3-4-16,-1-1-2 0,2 2-6 0,-2 1 1 0,-1-2-10 16,-2 2-5-16,-1-2-3 0,-4 1-6 0,-4-2 0 15,0-1-6-15,-4 0-1 16,-3 2 2-16,-2 1-4 0,-3-2-1 0,-5 4-1 0,-2-5-6 16,-6 2-6-16,-3-1-10 0,-1-1-14 0,-1-1-21 0,0-2 6 15,-2-1-24-15,1-3-24 0,5-2-24 0,2 0-56 0,-1-2-126 16,1-3-338-16,0 0 150 0</inkml:trace>
  <inkml:trace contextRef="#ctx0" brushRef="#br1" timeOffset="130500.2488">5883 5102 185 0,'-1'-3'222'0,"1"-1"-35"0,0 4-18 16,1-3-17-16,-1 3-9 0,2-3 8 0,-2 3 1 0,0 0-7 0,1-2-15 15,-1 2-14-15,1-3-11 16,-1 3-11-16,0 0-7 0,0 0-9 0,0 0-10 15,6 6-8-15,-6-6-7 0,0 5-4 16,0-1-3-16,0 0-9 0,-3 1 1 0,2-1-8 16,-3 5-4-16,-2-4-1 0,3 2-4 0,-1 0-3 0,-3-2 2 0,4-1-1 0,-1-2-4 15,-2 1-2-15,2 0 3 16,-2-3-1-16,2 1-3 0,4-1-1 0,-7-3 1 0,3 1-4 16,1-2 1-16,0-1 0 0,2-2 2 15,1 1 4-15,0-1 0 0,3 0-1 0,-1-1 1 0,4 1 5 16,-2 0-5-16,2 0-3 0,5 0 4 0,2 1-6 15,-6 1-2-15,3 0 0 0,-2 4-3 0,2-2 1 16,-2 1-3-16,1 1 3 16,-2 1-3-16,-1 0 0 0,-1 1-2 0,-1-1 0 0,-1 2-2 0,1 1 0 15,-2 1-3-15,-2 0-4 0,-2 1-2 16,-3 2-15-16,-1 1-18 0,-1 0-14 0,-4 3-27 16,1 0-26-16,-1-2-36 0,1 0-24 0,3-3-55 0,0 1-117 15,3-5-370-15,1 0 164 0</inkml:trace>
  <inkml:trace contextRef="#ctx0" brushRef="#br1" timeOffset="130968.4472">6321 4899 106 0,'3'-5'340'0,"0"2"-29"0,-2-1-25 15,-1 3-23-15,3-3-21 0,-3 4-18 0,1-3-23 0,-1 3-12 16,0 0-19-16,0 0-17 0,0 0-16 15,0 0-17-15,-11 14-5 0,7-6-14 0,-2 3-9 0,2 2-8 16,-2 2-7-16,-1 4-15 0,2 1-2 16,-2 0-3-16,0 0-6 0,2-1-13 0,1 1-12 0,1-1-12 15,-1-4-3-15,1 1-2 0,-1-5-3 0,1 1-6 0,-1-3 0 16,1 0-6-16,0-1-3 16,1-2 4-16,0-2 1 0,1 2 4 0,-1-3-1 15,0-2 0-15,0 0 13 0,1 2 1 0,1-3-3 16,0 0 5-16,-3-10 0 0,2 1 7 0,3-7-2 0,1-6 8 15,1-2 4-15,2-1 1 0,1-9 9 16,0-1-11-16,4-2 1 0,1-2-4 0,0 3 0 0,2 1 3 16,-1 1-1-16,-6 11-8 0,6 2 3 0,-2 1-1 0,0 4-7 15,-1 5 0-15,-1 1 0 0,-1 6-16 16,-1 1 0-16,2 1-3 0,0 4 5 0,4 2-4 0,1 5-1 16,4 6-1-16,-1 3 2 0,0 3 2 15,-3 3-1-15,6 7-2 0,-4 2-4 0,-3 0-8 0,-1-1 5 16,-2 3-7-16,-4-10 2 15,-1 2-11-15,-2 10-1 0,-1-12-4 0,-1 1-8 0,-2-2-8 16,0 2-13-16,-1-2-15 0,-1-2-19 0,0-3-21 0,0-4-27 16,1-2-34-16,-2-4-35 15,4-2-38-15,-7 0-206 0,3-5-491 0,-1-2 218 16</inkml:trace>
  <inkml:trace contextRef="#ctx0" brushRef="#br1" timeOffset="131140.757">6321 5012 114 0,'-3'1'277'0,"3"-1"-32"0,0 0-19 16,0 0-23-16,0 3-14 0,0-3-16 0,9 1-18 0,-1 0-13 16,2-1-17-16,11 1-23 0,0-1-32 15,3 0-43-15,4-1-40 0,0 0-50 0,13-3-62 0,-15 2-184 16,0-3-333-16,-2 2 149 0</inkml:trace>
  <inkml:trace contextRef="#ctx0" brushRef="#br1" timeOffset="131780.0086">6997 4999 75 0,'3'-13'257'16,"-3"4"-7"-16,0-3-11 0,-1 3-6 0,-1-1-9 0,-1 1-7 16,-1-3-16-16,-2 4-10 0,2-1-15 0,-4 3-8 15,-2-2-9-15,0 1-13 0,-5 1-13 16,1 2-10-16,0 2-11 0,-1 2-6 0,-1 0-13 0,-1 2-5 15,1 3 0-15,-2 3-20 0,-1 1-7 16,3 4-4-16,0 0-7 0,3 3-7 0,0-1-4 0,3 2-1 16,1 1-5-16,2 0-2 0,1 1-4 0,2-1-3 15,4 2-4-15,0-5 3 0,0 3-4 0,3-5-5 16,2-1 0-16,-1 0-5 0,1-4-1 0,2 3-5 0,0-4-7 16,1-2 1-16,2-1-7 15,2-2-1-15,3-1-1 0,2-4 0 0,-2-1-5 0,7-3-1 16,-2-3 6-16,-2 0 4 0,-2-3-3 0,1-2 1 15,-4 2 4-15,-2 3 13 0,-1-1 13 0,-5 0 10 16,0 3 7-16,0 0 1 0,-2 1 0 16,0 1 5-16,0 1-11 0,-3 2 0 0,0 0 5 0,0 0 1 15,0 3-3-15,0 0-4 0,-7 0-8 0,7 0-2 0,-10 6 0 16,6-3-5-16,1 5 9 0,-1-1-24 16,2 0-15-16,1 4-13 0,1-2-7 15,1 2-26-15,3 2-27 0,3-3-23 0,2 1-38 0,1 0-50 16,4-6-53-16,0 1-78 0,3-2-171 0,-2-1-539 0,1-8 238 15</inkml:trace>
  <inkml:trace contextRef="#ctx0" brushRef="#br1" timeOffset="132914.6974">4862 5870 140 0,'-3'-7'223'0,"0"1"-12"15,1-1-11-15,-1 1-7 0,-3-1-12 0,2 1-15 0,-3 0-8 16,0-1-9-16,1 0-13 0,-3 2-14 0,0 1-3 15,0 1-15-15,-1 1-11 0,-3 1-10 0,3 1-8 16,-1 3-7-16,-5-2-9 0,3 2-7 0,-1 2-3 16,0 2-6-16,1 0-5 0,2 1-3 0,-2 1-1 15,2 0-7-15,0 2-3 0,0 0-2 0,3-1-4 0,0 3-1 16,2 0 1-16,2 0-5 0,1 1 18 16,2 4-7-16,2-5-1 0,3 7-2 0,0-3-7 0,5 1-3 15,-1-6-6-15,5 4 2 16,1-1-3-16,3-1-4 0,0-1 1 0,-1 0 0 0,2-1-1 15,-1-2 0-15,0 1-2 0,-3-3 2 16,0 1-2-16,0-3-1 0,-3 1 4 0,0-1-2 0,-4-1 0 16,-1-1 1-16,0 1 0 0,-3-2 3 0,-2 2 3 0,-1-1 2 15,-3 1-1-15,-2 3 1 0,-3-1-2 16,-4 0 0-16,-7 0 1 0,-4 0-2 0,-1 0-1 0,0-3 1 16,-4 1 1-16,3-1-4 0,1-3-3 15,3-1-18-15,0-1-18 0,5-1-27 0,2-1-38 0,0-2-38 16,2-1-42-16,2-2-68 0,3 1-131 0,3 0-412 15,1-2 183-15</inkml:trace>
  <inkml:trace contextRef="#ctx0" brushRef="#br1" timeOffset="133480.7197">5048 6155 104 0,'0'0'308'0,"-7"0"-28"15,7 0-20-15,-6-2-22 0,6 2-13 0,-4-1-16 0,4 1-23 0,-3-1-13 16,3 1-19-16,0 0-16 0,0 0-15 0,0 0-13 15,0 0-11-15,0 0-12 0,13 2-14 0,-3-2-10 16,6 0-14-16,7 0-18 16,4-1-15-16,1 1-18 0,10-1-17 0,2-1-24 0,-11 1-23 0,9-2-27 15,-9 1-28-15,0-2-43 0,-1-1-38 0,-2 2-168 16,-4-2-400-16,-2-1 178 16</inkml:trace>
  <inkml:trace contextRef="#ctx0" brushRef="#br1" timeOffset="133731.3236">5379 6022 68 0,'-4'0'273'16,"-2"-1"-27"-16,2 1-23 0,4 0-24 0,-8-2-16 0,8 2-18 15,-6 1-16-15,6-1-13 16,-2 2-3-16,4 3-15 0,1-1-15 0,1 4-1 0,3-3-9 0,3 4-10 16,7 4-8-16,-5-3-5 0,4 2-6 15,2 1-4-15,0-1-8 0,-2-1-4 0,4 1-2 0,-9-1-5 16,4 1 2-16,-6-2-13 15,-2 1-5-15,-3-2-5 0,-1 2-2 0,-3 2-4 0,-3-4-9 0,-5 8 1 16,-2-5-5-16,-4 2-7 16,-3-1-7-16,-2-1-10 0,1 0-9 0,0-4-15 0,4-2-21 0,0 0-31 15,0-2-36-15,4-3-39 0,-4 1-209 0,5-4-414 16,1 0 183-16</inkml:trace>
  <inkml:trace contextRef="#ctx0" brushRef="#br1" timeOffset="134140.8031">6031 6155 29 0,'0'0'261'0,"0"0"-28"0,-1 1-16 0,1-1-14 16,0 0-11-16,0 0-10 0,0 0-13 16,0 0-11-16,-2 3-15 0,2-3-16 0,0 0-12 0,0 0-15 15,0 0-8-15,0 0-10 0,0 0-6 0,-4 3-7 0,3-1-7 16,-2 0-5-16,-3 1-9 16,-1-1-4-16,-3 1-3 0,0-1-5 0,0 0-2 0,-1-2-5 0,1 0-1 15,2-2-3-15,1 2 3 0,-2-2-5 0,2-1-1 16,0 0-5-16,2-1-3 15,-1-2 4-15,2 3 7 0,1-1 2 0,3-1-3 16,0 1 0-16,0-2-3 0,3 3 1 0,-2-1-8 0,3-1 6 16,2 3-4-16,1-2-5 0,2 3-1 0,0-2 1 0,3 2-3 15,0 1 0-15,1 1 0 0,-2-1-2 16,2 3 0-16,-2-2 2 0,-1 1-4 0,0 1-2 0,0 0-25 16,-3 2-16-16,0-3-22 15,-1 4-26-15,-1-1-33 0,-2 0-36 0,1 1-37 0,-4-2-236 0,2 1-464 16,-4-1 206-16</inkml:trace>
  <inkml:trace contextRef="#ctx0" brushRef="#br1" timeOffset="134606.1939">6346 5896 36 0,'3'-7'381'16,"0"-2"-31"-16,-3 1-9 0,2 3-42 0,-1 0-20 0,0 2-21 0,-1-1-18 15,0 1-23-15,2 2-22 16,-1-2-22-16,-1 3-19 0,0 0-13 0,0 0-16 0,-1-3-17 0,1 3-10 16,0 0-14-16,0 0-6 0,0 10-12 0,-2-2-7 15,2 2-5-15,0 3-6 0,0 7-11 16,0-4-17-16,0 3-7 0,0 0-5 0,0 0-5 0,0 1-5 16,0-1-8-16,0-4-1 0,0 0-9 15,0-1-9-15,0-3 0 0,0 2 2 0,0-4 0 16,0-2 4-16,0 1 10 0,-1-1-7 0,1-6 4 15,-1 5 0-15,1-2 6 0,1-1 3 0,-1-1 9 0,0-2-3 16,0 0 4-16,0 0-3 0,0 0 1 16,14-9-2-16,-7 3 4 0,0 1 2 0,3-3 2 0,0 2-5 15,-2 1 12-15,2 0-7 0,-1 2-2 16,0 1-3-16,1 0-1 0,1 0-2 0,2 2 5 16,-3 2-6-16,1 0 0 0,-1 0 2 0,0 2 1 0,1 3-2 15,-2-2 4-15,-2 2-3 0,0 1-2 16,-1-1 2-16,-4 2 3 0,0-2-6 0,-4 1 2 15,-1 2-7-15,-5-1 1 0,1 2 0 0,-6-2 2 16,1 0-3-16,-7 1 4 0,-2-2-2 0,7-2-2 0,-6 0-1 16,4-2-6-16,0-1-4 0,1-3-11 0,2 0-13 0,2 0-9 15,1-2-19-15,0 2-26 0,1-4-34 16,2 1-27-16,3-1-34 0,1-2-37 0,-1 0-198 16,7-2-460-16,0-1 204 0</inkml:trace>
  <inkml:trace contextRef="#ctx0" brushRef="#br1" timeOffset="134990.0409">6697 5993 183 0,'10'-5'321'16,"-3"2"-28"-16,-2 2-25 0,0-2-17 0,-1 1-19 0,0 2-13 15,-1 0 0-15,-3 0-13 0,6 5-21 0,-3 0 9 16,-1 1-21-16,-1 4-20 16,0 2-12-16,-2 1-8 0,-1 1-10 0,-2 5-11 0,-1-1-16 0,-1 0-8 15,0-3-10-15,1-1-4 0,0 0-11 16,0 0-17-16,-1-1-13 0,0-1-6 0,2 0-14 15,1-4-10-15,0-2-11 0,2 0-1 16,-2-1-3-16,3-1 7 0,-1 0 5 0,-1-3-5 0,2-1 2 16,0 0 17-16,0 0-17 0,2-14-2 0,1 2-1 0,1-3 12 15,1-5 2-15,0-3 4 0,2-2 10 16,3-9-11-16,-4 8 6 0,5-8-3 0,-2 9 1 0,-1-1 5 16,1 3 1-16,-1 0 0 0,1 2-3 15,0 4-3-15,-2 3-4 0,1 5 2 0,0-2-2 0,-2 5-1 16,1 1-9-16,-3 2 4 0,3 1 2 15,0 2-7-15,3 3 1 0,-1 1 1 0,2 3 9 0,0 3-14 16,2 7 2-16,-1 0 1 16,0 6 7-16,-1-1-6 0,0 0-10 0,-5 3-5 0,1 1-3 15,0-2-10-15,-3-1-9 0,-1 2-16 0,1-1-19 0,-2-1-24 0,-2 1-24 16,0-2-31-16,0-5-40 16,-2-4-42-16,2 0-70 0,-1-5-173 0,-2 0-514 0,1-3 227 15</inkml:trace>
  <inkml:trace contextRef="#ctx0" brushRef="#br1" timeOffset="135180.832">6756 6102 164 0,'-3'-1'281'16,"3"1"-29"-16,0 0-26 15,-4-2-21-15,4 2-16 0,0 0-14 0,0 0-17 0,21 0-20 16,-8-1-10-16,8 0-24 0,3 0-30 15,3 1-38-15,2-1-38 0,1-1-36 0,10 2-43 0,0-4-69 16,-13 2-161-16,1 0-334 0,-1 1 147 0</inkml:trace>
  <inkml:trace contextRef="#ctx0" brushRef="#br1" timeOffset="135420.8859">7317 6014 106 0,'-4'-3'305'0,"-2"3"-22"0,-1 0-17 0,-2 1-10 0,1 2-20 16,-2-1-8-16,0-1-19 0,-2 3-16 0,0 1-20 0,0 3-13 15,0 0-19-15,2 2-14 0,1 0-12 16,1 1-8-16,-1 1-11 0,3 1-1 0,2-1-20 16,1 3-4-16,2 3-9 0,2-6-9 0,4 0 3 15,0 0-8-15,6 1-12 0,4-2-21 0,3-1-22 16,3-4-27-16,1 1-33 0,5-4-43 0,0-2-48 15,4-5-46-15,-3 1-65 0,0-4-176 16,0-1-480-16,0-3 213 0</inkml:trace>
  <inkml:trace contextRef="#ctx0" brushRef="#br1" timeOffset="136516.4943">4888 6728 175 0,'-2'-5'257'0,"-1"-4"-22"0,-4 5-19 16,0-2-15-16,-4 0-14 0,-5 2-15 0,1 0-16 0,-8 3-10 16,-1 2-11-16,0 1-12 0,-3 1-12 0,1 1-7 15,2 3-4-15,0 1-5 0,1 1-6 0,4-1-7 16,0 0-8-16,6 1-8 0,4-3-5 0,2 0-8 0,3 2-2 16,1 3-7-16,3-1-4 0,1 2-4 0,8 1-4 15,2 5-3-15,5 0 4 0,5 1 1 0,2-2-13 16,7 5-3-16,1 2-1 15,-7-8-3-15,0 0-6 0,9 0-1 0,-12-2-13 0,-1-1-9 0,0 0-8 16,-4 0-7-16,-5-2-1 16,-1-3 2-16,-4 4 1 0,-5-5 2 0,-1 6 4 0,-5-3 3 15,-4 2 0-15,-11 2 2 0,0-1 3 0,-5-2-1 0,-2-1 1 16,-1-3 8-16,-10 0-7 16,0-1 0-16,10-4-3 0,4 0-18 0,-1-4-16 0,3-1-22 0,6 0-29 15,2-3-35-15,1-1-43 0,4-1-204 16,4 1-414-16,2-2 183 0</inkml:trace>
  <inkml:trace contextRef="#ctx0" brushRef="#br1" timeOffset="136940.8411">5069 7029 139 0,'3'1'223'0,"-3"-1"-22"0,3 1-21 15,-3-1-16-15,7 2-17 0,-2-2-13 0,4 2-12 0,4-4-12 16,1 2-5-16,8-2-17 0,2 0-13 0,0 1-15 16,0-3-9-16,5 0-17 0,-3 0-17 0,-2-1-12 15,0 0-10-15,-3 0-17 0,0-1-5 0,-7 1-6 16,-1 1 3-16,-3-2 1 0,-2 3 11 0,-2-1 0 16,-3 0 9-16,1-1 14 0,-4 3 7 0,0-3 21 15,-3 1 9-15,-1 0 14 0,-2-1 10 16,1 1 9-16,-2 0 13 0,1 0 7 0,-1 1-2 15,0-2 6-15,0 3-3 0,1-1-10 0,2 3-4 16,1-2-7-16,-1 0-11 0,1 1-3 0,3 1-12 0,0 0-2 16,0 0-3-16,0 0-5 0,0 7-2 0,4-2-10 15,2 2-1-15,5 0 1 0,-1 5-2 0,6 0-7 16,-1 1 2-16,2-1-2 0,-5-3-2 0,4 3-9 0,-3-4 0 16,-2 0-11-16,-1 1-7 15,-3-3-5-15,-3 1-8 0,0 0-1 0,-1 0 1 0,-3 1 1 16,0 0 0-16,-4 0-9 0,0-1-8 15,-3-1-17-15,-2 2-14 0,-2 1-21 0,1-3-19 0,-1 0-27 16,4-2-30-16,0-3-39 0,-3 1-149 0,6-2-385 16,-3 0 171-16</inkml:trace>
  <inkml:trace contextRef="#ctx0" brushRef="#br1" timeOffset="137403.267">6086 7062 293 0,'-1'-4'261'15,"1"4"-21"-15,-2-6-31 0,4 3-16 0,-1 0-5 0,0 1-5 16,1-1-6-16,-1 0-10 16,1 1-12-16,-2 2-20 0,2-4-11 0,-2 4-14 0,3-2-12 0,-3 2-11 15,2-2-8-15,-2 2-16 0,0 0-11 0,0 0-9 16,0 0-3-16,0 0-3 0,0 0-6 0,-12 8-9 16,5-3-5-16,0-1-1 0,-3-1-5 0,2 0-1 15,1 0 1-15,0 0 0 0,1-2 3 16,2 0-2-16,-3 0 1 0,7-1-3 0,0 0-7 0,-7-5-1 15,4 2-3-15,3-1 4 0,0-2-2 0,3 2-5 16,1-1 3-16,3 0 3 0,0 0 1 0,-1-1 1 16,2 3-3-16,-2-1 0 15,2-2 2-15,-1 4-2 0,2 0 2 0,-1 0-2 0,-2-1 3 0,0 3-4 16,-1-1 1-16,-1 1-4 0,2-1 0 0,-6 1-2 0,6 0-13 16,-6 0-9-16,3 2-18 15,-3 3-12-15,0-3-33 0,-2 2-42 0,1-2-36 0,-1 2-43 0,0 0-186 16,0-1-430-16,1 0 191 0</inkml:trace>
  <inkml:trace contextRef="#ctx0" brushRef="#br1" timeOffset="138030.7423">6411 6827 328 0,'2'-3'315'0,"-1"2"-21"0,2 1-21 16,-3 0-14-16,1-4-17 0,2 2-16 0,-3 2-15 0,0 0-20 0,2-2-19 15,-2 2-15-15,0 0-21 16,0 0-18-16,0 0-7 0,2 8-8 0,-3-1-15 0,-2 3-6 16,2 6-7-16,-3 3-7 0,2 1-21 0,-1 2-10 15,3 0-13-15,-3 1-6 0,3-2-6 0,-1 0-7 16,0 1-11-16,1-2-3 0,0-2-4 0,-3-2-1 16,1-2-1-16,0-1 5 0,0-4-1 0,-1 0-3 15,2-2 3-15,0-2 2 0,0 0 1 0,-1-1 4 16,0-1 0-16,2-1 4 0,0-2 1 0,-4 3 2 15,4-3-4-15,-4-8 2 0,0 1-2 0,1-2 2 0,0-5 2 16,0 0 9-16,2-8 2 0,-1 1-2 0,1-2 15 16,1 1-8-16,1-2-1 0,2-2-2 15,1 1 1-15,2-1-1 0,0 1-1 0,1-1 1 0,2 3 3 0,-1-1-4 16,2 3 0-16,-1 0-6 16,3 3 5-16,0 2 0 0,-1 5-2 0,-1 1-7 0,3 2 0 15,1-1-1-15,-3 4 6 0,1 1-7 16,-2 2 10-16,-1 1-12 0,1 2-4 0,-1 1 0 0,0 3-13 15,-1 0-2-15,-2 3-6 0,0-1-7 0,-1 4 0 16,-1 2-11-16,-2 2 7 0,-2 1-4 16,-2 4-1-16,-2-1-3 0,-1-2 5 15,-1-3 0-15,0-1 3 0,-2 1 1 0,0-2 3 0,1 0-3 0,0-1-3 16,1-3-8-16,2-1-10 0,1 0-2 0,2-1-5 16,1-2 3-16,1 0-3 0,2 2-7 15,4-3-4-15,0 3 8 0,5 0-1 0,1-3 7 0,1 1 4 16,1 1 6-16,0-1 2 0,-1-1 9 15,3 3 5-15,-3-2 9 0,5 3 7 0,-7-1 17 0,0 3 16 16,-2-1 7-16,-3-2 6 0,1 4 8 16,-3-2 6-16,-3 0 1 0,0 2 2 0,-4 2 3 0,-4 1-1 15,-2-1 0-15,-5 3-3 0,-5-1-3 0,-3 0-4 0,-2-1-2 16,-3-1-5-16,0-1-3 0,-1 0-5 16,2-5 1-16,1 1-3 0,3-5-11 0,4 1-15 15,4-2-11-15,-1-1-25 0,3-3-28 16,3 2-41-16,0-1-30 0,4-4-37 0,1-1-61 0,-1 0-124 15,4-2-392-15,3-3 173 0</inkml:trace>
  <inkml:trace contextRef="#ctx0" brushRef="#br1" timeOffset="138375.9699">7068 7004 38 0,'1'-2'291'0,"1"-2"-20"0,-3 1-13 16,1 3-23-16,-7-4-11 0,2 3-14 0,-4 0-15 0,-2 2-11 15,-3-1-9-15,-3 1-15 0,-1 5-17 0,2-1-5 0,-1 0-19 16,1 0-9-16,-2 3-7 0,4 0-12 16,2 2-14-16,-2 4-7 0,2 0-7 0,4-1 0 0,4 1-11 15,0-1 0-15,2 1-7 16,4 6-5-16,3-6-7 0,0-1 2 0,9 2-4 0,2-1-1 0,5-2-4 15,3-3-2-15,1 1-1 16,1-6-3-16,3 0-6 0,0-2 0 0,-2-3-8 0,2 0 11 0,-4-2-12 16,-1-1 1-16,-2 1 0 0,-7-1-5 15,-3-1 3-15,-4 4 2 0,-1-2-3 0,-3 0-14 16,-1-1-15-16,-1 1-19 0,-2 0-27 0,-3-1-26 0,-2 0-35 16,-2 2-44-16,-2-2-43 15,0 1-60-15,-6 0-162 0,0 1-479 0,3-1 213 0</inkml:trace>
  <inkml:trace contextRef="#ctx0" brushRef="#br1" timeOffset="139570.8178">4781 7563 145 0,'5'-8'250'0,"-1"1"-4"0,0 0-6 15,-2 2-17-15,0-1-7 0,-1 0-23 0,-2 2-12 16,0 1-17-16,0-1-13 0,-3-1-12 0,0 4-12 0,-3-2-17 16,-2 3-11-16,-5 0-6 0,2 1-11 0,-3 1-10 15,-5 5-3-15,5-1-5 0,-2 3-8 0,1-2-9 16,5 2-4-16,-2 2-4 0,3-1-2 0,1 1-6 15,3 1-2-15,1 2-5 0,3-3-1 16,2 3 0-16,3 4-5 0,2-6 0 0,3 7-2 0,3 0-5 0,1-1-10 16,4-2-5-16,1 2-3 0,-2-4-7 15,4 1 1-15,-3-1 2 0,1-3 1 0,-5-1-1 0,4 2 0 16,-5-3-1-16,-4-3 2 0,-1 0-8 16,-1 0-2-16,-1 0 3 0,-4 0 0 0,1 1 5 0,-2 0-1 15,-5-1 2-15,-1 1 7 0,-4 1-4 0,-3 0-1 16,-6-1 2-16,1 1-3 15,-4-1-6-15,2-4-9 0,-2 0-8 0,1 1-16 16,2-1-11-16,4-2-24 0,0-1-26 0,3-1-26 16,4-2-35-16,0 0-64 0,1-1-117 0,3-4-382 0,5 3 169 15</inkml:trace>
  <inkml:trace contextRef="#ctx0" brushRef="#br1" timeOffset="140009.1002">4951 7814 61 0,'3'1'231'0,"0"0"-22"0,2 0-19 15,-5-1-14-15,11 0-13 0,-3 0-14 0,2 0-14 0,6 0-13 16,-2-1-12-16,8 0-12 0,0 0-11 0,1-3-7 16,4 2-12-16,0 0-13 0,3 0-17 0,-2-1-13 0,2 0-7 15,-5 0-12-15,1 1-3 0,-3-3-12 0,-3 2 4 0,-5 0-4 16,-2 2-3-16,-3-1 5 15,-3 0 9-15,-1 2 1 0,-3-3-1 0,-3 2-5 16,0 1 2-16,-6-6 17 0,2 5 7 0,-5-2 14 16,-3-1 5-16,-1 2 7 0,-2-1 9 0,3-1 12 15,-3 0 4-15,2 1 5 0,3-1-1 0,2 3 4 16,0-2 0-16,1 1 1 0,3 1-6 0,0-1 2 0,0 1-3 16,1-1-8-16,3 2-6 0,-1-4-7 15,1 4-7-15,7-4-7 0,-1 2-5 0,3 1-7 0,1 1-4 16,4-2 1-16,2 4-2 0,0-1-6 15,0 2 2-15,1 0-6 0,-3 0-13 0,0 1-2 0,-1 2-4 16,-3-3-5-16,2 4-2 0,-6-2-1 16,0 1-5-16,-1 1 3 0,-3 0 0 0,-1 1 1 0,-2 0 1 15,-2 3 0-15,-2-1-6 0,-2 1-1 0,-2-1-12 16,-1 2-12-16,-1-3-14 0,-2 0-16 0,0-1-22 16,2 1-23-16,-2-1-27 0,2-2-30 0,4-1-39 0,-2-1-174 15,1-2-420-15,3-1 186 16</inkml:trace>
  <inkml:trace contextRef="#ctx0" brushRef="#br1" timeOffset="140431.7972">6120 7880 3110 0,'-9'-3'2'0,"8"1"-9"0,-3-2-1 0,2 3-10 15,-1-2-10-15,3 3 0 0,-1-4 6 0,1 4 7 0,-1-2 8 16,1 2 11-16,0 0 6 16,0-4 4-16,0 4 2 0,0 0-1 0,0 0-4 0,-2-2-3 15,2 2-3-15,0 0 1 0,0 0-5 16,0 0-4-16,0 0 0 0,0 0 4 0,0 0-5 15,-11 2 0-15,5 0-2 0,1 0 0 0,-1-2 1 16,0 2 1-16,2-1 1 0,0-1 3 0,0 2-1 0,4-2 0 16,0 0 1-16,0 0 2 0,-9-3-2 0,8 1 3 0,-1-2-4 15,2 1 2-15,2-1 5 16,-1 0-1-16,1 0 2 0,0 1 0 0,1-2-6 0,2 1 4 0,-3 2-2 16,4-1 0-16,-2 0 1 15,2 1-3-15,-2 1-1 0,2-1 0 0,-1 2 3 16,0 0-3-16,0 0 0 0,-5 0-8 0,7 3-14 0,-3-2-11 15,-1 2-21-15,0-1-23 0,-1 2-32 0,0 0-37 16,0 0-41-16,-1 0-221 0,-1 2-441 16,2-3 195-16</inkml:trace>
  <inkml:trace contextRef="#ctx0" brushRef="#br1" timeOffset="140886.2795">6466 7605 233 0,'-3'-4'347'0,"3"2"-36"0,0 2-31 0,0-5-23 0,0 5-25 0,-4-3-20 15,4 3-18-15,-3 0-18 0,3 0-19 16,-7 4-13-16,5 0-16 0,-1 2-13 0,0 2-15 0,1 0-9 16,-1 5-2-16,1 1-16 0,2 1-5 15,0 5-13-15,1 1-22 0,1-1-9 0,0 0-15 16,-2-1-11-16,2 2-10 0,-1-3-11 0,1-3-4 15,0-3-7-15,1 1-3 0,-3 0-3 0,0-4 1 16,0-2 2-16,0 2 2 0,0-3 3 0,0-1 7 16,0-1 2-16,0 0 6 0,0-1 9 0,0-3 6 15,0 3-2-15,0-3 7 0,0 0-1 0,0 0 4 0,10-7 7 0,-8 2 9 16,3-1-1-16,2 1 2 16,-1-1-2-16,1-2 0 0,1 3-3 0,-1-1 0 0,2 2-4 15,-1 1-2-15,2 1 0 0,0-1-1 16,1 0 0-16,-1 2-6 0,0 1 1 0,-1 1 0 15,1 1-1-15,-1 0-2 0,0 0 1 0,-2 2-2 16,1 1-1-16,-4 1 3 0,-1-2-5 16,-2 4 0-16,1-1-2 0,-7 0 4 0,0 3 1 15,-5 0-8-15,-4 0-9 0,-6 2-3 0,-1-2-6 0,-1-1-5 16,-1-2 3-16,2 0 0 0,0-1 5 0,1-3-4 16,3-1-8-16,2-2-13 0,5-2-20 0,-3 1-27 15,4-3-31-15,1 0-23 0,4-3-39 0,1 1-199 0,1-3-417 16,4-4 185-16</inkml:trace>
  <inkml:trace contextRef="#ctx0" brushRef="#br1" timeOffset="141460.8533">6761 7678 35 0,'6'-1'294'0,"-2"0"-34"0,-4 1-19 16,9 3-3-16,-6 0-17 0,1 1-17 0,-1 2-9 0,1 2-12 15,-3 1-10-15,1 2-16 16,-1 2-13-16,1 0-16 0,-2 2-7 0,0 1-15 0,1 2-8 15,-4-4-13-15,2 1-17 0,1 0-15 0,0-3-11 16,0 0-8-16,0-4-17 0,-2 0-12 0,2 0-5 16,0-3 2-16,0-2 2 0,0 1-1 0,0-1 1 15,0 1-2-15,0-4 5 0,0 0 0 0,0 0-6 16,0 0 5-16,-4-11 0 0,4 2 7 0,-1-2 12 0,1-1 3 0,0-3 8 16,-2 0 2-16,1-4-3 15,4-2 0-15,-3 2 0 0,1-1-3 0,2-1-2 16,-2 4-3-16,2 2 1 0,4-4 1 15,-1 7-5-15,0-1-2 0,2 1 5 0,-2 1-9 0,2 2-4 0,2 0 2 16,0 3-4-16,0 3-6 0,-1 0-2 0,1 0 3 16,-1 1-7-16,1 3-5 15,0 0-8-15,-1 2-6 0,0 1-10 0,-5 2 0 0,2 1-5 0,-2 2-6 16,-3 2-5-16,1 2 4 0,-5 5-13 16,-2-4-6-16,0 1 2 0,-4 1-1 0,0 0-1 0,-1-3-2 15,1-2 5-15,-1 0 4 16,1-2 0-16,2-2 1 0,2-3 4 0,1 1-2 0,1-2 0 15,0 0 0-15,1 1-1 0,0-2 6 16,2-2 6-16,1 3 2 0,-1-3 1 0,9 1 5 0,-1-1 5 0,2 0 3 16,0 0 0-16,0 1 5 0,1 1-1 0,2 1 11 15,0 1 12-15,1-1 9 0,-3 4-1 16,2-2 13-16,0 2 4 0,-2 0 7 0,-1 0 3 0,1 2 4 16,-4-2 0-16,-1 1 3 0,-1-1 0 15,-2 2-1-15,-1 0 2 0,-3 4-5 0,-1-4-5 16,-3-1 0-16,-3 2-2 0,-1 0 0 0,-4 0-10 15,0-1-3-15,-4 2 2 0,0 0-13 0,-2-2-11 16,4-4-6-16,1-1-16 0,0 2-8 0,0-5-13 16,4-1-13-16,0 0-22 0,0-1-33 0,2-3-29 0,1-2-47 15,0 2-202-15,6-3-421 0,-1 1 187 0</inkml:trace>
  <inkml:trace contextRef="#ctx0" brushRef="#br1" timeOffset="141829.551">7363 7795 218 0,'2'-2'300'0,"1"0"-12"0,-2-3-22 0,0 4-20 0,-1 1-19 16,-4-6-17-16,1 4-15 15,-2-1-2-15,-3 0-30 0,-4 2-14 0,2 1-17 0,-4 1-8 16,0 1-16-16,-2 2-10 0,2 1-12 15,0 0-11-15,-3 5-8 0,2-1-2 0,5-1-9 16,-1 2-5-16,3 1-3 0,1 0-9 0,1 0 0 0,4 0-9 0,1 1-9 16,2 0-12-16,1-4-13 15,1 1-7-15,2 0-9 0,1-3-6 0,3 3-5 0,1-7 6 0,3 1-5 16,0 0 2-16,2-3 1 0,1-4 5 16,-2 0 1-16,0-1 10 0,0-2 19 0,-3 0 16 0,2 1 17 15,-6 0 16-15,0 1 6 16,1 1 8-16,-1-2 6 0,-2 2 4 0,-2 1-4 0,-1 0 5 0,1 1-13 15,-2-2-8-15,-1 4-8 16,0 0-9-16,0 0-14 0,0 0-22 0,0 0-31 0,-19 8-39 16,12-3-48-16,-3 4-70 0,3-2-93 0,-1 4-302 15,3-2-622-15,1-1 276 0</inkml:trace>
  <inkml:trace contextRef="#ctx0" brushRef="#br1" timeOffset="143573.9957">6270 5095 22 0,'0'0'109'0,"0"0"-17"0,0 0-10 16,0 0-11-16,0 0-3 0,0 0-6 0,0 0-8 16,0 0-4-16,0 0-8 0,0 0 0 15,3 2-9-15,-3-2 0 0,0 0-5 0,0 0 4 16,0 0-7-16,0 0 8 0,0 0-1 0,0 0-5 0,0 0 4 15,0 0 8-15,0 0-9 0,0 0-3 16,0 0-1-16,0 0 4 0,0 0-4 0,0 0 1 0,0 0-8 16,0 0 6-16,0 0-6 0,0 0 2 0,0 0 7 15,0 0-1-15,0 0-5 0,0 0 3 0,-3 7-10 16,3-7 8-16,-2 4-7 0,0 0 3 0,1-1-9 0,-1 0 3 16,2 1-2-16,0-1 2 15,0 1-4-15,-1 0-1 0,0-2 2 0,-1 2-4 16,1-1 5-16,-1 0-5 0,2-3-1 0,-1 4-2 15,1-4 0-15,-1 4 1 0,-1-2-1 0,2-2 1 16,0 3 4-16,0-3 1 0,0 4 1 0,0-4 9 0,0 0 13 0,0 0 8 16,0 0-3-16,0 0-2 0,0 0-4 15,0 0-3-15,0 0 0 0,0 0 1 0,3-13-11 0,-2 10 4 0,-1-1-5 16,2 1 0-16,-1-1 3 16,-1 0-4-16,2 1 1 0,-2 3-3 0,1-4-1 0,-1 2-3 15,0 2 0-15,1-4 0 0,-1 4-2 16,0 0-7-16,0-3-1 0,0 3-6 0,0 0-6 0,0 0 1 15,0 0 0-15,0 0-2 0,0 0-11 16,0 0-11-16,0 0-10 0,-4 9-24 16,4-5-18-16,-1-1-37 0,-1-1-146 0,0 2-291 0,-1-3 130 0</inkml:trace>
  <inkml:trace contextRef="#ctx0" brushRef="#br1" timeOffset="146337.2773">6130 7049 154 0,'0'0'191'0,"0"0"-14"15,0 0-15-15,0 0-7 0,0 0-18 0,0 0-16 16,0 0-13-16,0 0-10 0,0 0-11 0,0 0-9 0,0 0-9 0,0 0-9 16,-9 8-2-16,6-6-6 0,-2 1-4 0,0 1-1 15,1 1-11-15,1 0-1 0,-1-2-6 16,1 0-5-16,1 1 1 0,-1-1-5 0,1-2 1 0,1 2-6 0,1-3 4 15,-3 3-5-15,3-3-2 16,-3 3 5-16,3-3 0 0,0 0-3 0,0 0-6 0,0 0 3 16,0 0-5-16,0 0 3 0,7-10 0 0,-4 8 0 0,-1-3-1 15,0 1 0-15,1 1 3 0,0-2 3 16,-2 2-3-16,1 0 1 0,-1 1-4 16,-1 2 0-16,-1-7-2 0,-2 4-2 0,2 0-3 15,-2 2 1-15,0-1-3 0,3 2 6 0,-7-1 3 0,1 1-7 16,6 0-1-16,-8 1 0 0,4-1-1 15,4 0-1-15,-6 2 2 0,3-1-3 0,3-1 3 0,-4 0 0 16,4 0-3-16,-3 3 3 0,3-3 2 16,0 0-1-16,4 5 2 0,-1-3-3 0,3 1-3 15,-1-3 6-15,1 0-1 0,3 2-1 0,-1-2-4 0,-2-2 5 0,1 2 4 16,-2 0 3-16,2-3 13 0,-2 1 12 16,-1-1-2-16,-1 0 1 0,-2 0-2 0,-1 0 2 15,1-2 4-15,-2 1-6 0,-2 1-1 16,0-2-1-16,-4 0 0 0,0 0 0 0,-1 2-5 15,-2-2-3-15,2 2 0 0,-1 0-6 0,-1 2 1 16,3 0-2-16,0 1-7 0,3-1-25 0,4 1-21 0,-10 1-26 16,7-1-25-16,3 0-38 0,-1 5-23 0,1-2-55 0,0-3-139 15,1 5-372-15,2-3 166 0</inkml:trace>
  <inkml:trace contextRef="#ctx0" brushRef="#br1" timeOffset="147671.0293">4650 8461 100 0,'2'-4'276'15,"-2"1"-25"-15,0 1-20 0,0-1-24 0,0 3-22 0,0-2-19 16,0 2-14-16,0 0-15 0,0 0-15 0,0 0-5 0,-7 7-9 16,1 0-7-16,-1 5-10 0,-1 4-7 15,-1 2-10-15,-3 0-8 0,1 5-6 0,-2 1-5 0,2-2-6 16,-2 2-5-16,3-2-3 0,-1 1-3 15,1-2-3-15,0-1-7 0,1-2 0 0,1-1-3 16,1-5-2-16,3 0 1 0,1-5-6 0,-1 0-2 0,0 0 1 16,2-3 5-16,1 0 21 0,-2-1 17 15,3 0 17-15,0-3 10 0,0 0-9 16,0 0-6-16,0 0-12 0,5-17-6 0,-1 4-6 0,1-8-4 16,2-3-3-16,3-11-4 0,1-2-6 0,-1 0 1 15,4-1-1-15,-1 1-14 0,1-1 3 0,0 1 2 16,2 3-6-16,-1 2-2 0,-4 6-1 0,2 6 8 0,-2 0-14 15,2 4-5-15,-5 5 5 0,1 2-9 0,-2 2 1 0,0 4 1 16,-3 2-3-16,2 1 17 0,0 2-14 16,1 4-1-16,-2 1-2 0,2 7-1 0,1 4-1 0,0 4 4 15,-4 1 3-15,2 1-4 0,-1 4 0 16,1 7 3-16,0-1-5 0,-3-7 1 0,1 7-4 0,-1-8 0 16,0 1-8-16,-1-2-10 0,1 1-6 15,-1-3-7-15,0-2-12 0,1-2-11 0,-2 0-11 0,0-5-14 16,0-7-16-16,-1 3-17 15,0-2-29-15,0-3-12 0,0 1-9 0,1-4-16 0,-1-1-31 16,0-1-188-16,0 0-436 0,0 0 193 16</inkml:trace>
  <inkml:trace contextRef="#ctx0" brushRef="#br1" timeOffset="147855.8606">4517 8617 155 0,'-7'-1'185'0,"-3"1"-16"0,4 0-17 0,1 0-19 15,1-1-7-15,4 1-12 0,-9 1-8 16,9-1-18-16,-1 1-7 0,1-1-5 0,8 5-8 16,-1-4-8-16,6 1-5 0,8-1-21 0,3-1-23 0,3 0-17 0,13-1-16 15,0-1-24-15,-1-4-29 16,3 1-64-16,-2-2-83 0,1 1-239 0,-2 0 107 0</inkml:trace>
  <inkml:trace contextRef="#ctx0" brushRef="#br1" timeOffset="148318.1045">4968 8674 219 0,'0'0'251'15,"-6"1"-21"-15,6-1-16 0,0 0-7 0,0 0-18 16,-5-2-17-16,5 2-19 0,0 0-13 0,15-7-17 0,-4 4-8 15,3 0-14-15,7-3-8 0,-1 3-8 0,4-1-10 16,1-2-11-16,2 2-20 0,2-1-18 0,0 0-19 16,9 1-16-16,-10-2-19 0,-1 3-23 0,-2-2-11 0,-1 2-4 15,-4-2-13-15,-6 2 0 16,0 0 5-16,-4 0 7 0,-3-1 12 0,-2 1 1 16,-3 0 11-16,-2 0 16 0,0 3 6 0,-7-5 18 0,0 1 17 15,-3 2 23-15,-4-2 12 0,0 1 13 0,-1 1 4 16,-1-1 5-16,3 1 4 0,2 0 2 15,3 0 2-15,0 0-3 0,3 2-12 16,-1-1-5-16,2-1-5 0,0 2-9 0,4 0-3 0,0 0 1 16,0 0-9-16,0 0-1 0,0 0-9 0,19 6 5 15,-5-2-9-15,9 1-1 0,-2 1-1 0,3 0-9 16,-3 1 4-16,2 2-7 0,-2-1-7 0,-1 0-8 16,-2 0-6-16,-7-1-14 0,-4 0 0 0,-1 0 2 0,-2 0 0 15,-3 3 4-15,-5 3 0 0,-3 0 1 16,-5 3 6-16,-5-2-2 0,-5 2-4 0,-1-3-3 0,-1 2 2 15,0-2-9-15,1-3-15 0,3-1-20 16,5-3-19-16,4 0-30 0,4-3-34 0,0 0-37 16,1 0-132-16,5-3-347 0,1 0 154 0</inkml:trace>
  <inkml:trace contextRef="#ctx0" brushRef="#br1" timeOffset="148699.863">5896 8641 188 0,'-4'6'252'15,"-2"-3"-22"-15,-1 1-19 0,0 2-13 0,0 0-13 0,0 1-18 0,1-1-21 0,-1-2-12 16,3 1-17 0,-3 1-3-16,1-2-16 0,3 1-12 0,1-2-6 0,-1 1-9 0,0-1-7 15,1-1-4-15,1 0-6 16,1-2-6-16,-4 2-2 0,4-2-5 0,-3 2-6 0,3-2 0 15,0 0-6-15,0 0-5 0,0 0-1 0,1-11 3 16,1 5 3-16,-2 0 4 0,1 1-1 0,2-2 1 16,-3 0 3-16,1 0 10 0,1-1 4 0,-1 4-3 0,1-2 2 15,-1 2 7-15,2-3-10 0,-2 2 1 0,1 2-5 16,-2 0 4-16,1 0-12 0,2 1-4 0,-3 2-1 16,0-4-4-16,0 4-5 15,1-3-3-15,-1 3-10 0,2-2-8 0,-2 2-10 0,0 0-1 0,0 0-1 16,0 0-2-16,0 0-2 0,-2 10-15 15,1-5-5-15,-2-1-5 0,0 0-7 0,1 3-1 0,-4-1-10 16,3 0-9-16,-1 0-12 16,1 1-21-16,0-3-22 0,0 1-33 0,2-2-17 0,0 1-33 15,1 0-171-15,-3 1-408 0,6-2 180 0</inkml:trace>
  <inkml:trace contextRef="#ctx0" brushRef="#br1" timeOffset="149300.5581">6280 8711 252 0,'3'-6'294'0,"1"-1"-15"0,-1 0-21 0,1 1-8 0,-1-2-14 0,-3 1-11 16,0 1-15-16,0 2-20 15,-3-4-8-15,-1 3-18 0,1-3-6 0,-4 4-21 0,0-1 7 16,-3 1-31-16,-2 1-10 0,-4 0-9 15,1 3-15-15,-1 3-4 0,-5 0-8 0,4 1-13 0,-2 2 1 16,3-1-6-16,3 4-8 0,1 0-3 16,0 0-3-16,4 0-9 0,-2 0 3 0,3 2-6 0,1-1 0 15,4 0-6-15,0-1-8 0,2-1-3 0,3 1-9 0,0-2-7 16,1-1-4 0,3 1 0-16,2-4-7 0,3 1 0 0,5-2-8 0,-1-2-2 0,3-6-3 0,5 0 0 15,-3-4 4-15,1-1 3 16,-3-3 0-16,2-1 2 0,0-4 5 0,1 0 4 0,-3-2 2 15,-2 0 1-15,-3-2 14 0,5-7 5 16,-7 7 3-16,0 0 5 0,-3-1 9 0,-2 1 5 16,1 0 4-16,-3 4 10 0,-1 0 4 0,-1 4 4 15,-1 3 4-15,-2 3 7 0,1 0-9 0,-2 2-4 0,0 3-6 16,0-2-3-16,-3 3-8 0,0 1-6 0,-2 2 4 0,-4 1-4 16,2 2-1-16,-5 4-7 0,-1 2 1 15,-3 2-5-15,3 3 3 0,1 4-5 0,-1 1-1 0,4 1 0 16,-1 1-3-16,3 1-10 15,-1 0-7-15,6 2 4 0,3-3-1 0,0 3-4 0,5-2-5 0,0 1 0 16,4-4-4-16,1-1-1 16,5-3 2-16,-2 0-5 0,4-2-5 0,-5-4-2 0,9-3-6 15,-1 1 5-15,1-6-6 0,2 0-1 0,-1-2 0 0,2-2 2 16,-3-2-6-16,-1-1 2 16,1-1 5-16,-2-1-3 0,-1 0-2 0,0-1-3 0,-4 1 13 15,0-1-13-15,-3-2-4 0,1 1 0 0,-4 4-7 16,1-4-14-16,-2 6-15 0,-1-3-25 0,-2 3-24 0,-3 1-31 15,2-2-43-15,-1 2-47 16,-2 3-145-16,-5-4-432 0,-2 4 193 0</inkml:trace>
  <inkml:trace contextRef="#ctx0" brushRef="#br1" timeOffset="150110.5777">4527 9394 3215 0,'1'-4'63'15,"1"-1"-40"-15,-4-2 19 0,2-2-9 0,-1 3-8 16,1 0-5-16,0 3 8 0,-2 0-14 0,2-1-7 16,0 1 1-16,0 3 1 0,-1-3 1 0,1 3-8 15,0 0 1-15,0 0 0 0,0 0 3 0,3 10-6 0,-3-3 1 16,3 5 1-16,-2 4-3 0,2-1 4 15,1 5 1-15,-1 0-2 0,1 2 0 0,-1-3 2 16,0 2-3-16,0-4-2 0,-2-2 5 0,2-3-1 0,0-1-1 16,-2-2 1-16,1 0-1 15,-2 0 1-15,1 0 0 0,1-5 0 0,-2 1 0 0,1 0 3 0,-1-3 1 16,1 2-1-16,-1-4 2 0,-1 3-3 0,1-3-2 16,0 0-1-16,0 0-1 0,-10-9 2 0,4 2-1 15,2-4 7-15,-4-4-4 0,2-3-2 16,0-2 0-16,2 0-5 0,1-3 10 0,3 1-8 15,0-2 9-15,0 1 1 0,7 1-3 16,0 0 0-16,2-1 5 0,2 2-1 0,1 0-2 0,3 3 0 16,0 1-2-16,2 2-1 0,2 2 3 0,0 0-4 0,-1 2-1 0,2 4 9 15,0 1-10-15,-6 3-3 16,-1 2-7-16,1 2-10 0,-5 2-6 0,0 1-3 16,-2 4-15-16,-1-1-1 0,-1 6-6 0,-2 6-2 15,-5-1 3-15,-4 2-3 16,-3 0 3-16,-3 2-1 0,-2 0 7 0,-2-1 0 0,-1-3 6 0,3 1 2 15,0-3 4-15,5-5 4 0,4-3 2 0,-2-2-2 0,2 1 8 16,4-1 0-16,1-4 4 16,1 2 3-16,4 0 4 0,3-1 0 0,5-2 5 0,3 3 3 15,-1-2-1-15,8 0 4 0,-1 0-2 0,2 1 1 0,0-2 3 16,0 2 2-16,-2 0 0 0,1 1-2 16,-3 3 0-16,-6 0 7 0,0-1-12 0,-5 3-6 15,-3-3 5-15,-1 3-1 0,-3 0 1 0,-7 3 1 0,-3-1-1 16,-5 5 2-16,-5 3-4 0,-4-4 4 0,-2-2 0 15,-1 0-1-15,-1-3 15 0,-10 4-6 0,9-5 1 16,1-3-1-16,0-2-1 0,2-1 2 16,0 0 3-16,7-3-5 0,2 0-4 15,2 0-11-15,1-3-18 0,5-2-26 0,1 0-37 0,0-2-34 16,6 0-33-16,2-1-32 0,4 0-41 0,3-3-160 0,1 3-418 16,7-4 185-16</inkml:trace>
  <inkml:trace contextRef="#ctx0" brushRef="#br1" timeOffset="150520.3812">5093 9568 76 0,'3'1'250'0,"1"0"-28"0,-4-1-19 0,6 2-11 16,-2-2-9-16,0 0-11 16,1 2-15-16,3-4-9 0,3 2-16 0,3 0-13 0,6 0-15 15,3-2-10-15,2 2-15 0,3-3-12 16,2 1-13-16,7-5-25 0,-7 3-8 0,0 0-14 0,9-2 3 0,-12 0-3 15,1 0-6-15,-4-1 1 0,-3-1-3 16,-1 1 2-16,-6 3 4 0,-6 1 11 0,1-3 14 16,-4 3 1-16,0 0 3 0,-5-1 12 0,0 0 8 0,-6 2 13 15,0-3 11-15,-2 1 7 0,-2 2 1 16,-1 0-5-16,1 0 6 0,-3 1-2 0,3-1-7 16,1 2-8-16,0 0-4 0,5-1-9 15,-4 1-4-15,3 0-11 0,5 0 0 0,-7-1-3 0,6 5-7 0,1-4-3 16,7 3-6-16,-1-1-12 15,6 3-10-15,4 2-9 0,5-2-11 0,3 0-3 0,0 2-2 16,0 0-1-16,-2 0 19 0,1-1-17 16,-9 0 4-16,0 1 1 0,-3-1 9 0,-4 0-7 0,-1 0 3 0,-6 1 6 15,0 1-1-15,-3-1 0 16,-1 2 1-16,-6 2 4 0,0 0 0 0,-6 3-2 0,4-5 6 16,-1 0-3-16,0-3 0 0,1 2 2 0,5-4-14 15,-3 1-22-15,6-2-12 0,-3-1-32 16,4 0-47-16,3-2-47 0,-4-1-57 0,4 1-220 0,0 0-487 0,-3-10 216 15</inkml:trace>
  <inkml:trace contextRef="#ctx0" brushRef="#br1" timeOffset="151000.5642">6138 9485 25 0,'0'0'308'0,"0"0"-31"0,7 0-26 0,-7 0-24 15,4 4-15-15,-1-2-21 16,-3 1-18-16,0 2-17 0,0 0-12 0,0 1-19 0,0 1-10 16,-5 1-14-16,0 1-8 0,1-2-8 0,-3 2-10 15,3-3-6-15,-2 1-7 0,1 0-6 0,0-2-5 16,1-1-5-16,1-1-5 0,-1 0-2 0,1 0-1 16,0-3-7-16,3 0-2 0,0 0-7 15,-5-7 2-15,3 2-2 0,2-2-5 0,0-1-1 0,0 0 1 0,2-1-4 16,-1 1 0-16,3-2 4 15,-1 3 3-15,3-2-5 0,-2 3 4 0,2-1 2 0,-1 2 3 16,2-2-7-16,0 4 2 0,-1 0-2 16,1 0 1-16,-3-1-5 0,-1 4 0 0,-3 0-3 0,10 3-10 15,-7 0-6-15,-2-2-18 0,2 3-17 0,-3 3-18 0,0-2-28 16,0 6-39-16,-3-2-46 16,0-1-48-16,-1 4-222 0,0-4-480 0,-2-1 213 0</inkml:trace>
  <inkml:trace contextRef="#ctx0" brushRef="#br1" timeOffset="151581.1849">6725 9504 79 0,'2'-9'327'0,"-1"4"-22"0,-1-3-14 16,-1 2-19-16,-2-1-23 0,-1 1-15 16,-3 0-13-16,0 1-18 0,-6 0-11 0,-1-1-20 15,-2 6-10-15,-4-1-20 0,-2 1-9 0,0 4-16 0,1 1-10 0,-1 2 0 16,1 2-24-16,3 1-8 16,1 0-12-16,0 0-5 0,4 1-2 0,4 0-7 15,0-2-7-15,1 2 6 0,3 0-8 0,2-3-7 16,2 1-7-16,3 0-10 0,0-2-12 0,6 0-3 0,1-1-12 15,5-3-7-15,9 1-6 0,0-4-10 16,2-3-9-16,1-1-2 0,0-4 7 0,10-6-4 0,-9 2-1 16,6-7 6-16,-3-3 3 15,-1-5 7-15,-4 0 13 0,-4-3 11 0,-4-4 9 0,0 2 12 0,0-6 7 16,-6 5 7-16,-2-5 10 0,0-2 21 0,-4 5-11 16,-3 10 5-16,1-1 13 0,-2 2 10 15,-4 3-4-15,1 1 3 0,-1 7-1 0,0 2 7 0,-2 2-10 16,-2 5-9-16,-3-1-12 0,-3 2-1 15,1 4-8-15,-4 2-7 0,-5 4-1 0,2 4-5 0,0 3-1 16,1 2-17-16,2 5 8 0,3 2-2 16,2 1 0-16,0 9 2 0,7-8-6 0,1 11-12 0,6-10-21 15,3 1-5-15,5 6 2 0,1-9-7 0,7 7-11 0,5-3 13 16,2-3-18-16,-3-9-1 16,2 1 1-16,-1-4-5 0,5-6 6 0,0 0-3 0,-1-4 9 0,-1-3 1 15,0-3-2-15,-2-1 13 16,-3-3-2-16,-2-5 7 0,-1 2-3 0,-4-2 6 0,-1 2 5 15,-6-2-5-15,-1 1 3 0,-1-2-15 16,-3 0-16-16,-2 1-20 0,-2-1-20 0,-3-2-19 0,-2 4-30 16,-1-2-34-16,-2 3-37 0,-2 0-35 0,-1 1-59 0,-6-1-165 15,0 1-500-15,1 0 221 0</inkml:trace>
  <inkml:trace contextRef="#ctx0" brushRef="#br1" timeOffset="152680.567">4326 3581 104 0,'-5'6'198'0,"5"3"-19"0,-5 4-6 0,-4 7-14 0,2 1-12 16,2 3-7-16,-2 9-8 0,-2 3-12 0,2 0-12 0,4 6 0 16,-2 1-10-16,0 20-8 15,4 0-9-15,1-3-8 0,0 5-3 16,-3 2-6-16,6 3-9 0,1 0-6 0,-2-2-4 0,3 9-2 15,0 0-2-15,-3 6-2 0,4 1-7 0,-7-1 2 0,-5 0-4 16,3 2-3-16,0 4-3 0,-1-1 2 16,0 4 5-16,-2-3 9 0,-1-2 4 0,6-2 4 0,-5 1-8 15,2 3 4-15,-2 0-3 0,1 1 1 0,0 1-4 0,1-2-4 16,0-1 1-16,1 4-7 16,-1 0 7-16,-2 4-8 0,2-1 3 0,-2-1 6 0,6-1-8 0,-7 0 2 15,0 0 0-15,3 4 4 16,-3-4-4-16,3 2-4 0,0-1 3 0,-3-1-4 15,2 6 3-15,-2 0-7 0,-1-1-3 0,1 1 1 16,0-3-7-16,0-3-5 0,-2 3 0 0,2-1 1 0,0-2-2 16,0-1-1-16,0-1-4 0,3 0 1 0,1 1 0 0,-4-3 1 15,4-2-2-15,3 0 4 0,-7-4-6 0,3 0-3 16,1-3-7-16,0 1-3 0,-4-4-7 16,3 1-4-16,1-5-3 0,-4-5-2 0,0 1-4 15,0-9-2-15,4-14-8 0,-4-3-3 0,3 2-4 0,-2-3-13 16,-1-2-6-16,2-4-4 15,1-10-19-15,1 0-20 0,-3-2-13 0,3-3-23 16,0-7-17-16,1-1-40 0,-1-5-136 0,0-2-371 0,2-4 164 16</inkml:trace>
  <inkml:trace contextRef="#ctx0" brushRef="#br1" timeOffset="154660.5994">4210 3590 71 0,'0'0'196'0,"0"0"-13"0,0-3-12 15,0 3-11-15,0 0-12 0,-3-2-10 16,3 2-14-16,0 0-11 0,0 0-7 0,6-2 0 0,-6 2-8 15,13 0-5-15,-5 0-7 0,8-1-10 0,5 1-3 16,1-2-6-16,6 0-8 0,3 1 0 0,10 0-11 16,4 0-7-16,3-2-4 0,21 3-4 0,-1-1-3 15,-18-2-1-15,22 3-4 0,2-3-1 16,3 1 0-16,1 2-8 0,6-3-3 0,1-3 0 0,9 1-1 0,4-3 3 16,8 1 12-16,4-2 8 15,8-4 2-15,7 2-1 0,-1 1-2 0,4-1-4 0,2-1 4 16,2-3-1-16,-1 0 1 0,4 3-3 15,-3-4-3-15,-7-1 1 0,1 0-2 0,0 3-3 16,-2 2-2-16,-7-4-2 0,-5 2 2 0,-3 3-6 16,-5 0-2-16,-4 2-3 0,-7 2 4 0,-10-2-6 0,0 4 1 15,-11 1-4-15,-27 3 1 0,4 1 1 0,-8-1-6 0,-13 2-2 16,-1-1-6-16,-6 0 1 16,-7 0-9-16,-4 0-6 0,-1 0-2 0,-1 0 1 0,-4 1 5 15,-2 1 1-15,-2-2 1 0,0 0 7 16,0 0 1-16,0 0 2 0,0 0 4 0,-13 2-3 0,5-3 6 15,-1 1-2-15,2-1 1 0,0 2 2 16,4-2 1-16,-5 1 2 0,2 0 0 0,-1 0 1 16,7 0-2-16,-7 0 3 0,1 1-6 0,6-1 0 0,-7 1-1 0,7-1 1 15,-4 3-1-15,1-1 2 0,-1 1-4 0,3 0 3 16,-1 2-1-16,2 0-1 0,0 2 1 0,0 0-2 16,2 1 0-16,-1 1 3 15,3 4-1-15,-1 5 2 0,1 3-1 0,2 3-1 16,-2 1 2-16,3 9-3 0,0 4 2 0,0 2-2 15,-4 5 1-15,0 18 2 0,-2-19 0 0,-1 21 0 0,-4 0-3 16,1 2 1-16,-1 4 1 0,-6 0 2 0,3 3 1 0,0 2-1 16,-7 1-5-16,4 1 4 0,3 4 1 15,0 0 3-15,-3-1-1 0,9 7 0 0,-5-3 0 0,2 0-3 16,1-4 0-16,0 3 7 0,2 1 15 16,2-5-2-16,1 1 2 0,-1 1 1 0,-1-5 9 15,-1 1 6-15,-1-2 6 0,5 3-5 16,0 1 7-16,1-2-1 0,1 1 2 0,0 0 3 15,1-2-5-15,1 0-5 0,1 0 3 0,-1 6 2 16,0 3 0-16,0-1 3 0,-4 0-14 0,4 1 8 0,-4-3-6 16,1 4-1-16,-8 6-2 0,1-1-5 15,-1 0-4-15,-4-2 8 0,-1 3-7 0,-1-1-6 0,2 3 1 16,-1-2-3-16,-2 0-5 0,1-3 0 0,-1-3 0 0,4 2-4 16,4 1 3-16,-2-2 7 0,0 0-11 15,1-1-5-15,0-6 9 0,4 1-6 0,-3-1 6 0,0 0-9 16,-1-1-6-16,4-1 5 15,4-4 2-15,-4-1-2 0,-4-1-5 0,7-4 2 16,-2 1 3-16,-1-3 3 0,2-1-3 0,-1 3 6 16,-1-7-6-16,0-17 6 0,0 16-13 0,0-15 7 0,0-2-10 15,-1-1 5-15,-5-1 2 0,5 1-2 0,-8 19 0 16,8-25-2-16,-5 1 3 0,2-4 14 0,-6 3-16 16,7-12-4-16,-2 0 3 0,0-1 0 0,2-2-1 0,2-2 2 15,-2 0 3-15,-1-7-5 0,1-1 9 16,3-2-12-16,-4-2 3 0,4 0 3 15,-1-3 1-15,-1-1 8 0,1 0 5 0,-2-2 5 16,-1 1-4-16,-2-2-5 0,2 2 16 0,-2-2-24 0,6-1 19 16,-10 2-4-16,5-2 3 0,5 0-5 0,-14-2-2 0,5-2-5 15,1 3 3-15,-2-1-13 0,1 1 9 16,-3-2-2-16,2 1 2 0,-3-2-7 0,2 3 14 0,-2-2-19 16,1-2-4-16,-1 4-5 0,-1-2 0 0,0-1 5 0,0 2-7 15,-3 0-2-15,-3 1-4 0,-1 1-1 16,-3 0-1-16,-4 0 3 0,-13 3-12 15,-6 3-6-15,0 2 10 0,-21 1 4 0,23 0-4 0,-24 4 6 16,-3 0-2-16,-1 1 4 0,1-1 4 0,-4 2 3 16,-1 1 1-16,-4 0-3 0,-2 2 5 15,-4-3-1-15,-2 1-1 0,-4 0-1 0,-2-2 3 0,-1 2 1 0,-1-2-2 16,-3 2 9-16,-2-3-9 16,1 5 9-16,-5-2-6 0,3 1 7 0,2-4-4 0,-3 5 2 15,1-4-6-15,2 1 4 16,1-5 3-16,1 5-1 0,4-5-3 0,4 2 17 0,4-1-6 0,4 0 6 15,2 0-4-15,3 1-2 0,4-3 4 16,4 6-5-16,3-4 3 0,19-3-6 0,0-1-2 0,-2 2 6 16,5-2-6-16,0 3 1 15,4-3 3-15,3 1 0 0,10-4 4 0,0 1-5 0,4-1-3 16,3-1 7-16,4 1 0 0,3-2 8 0,1-1 3 0,6 0-5 0,0-1 3 16,2 2-1-16,0-2-1 15,5 0-3-15,-7 0 3 0,5 1 11 0,2-1-17 0,0 0-2 16,0 0-4-16,-2-5-3 0,2 5 4 0,6-5-9 15,-2 2-2-15,0 0 9 0,-1-1-5 0,4 1-7 16,-3 1-1-16,3-1-1 0,-1 0-2 16,-2 1 8-16,-1-1-5 0,1 1 0 0,-1 1-2 0,0-1 4 15,0 1 1-15,-3 1 0 0,4-1 3 16,-4 1-1-16,3-2 3 0,-3 2 5 0,0 0-4 16,1-2 1-16,-1 2 0 0,0 0 3 0,0 0 5 15,0 0-7-15,4 0 5 0,-4 0 2 0,0 0-3 16,0 0 3-16,0 0-4 0,0 0 1 0,0 0 1 0,0 0 3 15,0 0-2-15,0 0 0 0,0 0 0 16,0 0 5-16,0 0-7 0,0 0 1 0,0 0-2 16,0 0 0-16,0 0-1 0,0 0 5 0,0 0-1 15,0 0 7-15,0 0 0 0,0 0 0 0,0 0-9 16,0 0 6-16,0 0-4 0,0 0-3 0,0 0 1 0,-5-5 2 0,5 5-12 16,0 0-4-16,-2-4-14 15,2 4-25-15,0 0-34 0,-4-2-31 0,4 2-48 0,-4-1-53 16,1 0-59-16,-4 1-265 0,3-3-585 15,-5 2 260-15</inkml:trace>
  <inkml:trace contextRef="#ctx0" brushRef="#br0" timeOffset="166171.3418">6950 8471 182 0,'-3'-1'226'0,"1"-1"-21"0,2 2-21 16,0 0-15-16,-5-4-15 0,5 4-10 0,-1-1-12 0,1 1-9 16,-3-3-15-16,3 3-9 0,0 0-12 0,0 0-9 0,0 0 0 15,0 0 3-15,0 0 0 16,10 5-5-16,0-3-6 0,3 2-10 0,8 3-1 16,5 0-6-16,14 2 0 0,8 0-3 0,23 4-6 15,5 3-3-15,1 4-5 0,7-5-4 0,11 0 0 0,2 2-4 16,6 2-10-16,4 7-8 0,1-7-13 0,1 8-8 15,1-2 6-15,-5 1-4 0,1-1 0 0,-5-1-2 16,-4-4 5-16,3-1-3 0,-7-5 10 16,-3 0-3-16,-3-1-6 0,-6 1 7 0,-8-4 0 15,-28-3-1-15,-3-2-2 0,-13-1 3 0,-3 0 1 16,0 1-5-16,-11-2-2 0,2 1-2 0,-5-1 1 16,-1 1 4-16,-4-4-4 0,-1 2 0 0,-1 0 2 0,-2-1-5 15,0 1 7-15,-3-2 3 0,0 0-1 16,-8 4 1-16,0-2-1 0,-3 1-1 0,-3-2 1 0,-2 1 0 15,-1 0 2-15,-4 2 0 0,-4-1 1 16,1 1 1-16,1 0 0 0,-4 1 1 0,1 1 0 0,0 3-4 16,1 0 1-16,-11 6 3 0,9-3 3 0,-10 7-3 0,-4 1 3 15,0 4 0-15,-21 12-3 0,2-2-2 16,-2-1 4-16,-3 4-6 0,-4-4-4 0,-2 0-3 0,-8-3 1 16,0 0-5-16,-13-2 0 0,2-5 2 15,-1 1 0-15,-5-1 0 0,1 0 2 0,2-3 1 0,1-3-2 16,0-3-1-16,2 3-16 15,5-4-33-15,4-3-30 0,6-1-39 0,29-5-43 0,2-2-178 0,17-4-377 16,6-3 167-16</inkml:trace>
  <inkml:trace contextRef="#ctx0" brushRef="#br0" timeOffset="168293.2606">8609 8443 188 0,'7'-5'252'0,"1"-2"-10"0,-3-1-12 16,0-1-6-16,-3 3-12 0,3-4-6 0,-4-1-14 0,0 2 7 15,-1-2-23-15,-2 1-8 0,-1 1-8 0,0 1-11 0,-1 0-11 16,-1 1-6-16,0-1-9 16,-4 2-24-16,2 2-10 0,-3 0-8 0,-4 1-8 0,0 3-8 15,-1 0-6-15,-1 4-5 0,-4 1-11 16,1 0 0-16,3 1-7 0,2 1-8 0,0 2 0 0,3 0 0 15,-2 0-7-15,3 1-3 0,3-3-9 16,0 3-14-16,2-3-5 0,3 2-5 0,2-1-11 0,4-1 1 16,2 0-2-16,5 0-7 0,5-1-2 0,6-3-6 0,5-3-9 15,1-4-2-15,13-7 0 0,-2-4 3 16,0-6 6-16,-3-5 4 0,-3-3 9 0,-1-3 5 0,-4-6 14 16,-5-1 8-16,6-18 4 15,-14 16 9-15,-4 1 10 0,-2 2 16 0,-5 2 12 0,1 1 25 0,-2 10-9 16,-1 3 9-16,-4 2 3 15,0 7 1-15,0 0-5 0,0 4-6 0,-2 1-7 0,0 0-7 16,0 3-7-16,-2 0-4 0,1 2-10 16,-1 3-2-16,-3 2-4 0,-2 4-6 0,-2 2-5 0,-1 9 18 15,0 3-17-15,-3 13-8 0,0 0 3 16,2 6 4-16,4 3-11 0,3 0 9 0,3 1-14 0,5 3-7 16,3 17 0-16,4-23-13 0,4 0-7 15,5-1-12-15,7-2-10 0,4-3-15 0,6-1-14 0,19 5-17 16,-11-16-11-16,6-3-21 0,23-9-26 0,1 0-28 15,0-7-23-15,-4-13-36 0,-17 4-213 16,19-14-493-16,-6-6 218 0</inkml:trace>
  <inkml:trace contextRef="#ctx0" brushRef="#br0" timeOffset="169132.2337">10766 8265 241 0,'4'-3'276'0,"-2"0"-27"0,1-1-24 0,-1 3-18 16,1-2-17-16,-1 3-13 0,-2 0-11 0,0 0-14 0,0 0-11 15,-4 9-13-15,-1-2-16 0,-6 10-8 16,0-1-20-16,0 6-7 0,0-1-9 0,-3 0-3 0,1 3-12 16,-3 7-2-16,3-9-8 0,-1 1-4 15,0 1-4-15,2-2-4 0,0 0 0 0,0 0-1 16,0-3-4-16,0 1-5 0,1-4-1 15,2-2-2-15,1-4-1 0,1 2-2 0,1-5-5 0,2-2 2 16,1 1 11-16,-1-3 19 0,1 1 14 16,1-1 14-16,0-2-5 0,2-1-6 0,0 0-18 0,-3-14-6 15,3-6-5-15,4-3 8 0,-1-1-17 16,4-12 10-16,3-1-13 0,1-3 2 0,2-1-3 0,3 0-1 16,-1-1 1-16,6 3-5 0,-3 4-1 0,1 1-1 0,-3 12-1 15,0 1-3-15,1 7-4 0,0 2 0 16,-3 4-2-16,0 4 6 0,-1 4-8 0,-1 3 1 0,0 2 4 15,0 7-2-15,2 5-3 0,-1 4 2 16,4 9-1-16,-3 3 8 0,-4 2 12 0,0 0-15 16,-3 2 1-16,0-3-4 0,-3 1-2 0,-1 2 3 0,-1-10-3 0,0 11-3 15,0-11-14 1,-1 0-6-16,-1 0-13 0,0-2-15 0,0-2-14 0,-1-1-24 0,1-2-29 0,-2-5-24 16,2-3-32-16,0-3-36 15,0-3-40-15,-1-2-186 0,2-2-471 0,-1-2 209 0</inkml:trace>
  <inkml:trace contextRef="#ctx0" brushRef="#br0" timeOffset="169321.1741">10623 8532 50 0,'-7'-5'252'0,"0"3"-23"0,2-1-20 0,0 1-21 15,1-2-21-15,1 2-12 0,2-2-9 16,1 4-15-16,0-1-11 0,4-2-16 0,6 0-8 15,5 1-10-15,8-2-7 0,4 1-16 0,2 1-21 16,14-5-26-16,1 5-41 0,1 0-36 0,2-1-49 0,-1 3-82 16,-2 0-100-16,-1 0-314 0,0 1 139 15</inkml:trace>
  <inkml:trace contextRef="#ctx0" brushRef="#br0" timeOffset="169759.9421">11209 8545 257 0,'-6'-1'266'16,"3"0"-18"-16,3 1-19 0,-7-2-15 0,7 2-15 16,-5 2-12-16,5-2-11 0,0 0-25 0,0 0-11 0,0 0-18 15,0 0-11-15,22-5-18 16,-2 3-18-16,5 2-15 0,-1-1-12 0,14-2-9 0,-8-1-16 15,8 1-10-15,1 1-8 0,-10-1-5 16,0-1-1-16,1-2-5 0,-5 4-4 0,1-3 2 0,-3 0-3 16,-8 4 3-16,-3-3 4 0,-3 1 3 0,-1 2 9 0,-4-3 0 15,-1 3-2-15,-1-3-1 0,-2 2 9 16,-2-2 10-16,1 1 17 0,-4 0-4 0,1-1 3 0,-1 1 2 16,1 1 3-16,1-1 0 0,0 1-1 15,0 0-3-15,3 2-10 0,-4-3 3 0,2 1-9 0,2 2-5 16,0 0 0-16,0 0-3 0,0 0 0 15,0 0-3-15,16 5 1 0,-6-1-4 0,2 1-3 0,3 0 11 16,0 2-10-16,3 0-2 0,-2 0-1 16,-2 0 5-16,-1 0-19 0,-2 2-3 0,-1-2-7 15,-5 1-7-15,-2-1 3 0,0 2-1 0,-5 0 1 16,-2 2-8-16,-4 0-11 0,-3 0-7 0,-2-2-21 0,-1 1-3 16,-2-2-29-16,4 0-28 0,-1-3-35 15,6-1-41-15,-3 0-176 0,4-2-412 0,6-2 182 16</inkml:trace>
  <inkml:trace contextRef="#ctx0" brushRef="#br0" timeOffset="170301.9206">12378 8525 219 0,'-10'-5'277'0,"3"-5"-21"0,0 3-15 0,-3 1-12 15,3 1-16-15,0-2-12 0,0 2-13 0,0 1-11 0,-1-3-22 16,1 2-13-16,-2 2-12 16,2 1-15-16,-3-1-12 0,0 3-9 0,-1 1-8 0,-2 1-12 0,-1 2-1 15,0-1-16-15,-4 4-1 0,5 1-11 16,-6 1-3-16,7-2-1 0,1 3-6 15,0-1-1-15,1 1-10 0,1 2 4 0,4 0-5 16,2-4-5-16,0 4-9 0,3-3 1 0,0 4-7 0,3-6-12 0,1 1-2 16,6 2-2-16,1-4-8 0,3-2 0 0,6 1-2 15,4-4 0-15,4-5-3 0,0 0 0 16,8-9 3-16,0 0 2 0,-1-5 2 0,-2-2 0 16,-4-3 5-16,-2-5 1 0,-4-2 10 0,-1-3 7 0,-1-2 4 15,-4-4 8-15,-3-1 2 0,-5 0 4 0,-2-2 5 16,-3 2 9-16,-3 3 7 0,1 11 10 15,-1 2 5-15,-2 4 1 0,-1 5 17 0,-2 2-24 0,-1 1-2 16,0 5-15-16,-2-1 3 16,0 4-7-16,-3 1-5 0,-1 3-2 0,-2 0-6 0,-1 5 1 0,-1 4-7 15,-2 4 0-15,0 3 7 0,4 3-8 0,-1 3-4 0,2 11 3 16,0 2-5-16,8 1 6 16,0 1-8-16,1 2-2 0,7 1-3 15,3-1-13-15,3 1-11 0,3 1-10 0,2-4-6 0,2-1-12 16,4-3-5-16,-1-4-17 0,1 0-16 0,-1-9-17 0,-2-4-16 15,2 0-27-15,3-3-24 0,1-5-25 16,0-1-41-16,2-3-177 0,-2-4-453 0,4-7 200 0</inkml:trace>
  <inkml:trace contextRef="#ctx0" brushRef="#br0" timeOffset="170712.1971">12950 8469 228 0,'-1'-6'239'0,"0"0"-11"0,-1 1-14 0,2 1-17 0,-2 1-19 16,1 0-14-16,0 0-19 15,1 3-14-15,0 0-14 0,-2-3-7 0,2 3-11 0,0 0-7 16,0 0-7-16,2 9-9 0,-1-4-8 0,0-1-8 16,1 1 0-16,0 0-9 0,0 0-8 0,0-1-1 15,1 1-8-15,0 0-2 0,-3-3-5 0,1 3-12 0,-1-1-2 16,-1-1 5-16,1 1-6 0,-5-1-1 16,1 0-1-16,-1-1 0 0,0-1-5 0,-3-1 4 0,0 0-1 15,0 0-2-15,3-1 5 0,-1-1 6 16,1-1 1-16,1 0 3 0,1-1 3 0,0-1-1 15,2 0-4-15,-1-2 2 0,3 3 1 16,0-4 10-16,2 1-10 0,1 0-1 0,2 0-2 0,4-1 2 16,-2 3-5-16,2 0 0 0,-1 1-3 0,3 1 0 0,-2 0-4 0,-1 2 0 15,-1 1-3-15,1 1-4 16,-3 2 1-16,1 0 3 0,-3 3-9 0,-2 1-2 0,-1 0 3 16,-2 0-6-16,-2 2-4 0,-3 0 3 0,0-1 0 15,1-1 6-15,-5 2-3 0,1-4-1 0,2 1 1 16,0-1 2-16,3-2 5 0,-1-1-2 15,3-1 4-15,-1 0-5 0,3-1 2 0,0 0-6 0,-4-7-5 16,6 4-4-16,1-3-9 0,1-3-10 0,1 1-18 16,-1 1-26-16,2-1-32 0,-1 0-56 15,1 1-48-15,-5 2-193 0,1 1-440 0,-2 0 195 0</inkml:trace>
  <inkml:trace contextRef="#ctx0" brushRef="#br0" timeOffset="171620.5906">10676 9167 274 0,'3'-3'319'16,"0"-1"-33"-16,-3 0-25 0,0 0-30 15,3 3-24-15,-3 1-19 0,0-4-20 0,0 4-19 0,1-3-12 16,-1 3-14-16,0 0-11 0,0 0-11 16,-7 14-7-16,3-5-10 0,0 2-8 0,-1 2-6 0,0 6-10 15,3-5-7-15,-3 2-2 0,4-2-5 0,-2 4-6 0,2-4-12 16,0-1-5-16,2-1 0 0,-1 0-3 16,2-3-2-16,-1 0-2 0,1-2 1 0,0-1-1 0,-2-1-5 0,1-1 1 15,0 0-1-15,0-1 0 16,0-1 3-16,0-1 10 0,-1-1 2 0,0 0-1 0,7-8 0 15,-7-1-1-15,4-5 1 16,-1-6 2-16,0-4-2 0,1 0 1 0,-1-12 12 0,-1 10-1 16,1-1 6-16,2-7-3 0,-3 9 1 0,4 1-8 0,0 1-4 15,1 4-3-15,0 1 0 0,3 1 0 16,-3 6-3-16,5 1-5 0,0 1-4 0,1 3-4 0,1 1-2 0,0 3 0 16,2 1-4-16,-2 2-13 15,2 1-7-15,-2 4-9 0,0 1-13 0,-1 2-4 16,0 2-11-16,-2 1-2 0,-3-1-15 0,-1 3 0 15,-3 0-4-15,-1 5 2 0,-4 0 0 0,-3-5 0 16,1 1 7-16,-2-2 9 0,-4 0 3 0,-1 2 0 16,3-2 11-16,0-4 6 0,1-3 3 0,-1 0 2 0,3-3 5 15,1 2 13-15,2-3 10 0,-2 1 6 0,2 1 6 0,-1-2 1 16,2-2 5-16,-1 2-5 0,1-2-3 16,7 2 3-16,-3-1-1 0,6 1 2 0,0 0-2 0,4 2 2 15,2-1 2-15,0 3 0 16,4 0-4-16,1 1 3 0,-4 1-5 0,-3 0 0 0,-1 0-1 15,-3 2 2-15,-2-1-3 0,-5-1 2 16,0 2-6-16,-3 2 7 0,-3 2-7 0,-6-2 4 0,-3 3-3 16,-5-1-2-16,-4 1 0 0,-2-2 0 0,-1 0-1 15,-4-3-4-15,0 1-4 0,2-4-1 0,-3-1-8 16,5-3-14-16,-1-1-23 0,4-2-29 0,5-3-32 0,2 1-40 16,6-4-48-16,-1 1-203 15,5-4-441-15,1 0 196 0</inkml:trace>
  <inkml:trace contextRef="#ctx0" brushRef="#br0" timeOffset="172012.6025">11305 9289 225 0,'8'0'215'0,"-4"0"-18"0,0-1-18 0,-4 1-9 0,10 0 1 15,-4-1-14-15,4 0-13 0,1 0-12 0,5-1-13 16,-2 2-14-16,9-1-11 0,1-1-6 0,1-1-10 15,2 2-8-15,-1-1-10 0,2-1-4 16,1 1-8-16,-4-1-3 0,-1 0-7 0,0 0-7 16,-3-1-1-16,-7 1-7 0,-4 3 4 0,-2-2-3 0,-1 1-2 15,-1-1-7-15,-3-1 1 0,-3 1 4 0,0 2-3 16,-6-3 6-16,-1-1 7 0,0 0 6 0,-1 1 5 16,-1 1 3-16,2-1 7 0,0 1-1 0,0-2-2 15,1 4 1-15,2-2-8 0,0 1-2 0,1 0-5 16,3 1-5-16,0 0-4 0,-6 0-1 0,6 0-6 15,0 0 2-15,17 4 0 0,-7-2-3 0,4 2-2 16,7 3-2-16,1 0 0 0,0-3-1 0,-1 7-3 16,0-7-4-16,-2 6 1 0,-5-6-2 0,-2 3-13 15,-3 2-7-15,-2-2 0 0,-4 1-2 0,-5 1 1 16,0-1-4-16,-5 4-5 0,-5-1-3 0,-5 3-6 0,-4 0-13 16,-3-1-8-16,-1-4-24 0,0 2-21 15,1-1-21-15,-2-2-35 0,5-2-25 0,0-1-219 0,8-3-432 16,-1-2 192-16</inkml:trace>
  <inkml:trace contextRef="#ctx0" brushRef="#br0" timeOffset="172540.2181">12358 9278 115 0,'-1'-2'284'0,"-2"0"-17"15,0-2-20-15,-1 0-16 0,-2-1-18 0,-1 1-13 0,0-2-6 16,0 0-24-16,-3 3-13 0,-4-1-11 16,2-2-14-16,2 5-11 0,-6-1-16 0,1 1-9 0,-1 2-9 15,-2-1-8-15,4 4-9 0,-3-1-8 0,-4 3-6 16,5-1-4-16,2 2-3 0,0 0-6 0,3 1-5 15,0-1-3-15,-1 2-5 0,7-2-1 0,-2 2-4 16,4 0-4-16,0-1 0 0,2 2-4 0,4-2-7 16,1-1-3-16,3 1-1 0,4-2-12 15,2 2-11-15,2-4-14 0,8-3-3 0,-1-1-3 16,5-1-4-16,0-7 0 0,0 0 1 0,-1-4 10 0,10-9-3 0,-5 2 8 16,-2-8 0-16,-4-2 15 15,-3-1 9-15,-6-2 17 0,0-3 9 0,-5 0 4 16,-4 1 7-16,0 0 15 0,-4 9 19 0,-3 0 14 15,-1 5 4-15,-2-1-2 0,-3 3 0 0,2 5 4 0,-2 1-8 16,-1 3-18-16,-1 4 1 0,-1-1-11 16,-2 4-8-16,1 2-11 0,-4 2 22 0,0 4-26 15,-3 5-6-15,0 1 0 0,0 7-1 0,6-1-20 0,0 4 8 0,3 3-16 16,2 10-4-16,3 0-11 16,4 1 2-16,5 2-13 0,3-3-7 0,0 0-11 15,4 0-10-15,1-3-10 0,3-1-13 0,-3-7-10 0,0-6-14 16,3 2-21-16,1-4-27 0,-1-3-21 0,2-4-26 15,3-4-25-15,-1-2-52 0,2-4-141 16,-1-2-454-16,4-3 201 0</inkml:trace>
  <inkml:trace contextRef="#ctx0" brushRef="#br0" timeOffset="172873.7219">12869 9229 176 0,'3'-6'265'0,"-1"2"-28"0,-1 1-19 0,2 1-23 16,-3-2-19-16,0 4-14 15,1-3-9-15,-1 3-13 0,0 0-13 0,0 0-13 16,0 0-7-16,-4 9-9 0,4-5-13 0,0 3-7 16,-1-3-6-16,-1 3-9 0,2 0-5 0,-1 2-6 0,-1-6-6 15,1 4-3-15,-2-2-6 0,3-1-4 0,-3 0-3 0,3 1-3 16,-1-2-2-16,0 0-1 0,-1 0-2 16,2-3-5-16,-1 3 3 0,1-3 0 0,0 4-1 15,0-4 1-15,0 0-2 0,0 0 6 0,13-4 2 16,-6 1 2-16,1 0-1 0,1-2 0 0,3 0 0 0,-1 1 2 15,1-1 5-15,-1 0 5 16,0-2-6-16,-2 3 15 0,0-2-2 0,-3 2 1 0,-2 1-3 0,2 3-1 16,-2-5-6-16,-3 3-10 0,-1 2 5 15,-1-4-12-15,-6 4-4 0,-2-1-9 0,-6-1-6 16,-7 2-10-16,-1 1-9 0,-3 1-19 0,0-2-20 0,-1 2-26 16,3 0-39-16,0 0-52 15,7-1-57-15,-7 1-254 0,4-5-526 0,4 1 234 0</inkml:trace>
  <inkml:trace contextRef="#ctx0" brushRef="#br0" timeOffset="173370.1954">10005 7907 2257 0,'-7'-17'-19'0,"-1"-2"20"0,-1 2-3 15,5 4 36-15,-2 1-2 0,2 5 2 0,0-1-13 0,2 2 0 16,1 3-10-16,0 0-1 0,1 3 5 16,0 0 6-16,0 12 21 0,0 2 0 0,1 9 8 0,-1 5-1 15,3 13-3-15,-3 23 3 0,0 6 2 16,-2 5 5-16,-3 1-11 0,3 5-4 15,-6 0-4-15,1 0-5 0,4 5-1 0,-1 2 0 16,1-2-2-16,-1 3-5 0,1-5 0 0,3-1-4 0,-3-7-1 0,6 0-4 16,-3-1-8-16,0-5-9 15,3-3-6-15,1-3-5 0,-1-21-7 0,1 1-7 0,-1-4-8 16,1-1-10-16,-1-3-17 0,1-11-21 0,0 1-19 0,-2-5-28 16,5-3-25-16,-3-3-36 0,-3-7-194 15,2-5-415-15,0-3 184 0</inkml:trace>
  <inkml:trace contextRef="#ctx0" brushRef="#br0" timeOffset="174060.2868">10074 7890 2548 0,'3'-26'-28'0,"-2"3"14"0,-2 4 6 16,2 5 17-16,-2 1-13 0,-2 5-2 0,0 2 2 0,2 2 2 15,-2-1 1-15,0 3 11 0,3-1 7 16,-4 2 2-16,4 1 1 0,0 0 1 0,0 0 6 16,0 0-2-16,18 4 5 0,8 0-2 0,10 4 1 0,12-2-4 15,31 3-4-15,11-3 0 0,10-1-6 0,10 1-14 16,11-5-8-16,14-2-6 0,11 1-13 16,4-4 2-16,12 2 3 0,10-5 1 0,11-1 1 0,4-2-5 15,13 0 12-15,3-1-5 0,-5-1 5 0,-3 1 4 16,-1-1 1-16,-7 2-1 0,-15-1 2 15,-3 2-9-15,-10 6-6 0,-8-1-4 0,-16 2-6 0,-15 5 6 16,-13 1 0-16,-11-2 2 0,-16 4-3 16,-31-3 3-16,-9 0-5 0,-15-2 8 0,-4 2 5 15,-11-2-1-15,-3 1 11 0,-4-1 7 0,-3-1 5 0,0 0 6 0,-21 8 1 16,5-3-2-16,-8 2 5 16,0 1 4-16,-1 4 1 0,0 1 8 0,-9 10 1 0,3 1-2 0,4 3-3 15,-2 6 1-15,-8 18-2 0,16-11 5 16,-6 23 5-16,6 4 3 0,4 8 3 0,3-3-1 15,4 5-1-15,7 1-5 0,-1 3-5 16,4 4 1-16,1-1-4 0,2 1-2 0,4 1-2 0,2-5-8 0,2-6-5 16,6-1-2-16,-3-5-2 0,2 0 1 15,0-5-4-15,3-5 3 0,-8-18-6 0,3-2 3 16,0 0-2-16,-4-5 9 0,-3-9-8 0,0-2 1 0,-3-1-1 16,-1-3-5-16,-1-1 1 0,-4-3 2 0,2-1 2 15,-4-1-1-15,-6-1-2 0,0-1 6 0,-4 2-5 16,-4 0 2-16,-3 0-2 0,-7-3 0 15,-11 3-1-15,0-2 6 0,-6-4-3 0,-23 4 2 0,19-7 2 16,-26 0 1-16,2 1 10 0,-6-4-4 0,0-2 5 0,-5-2 7 16,-5 1-1-16,-6 2 2 15,-5 0-2-15,-1-1-4 0,-4 1 1 0,-4 0-3 0,-9 0-1 0,-1 0 1 16,-7 0-10-16,-5 0 3 16,-4-5 3-16,0 7-4 0,0-3 4 0,-6 1-5 0,1-1-5 15,-2 0 6-15,-5 0-4 0,2-1-1 16,7-2-11-16,-1 4-14 0,1-2-5 0,0 2-13 15,7-3-15-15,10-2-19 0,-3 0-25 0,14-5-20 16,10-1-33-16,12-5-34 0,6-4-241 0,12-8-460 16,8 0 203-16</inkml:trace>
  <inkml:trace contextRef="#ctx0" brushRef="#br0" timeOffset="174691.526">9721 6858 167 0,'4'-8'268'0,"-4"4"-36"15,3-2-21-15,-2 5-22 0,-1 1-20 0,0 0-16 0,4 10-18 16,-2-1-9-16,-1 6-12 0,-1 5-8 16,0 2-13-16,0 3-6 0,0 2-8 0,1 8-8 0,-3-1-5 15,3 1-8-15,2-7-3 0,-3-3-10 0,3 0 0 16,-2 0-2-16,2 1-10 0,-3-3-4 0,1-2 2 16,5-2-5-16,-6-2 0 0,0-3-4 0,0-3-1 15,0-2-5-15,0-2 6 0,-3 1-7 16,2-3-2-16,-2 2 0 0,-3-5-8 0,2 1 3 0,-3-1-6 0,-3-1 2 15,2-1 0-15,-5-1 0 16,-1 0-6-16,0-2 5 0,0 2 2 0,-2-2-3 0,1 2-4 16,-6-2 2-16,7-1 6 0,-1 1-3 0,1 2 7 0,5 0 0 15,0-1 7-15,2 2 2 0,1-1 0 0,1-2-3 16,1 3 0-16,4 0-4 16,-8 0-1-16,8 0-1 0,-5 0 1 0,5 0-2 0,0 0 2 15,0 0-2-15,0 0 0 0,20 0 0 0,-8 0-2 0,5 0-3 16,3-1 2-16,4-1-1 0,3 0-4 0,1-1-21 15,1-3-15-15,14 0-21 0,-1-1-10 0,-1-1-27 16,-5-1-16-16,1 1-26 16,-9-1-26-16,-5-2-37 0,-5-2-164 0,-1 0-392 15,-6 1 174-15</inkml:trace>
  <inkml:trace contextRef="#ctx0" brushRef="#br0" timeOffset="174869.54">9431 6967 23 0,'-5'-3'211'0,"2"-2"-23"0,2 1-18 16,1 4-19-16,10-6-19 0,4 3-20 15,2 0-12-15,10-1-8 0,2 1-18 0,13 0-24 16,0 2-8-16,4 2-22 0,2 1-28 0,-4 2-36 0,1 1-39 16,-5 2-122-16,1-1-223 0,-13 1 99 0</inkml:trace>
  <inkml:trace contextRef="#ctx0" brushRef="#br0" timeOffset="175200.5925">9888 7318 242 0,'-3'3'233'0,"1"1"-16"0,0 0-21 0,-2-2-16 0,4 3-13 15,-3-3-18-15,3 1-2 0,0-3-12 16,0 5-11-16,3-1-7 0,1-2-13 0,5 0-7 0,-1 0-8 15,9 0-9-15,0-3-8 0,4-2-7 16,0 0-6-16,2-2-9 0,3-1-2 0,-2-3-3 0,0 2-5 16,2-6-2-16,-5 0-9 0,-3-3 2 0,-1-1 1 15,-3-2-11-15,-3-4-3 0,-2 2-1 0,-4-4-5 16,-2-1 2-16,-1 2 1 0,-5 1 7 16,0 5 1-16,-1 2 5 0,0 3-1 0,-2 4-2 0,0 1-4 15,1 1-4-15,-4 3 1 0,2 3-2 16,-1 2-3-16,-5 5-1 0,0 1 0 0,5 3-4 15,-5 6 9-15,5 3-9 0,-2-2 1 0,7 6-18 16,-1-2-19-16,4 0-8 0,1 0-18 0,5 1-28 16,1-3-30-16,3-1-29 0,4-4-39 0,-3-4-52 15,3-3-150-15,3-4-412 0,4 0 183 0</inkml:trace>
  <inkml:trace contextRef="#ctx0" brushRef="#br0" timeOffset="175351.1354">10413 6920 130 0,'2'-13'300'0,"-1"1"-27"16,-2 4-32-16,-1 1-25 0,2 2-21 0,-2 0-20 0,0 3-16 16,1 0-18-16,1 2-17 0,0 0-13 0,-7 13-33 0,4-5-34 15,0 4-43-15,3 6-66 0,0-3-55 16,3 5-215-16,1 1-360 0,3-1 159 0</inkml:trace>
  <inkml:trace contextRef="#ctx0" brushRef="#br0" timeOffset="176373.239">15192 7549 2604 0,'13'-19'43'0,"0"2"-14"0,-2-1 35 16,-2 1 12-16,-4 5-3 0,1 4-11 0,-2 0-20 0,-1 3-10 15,-3 0-8-15,0 4-2 0,0 1-5 16,0 0 0-16,0 0 4 0,-14 10-1 0,5 0 0 0,-1 6-3 16,-1 0 1-16,0 1 1 0,0 1-13 15,1 2 3-15,3 0-3 0,0 1 0 0,1-3 4 0,0 1-6 16,2-1 4-16,-1-3-3 0,2-2 1 0,3 0-1 15,0-1-2-15,-2-3 0 0,0 0 1 16,1-2 0-16,-1-1-3 0,2 0 1 16,0-1 2-16,0-1 0 0,-1-2 0 0,0 1-1 0,1-3 5 15,-2 4 11-15,2-4-2 0,0 0-3 0,0 0 0 0,-3-13-10 16,2-1-5-16,-1-6-1 0,1-3 2 16,0-5 1-16,3-8 0 0,3 0 2 0,0-3 5 0,1-3-2 15,2 0-4-15,1 1 4 0,3-3-8 16,0 1-1-16,9-16 1 0,-6 17-1 0,3 1 2 0,1 1-7 15,1 4 12-15,-2 1-4 0,3 5-6 16,-7 12 3-16,2 5-3 0,-4 5 3 0,-1 3-8 0,-1 5-9 16,0 2-5-16,-2 5-3 0,1 4-5 15,1 6-5-15,-3 4-15 0,-4 5-2 0,-2-1-13 16,2 11-13-16,-6-1-27 0,2-1-11 0,-5 3-26 0,2-3-32 16,1-7-47-16,-8 7-143 0,4-8-397 15,1-2 176-15</inkml:trace>
  <inkml:trace contextRef="#ctx0" brushRef="#br0" timeOffset="177010.4948">15100 7541 134 0,'-3'-4'254'0,"-1"1"-26"0,-1 1-21 0,2 0-20 16,1 1-20-16,-1-2-12 0,3 3-15 0,1-5-10 0,3 3-12 15,4-1-10-15,2-1-6 16,4-1-14-16,7-2 0 0,0 1-12 0,3 0-9 0,1 0-6 0,-1 2-6 15,1 0-5-15,-2-1-6 16,1 1-3-16,-4 2-3 0,-3 2-4 0,-3 1-6 0,-4 1-2 16,0 0-3-16,-2 4-4 0,-2-2-3 0,-3 3-1 15,-2 2 3-15,-1 0-1 0,-3 4 2 0,0-2 1 0,-2 3-2 0,-1-1-2 16,-1 4-2 0,1-4 0-16,-1 0-3 0,2-3 2 0,2 1-4 0,2 1 0 15,2-3-1-15,1-2-7 0,2 1-7 0,3-1-2 16,4-1-9-16,4-3-4 0,0 1 2 0,8-3-6 15,3-2 1-15,-1-3 2 0,0-2 3 0,0-3-1 16,-2-1 3-16,1-5 6 0,-4 1 7 16,1-1 11-16,-4 1 7 0,-4-3 13 0,-6 7 3 0,0-2 4 15,-6 3 2-15,-2 0-2 0,-2-3 1 0,-1 1-6 0,-6 2 5 0,-3 1 1 16,-2 1 0-16,-7 2-3 16,0-4-4-16,-2 7 0 0,1 2 0 0,0 0-7 15,0 4 0-15,6-1-4 0,2-1-2 0,-1 1 0 16,3 1-3-16,0 2-9 0,6-3-12 0,1 3-11 0,1 1-7 15,3-4-1-15,3 3-6 0,1 0-6 0,3-3-4 0,6 4-4 16,5-3-9-16,5 0-2 0,6-3 2 16,3-3-2-16,9-3-2 0,0-4-2 0,-1-1 5 0,-2-8 0 15,-1-1 9-15,-2-3 1 0,-3-3 17 16,-3-2 13-16,-3-1 19 0,-2-3 15 0,-9 9 19 0,-2-3 10 16,-2 0 18-16,-2 1 11 15,-2 3 7-15,0-1 1 0,-4 7 8 0,-1 3-4 16,-1 3-10-16,-1 1-2 0,1 1-9 0,-2 2-12 15,-1 2-4-15,-2 2-5 0,0 2-3 0,-3 3-2 0,2 2-5 16,-3 4-6-16,0 3-2 0,-3 4-5 0,5 3-1 16,2 1-5-16,2 1 2 0,0 2-4 0,4 1-9 15,1 1-12-15,-1 10-9 0,3-10-11 16,1 9-9-16,-1 0-17 0,1-8-16 0,-1 0-19 0,0 8-15 16,-2-11-16-16,5-1-15 0,-5 0-20 0,2-4-25 0,0-4-20 15,-3-3-195-15,1-2-429 16,2-4 190-16</inkml:trace>
  <inkml:trace contextRef="#ctx0" brushRef="#br0" timeOffset="177220.7727">16018 7291 67 0,'13'-41'282'0,"-2"6"-3"0,-4 9-2 16,-1 4-10-16,0 4-20 0,-2 6-21 0,-3 4-29 0,1 3-22 16,-1 0-17-16,-1 3-17 0,0 2-12 15,0 0-17-15,4 12-6 0,-2 0-3 0,-2 5-9 0,-2 7-13 16,1-1-2-16,-2 3-16 15,3 9-7-15,-3-8-22 0,-2 9-12 0,3-8-19 0,-2 8-7 0,2-1-20 16,1 2-19-16,1-10-21 0,1-2-16 0,2 1-29 16,0-1-19-16,0 1-21 15,1-6-14-15,3-2-24 0,-4-4-34 0,1-6-117 0,0-3-366 0,2-1 162 16</inkml:trace>
  <inkml:trace contextRef="#ctx0" brushRef="#br0" timeOffset="178010.3223">16158 7587 120 0,'4'-13'216'0,"-1"0"5"0,0 1-1 0,-2 4-4 0,2-1-10 0,-2 1-12 15,-1 4-12-15,0 0-21 0,2 0-11 16,-2 0-15-16,1 1-14 0,-1 0-14 0,0 3-13 0,0-4-9 16,0 4-4-16,0 0-12 0,0 0-9 0,0 0-8 0,7 7-14 15,-4-4-17-15,4 3-15 16,-1 0-19-16,3 3-4 0,3-2-11 0,-1 0-11 0,3-1-8 16,-4-1-2-16,1-2-2 0,-1 0 10 0,-3-2 8 15,3-1 2-15,-3 0 7 0,-1-1 8 0,-4-4 6 16,4-1 9-16,-5 2 2 0,-2-5 2 15,1 2 0-15,-6-6 5 0,1 2 10 0,-4-2 9 16,-2 2 5-16,-3-2 12 0,0 1 7 16,-2-2 5-16,2 5 4 0,3 3 0 0,-3-4 7 0,1 1 4 0,1 0-4 15,-1 4 0-15,6 0 2 0,0-1 0 0,0 2-4 16,3 1-7-16,-2 1-4 0,5-1-10 0,-1 1-9 16,-2 0-7-16,4 2-12 0,10-2-3 0,0 1-1 15,5 0-3-15,9 2-4 0,1 0-4 16,2 1 0-16,1 0-4 0,2 0 0 0,-3 1 2 0,-2-1-2 15,-1 1 0-15,-3 0-4 0,-5-3 6 16,-4 1-1-16,-2 2 1 0,1-3-1 0,-4 0 4 0,-2 3 10 16,0-3-2-16,-2 2 6 0,3-2 3 0,-6 0 1 0,4 1 1 15,-4-1-4-15,0 0 1 0,0 0 2 0,0 0-1 16,-11 4-4-16,5-1 3 0,2-1-1 16,-3 2-4-16,0-1 3 0,-2 1-5 15,2 0-3-15,3-2-5 0,1 1 15 0,0-1-11 0,-1 3-3 0,1-1 2 16,-1 2-6-16,4-3 0 15,0 6 3-15,0-5 0 0,0 5-6 0,2-1-8 0,0 0 3 16,1 1 1-16,1-2 0 0,2 3-14 0,-2-2-1 16,-1 0-1-16,1 0 5 0,3-1-6 0,-4-2-1 15,3 0 7-15,-1 1 1 0,1-3-3 0,4 0 7 0,-3-2 2 16,1 1 0-16,1-3 4 0,1-2 1 16,-3 0 4-16,1-2 7 0,1-1 10 0,-1 0 19 0,-1 1 5 15,-1-4 2-15,-1 4 8 0,0 0 0 16,-3-1-1-16,1 4 2 0,1-2-5 0,-3 1-3 15,1 0-2-15,-2 3-10 0,-5-3-4 16,0 2 1-16,5 1-2 0,-9 0 2 0,2 3-8 0,1-1-8 16,-1 3-14-16,1 1-9 0,2-1-2 0,0 1-11 0,2 1-7 0,2 0-7 15,0 2-5 1,6-2-6-16,0 0 4 0,5 1-9 0,4-1-7 0,-1-1 1 16,10-1 3-16,-1-3 0 0,1-2 8 15,-2-3 6-15,0-1 3 0,1-4 6 0,-3 0 4 0,-2-6 14 16,1 0 14-16,-5 0 11 0,-4 3 15 15,-2-8 2-15,-2 5-1 0,-3-4 4 0,-2 2-5 0,-2-3-6 16,-5 1 4-16,-1 4-6 0,-3-1 4 16,-3-1-4-16,-4 2-1 0,-1 4-5 0,-2 3 2 0,-1-2-5 0,0 5-1 15,0-1 1-15,4 4-11 0,-4 2-18 0,8 1-10 0,-1 1-15 16,0 1-19-16,7 2-17 16,0-1-17-16,2 3-16 0,2 1-23 0,4 0-23 0,6 3-10 15,7 3-29-15,3-4-205 0,7 0-441 16,4-3 196-16</inkml:trace>
  <inkml:trace contextRef="#ctx0" brushRef="#br0" timeOffset="178554.9225">17139 7327 91 0,'6'-12'336'0,"-1"5"-18"0,-2 1-25 16,-1 2-25-16,-1-1-19 0,-1 1-19 16,-2 1-20-16,0 0-19 0,-3 2-12 0,5 1-21 15,-14 1-13-15,4 3-15 0,-2 2-11 0,-2 2-14 0,-3 5-15 0,-2 1-2 16,4 1-10-16,-1 4-9 15,3 2-13-15,2-1-24 0,1 1-7 0,4 1-17 0,2 0-21 16,3 1-13-16,1-1-8 0,3-2-9 0,4 1-22 16,0-5-15-16,5 1-13 0,0-7-9 0,5 1-8 15,3-2-3-15,-2-5 9 0,-1-1 12 0,6-6 3 0,0 0 18 16,-2-4 14-16,1-4 18 0,-1-1 21 16,-1-1 15-16,-2-5 17 0,-1 2 18 0,-2-1 24 0,-2 1 23 15,-1 2 6-15,-4 3 16 16,-2-1 4-16,-1 4 1 0,-1 1 2 0,-1 3-3 0,0-1-7 0,1 3-8 15,-3-2-2-15,0 2-17 0,1-1-14 16,-2 3-15-16,0 0 0 0,0 0-4 0,0 0-5 16,-8 7-7-16,2 0-1 0,0 4-11 15,-3 0-12-15,2 0-7 0,-5 5-11 0,4-4-8 0,0-2-1 16,1 2-6-16,1-2-1 0,-1-1-4 0,4-2 0 0,-2 0 3 16,2-3 12-16,1 0-1 15,0-2 10-15,0 0 5 0,-1-1 0 0,3-1 4 0,-1-9-1 16,2 2 10-16,2-7 12 0,0-5 13 15,1-1 0-15,2-5 4 0,2-1 0 0,4-6-5 0,-1 6-2 16,4-6 14-16,-3 11-9 0,0 0 1 16,2 1-1-16,-3 2-4 0,-1 6 6 0,0 2-13 0,-4 3-3 15,1 0-2-15,0 3-6 0,0 1 0 0,0 1 0 0,3 5-5 16,-1 0 3-16,2 3-3 0,0 4-2 16,-1 1 2-16,3 7-1 0,0 1-14 0,-2 3-12 0,-2 3-7 15,1 0-6-15,-3 1-10 0,2 12-8 16,-4-12-13-16,1 9-16 0,-5-9-18 0,3 0-24 15,-1-2-29-15,-1-1-16 0,-1-3-34 0,3-2-39 16,-2-3-201-16,-1-7-477 0,-1-2 211 0</inkml:trace>
  <inkml:trace contextRef="#ctx0" brushRef="#br0" timeOffset="178730.6536">17324 7469 185 0,'-3'-1'187'0,"1"-1"-20"0,0-1-5 16,2 3-15-16,-1-4-21 0,1 4-5 0,8-3-19 16,0 0-16-16,6 2-15 0,3-2-20 0,4-3-20 0,5 4-28 15,0 0-26-15,2-4-19 0,1 2-26 16,0-2-35-16,-2-1-98 0,-2-2-217 0,1 0 96 0</inkml:trace>
  <inkml:trace contextRef="#ctx0" brushRef="#br0" timeOffset="178927.9058">17712 7299 143 0,'3'-5'242'0,"0"0"-4"15,-2 2-11-15,2-1-11 0,0 1-12 16,-3 0-20-16,3 1-14 0,-2-1-15 0,-1 3-17 0,0 0-11 16,7-1-5-16,-7 1-9 0,10 6-1 0,-3 0 0 0,3 3-4 15,-1 1-7-15,2 2-5 0,0 3-12 0,2 3-6 16,-3 2 1-16,2 0-15 0,-3 3-11 0,-1-2-16 16,-1 3-7-16,-1 0-13 15,-5-1-19-15,-1 1-14 0,-4 0-16 0,-3 1-9 0,-4-5-17 16,-3 3-16-16,-3-4-12 0,-2-1-14 0,0-1-17 15,-1-2-6-15,-3-2-29 0,5-3-35 0,-3-2-190 16,1-2-409-16,5-6 180 0</inkml:trace>
  <inkml:trace contextRef="#ctx0" brushRef="#br0" timeOffset="179420.6645">18232 7255 306 0,'-7'-2'276'16,"0"-1"-36"-16,4 0-29 0,-1 2-21 0,1-1-17 15,3 2-18-15,-7 5-13 0,7-3-14 0,0 3-4 0,0 3-11 16,0 1-15-16,4 3-5 0,2 6-9 15,-2 0-7-15,3 4-6 0,-4 4-7 0,4-4-5 0,-4 1-11 16,1 3 1-16,-1-5-9 0,1 1 3 16,-2-1-9-16,-2-2-4 0,-2-5-4 0,2 1-1 0,0-2-7 15,0-4-1-15,-1-2-6 0,-2 0 1 0,3-1-2 0,0-3 1 16,0 1 0-16,0-1 8 0,0-3-1 16,0 0-5-16,0 0 1 0,-7-10-4 0,4 0 6 0,3-4 7 15,-4-4 8-15,4-5 9 0,0-2 5 0,1-1 2 16,5-9 2-16,-2 9-5 0,3-12-9 15,0 2 3-15,3 0-8 0,1-1-4 16,2 3-8-16,1 0-4 0,-3 8-7 0,9-5 12 0,-6 13-11 16,3 0-2-16,-3 5-4 0,3-1 4 0,-3 8-3 0,3 3-1 15,-3 1 0-15,3 6-3 0,-3 3 0 16,4 2-2-16,-1 6 10 0,-3 4-6 0,0 2 0 0,5 11-5 16,-8-7 14-16,2 10-10 0,-5 1-6 15,-1-1-11-15,-1 8-11 0,-6-3-15 0,-2-2-21 0,-2 0-26 16,-3-2-37-16,-3-2-51 15,2-8-55-15,-5-2-234 0,-1-4-505 0,1-2 223 0</inkml:trace>
  <inkml:trace contextRef="#ctx0" brushRef="#br0" timeOffset="180119.954">18801 7071 3022 0,'16'0'16'0,"-3"0"-6"0,-3-1 11 0,-3 1-9 15,2-1-8-15,-4 1-5 0,0-1-3 0,-1 0 4 16,-4 1 3-16,8 2 19 0,-5 0 2 0,1 2 5 0,-1 1-4 16,-3 4 4-16,4 1-3 15,-4 2 2-15,0 2 1 0,-1 3-5 0,-2 3-3 0,2 0 3 16,-1 1-6-16,0-2 5 0,-1 0-7 0,0-2-3 15,0 3 4-15,3-2-4 0,-1-3-4 0,-1-2 5 0,2 0-7 16,0-4-4-16,0 1-9 0,-1-2-5 16,1-3-3-16,-2 1 6 0,2-1 0 0,0-2 4 0,0 0 1 15,0 2 3-15,0-5 4 0,0 0-1 0,0 0 4 0,0 0-2 16,0-15 1-16,0 3 12 16,2-3-1-16,-1-6 7 0,1-4 2 0,2 0 19 0,0-11-7 15,3-1-9-15,0 2 3 0,3 0 0 0,1-1 0 16,1 2-6-16,4 2-1 0,-4 9-6 0,6-7-1 15,0 10 7-15,-2 0-13 0,2 4-4 16,-1 0 0-16,0 5 1 0,3 3-4 0,3 0-7 16,1 6 2-16,-3 1-14 0,1 3-16 0,0 3-11 0,0 5-17 0,0 3-11 15,-1 3-17-15,-2 4-18 0,-2 1-24 16,3 11-37-16,-7-8-29 0,2 10-30 0,-2-2-244 16,-10-8-505-16,-1-2 225 0</inkml:trace>
  <inkml:trace contextRef="#ctx0" brushRef="#br0" timeOffset="180745.6181">18938 7255 206 0,'-6'-4'272'16,"0"2"-30"-16,3-1-21 0,-1 0-20 16,0 2-6-16,2-2-14 0,1 0-23 0,1 3-11 15,6-5-16-15,1 1-16 0,5 0-10 16,3 0-10-16,9 0-10 0,-1 2-9 0,6 0-7 0,0-2-6 0,0 0-9 15,0 3 1-15,0 1-12 0,-5 0-4 0,-1 1-3 16,-7 1-6-16,0 1 3 16,-7 0-12-16,0 1-4 0,-1 0-5 0,-3 3 0 15,-1-2 6-15,-4 3-7 0,-1 0 0 0,-2 5 2 0,-2-4 2 16,0 2 1-16,-1-2-4 0,0 0 2 0,0 1-4 16,1-2-3-16,0 1 1 0,1-1 1 0,3 0-1 15,-1-1-14-15,2-3-8 0,3 2-2 16,2-2 4-16,4 1-4 0,4-2-1 0,2 2-1 15,5-5 0-15,2-3 3 0,1 0-2 0,2-4 5 0,-3-1 2 0,0-2 11 16,-2 2 14-16,-1-4 10 0,-2 2 14 0,-7 0 6 16,-3 2 11-16,-1 3 2 15,-2-3-3-15,-4 1-2 0,-4 1 2 0,1-1 1 0,-6 2-2 0,-6-3-5 16,-4 0-4-16,-3 3-4 0,-1 1-5 16,-2 0-2-16,1 3-3 0,1 1-3 0,1 3-3 0,5-3-2 15,3 4-7-15,1-2-7 0,5 3-14 16,3-2-5-16,-1 3-12 0,5-1-6 0,1 2-15 0,4 0-13 15,3 1-5-15,6 0-4 0,6 2-8 16,3-3-3-16,4 1-14 0,4-4 8 0,8 1-2 16,-9-4 7-16,-1 2 8 0,2-7 5 0,-2-2 6 0,-2-4 10 0,-1-1 9 15,-2-2 24-15,-1-3 21 16,-2-3 14-16,-2 1 18 0,-4-6 9 0,0 1 9 0,-4 0 20 16,-3 2 1-16,0 0 6 0,-4 2 4 15,-3 3-14-15,0 2 8 0,0 2-6 0,-4 3-6 0,-2-3-6 16,1 5-9-16,-1 0-8 0,-4-1 3 15,2 4-5-15,-1 1-11 0,-1 3 1 0,1 0-9 16,0 3-1-16,1 1-9 0,-1 2-16 0,3 3 8 16,-1 4-17-16,2 0-9 0,1 5-11 0,2 3-9 0,2 3-10 15,2-2-15-15,1 1-20 0,1 0-16 0,-1-1-15 16,1 0-15-16,-1-2-20 0,2-2-17 0,-1-4-2 16,1-2-16-16,-2-1-14 0,1-4-193 0,-4-1-425 15,2-1 189-15</inkml:trace>
  <inkml:trace contextRef="#ctx0" brushRef="#br0" timeOffset="180956.3244">19757 7136 185 0,'9'-24'257'0,"3"-10"-3"0,-7 11-4 0,2 1-9 15,-2 0-11-15,1 1-2 0,-3 8-6 0,-2 3-15 16,0 3-23-16,2-2-19 0,-3 2-15 0,0 2-15 0,3-1-18 16,-3 5-11-16,0 1-13 0,0 0-8 15,0 0-7-15,1 14-14 0,-2 0-20 0,1 5-11 0,-3 4-16 16,0 3-14-16,1 8-12 15,2 2-13-15,-5-1-9 0,3-1-9 0,-1-8-14 0,-1-1-10 16,2 1-21-16,2 0-8 0,0-2-22 16,2-2-5-16,-2 0-16 0,0-8-19 0,2 0-20 0,3-1-14 15,-3-3-155-15,1-4-371 0,1-3 164 0</inkml:trace>
  <inkml:trace contextRef="#ctx0" brushRef="#br0" timeOffset="182051.8545">19971 7305 123 0,'14'-16'207'0,"-5"5"7"16,-1 0 8-16,-2 1 1 0,-2 2-2 0,0 1-10 15,-1 3-9-15,1-1-15 16,-2 1-14-16,-1 2-16 0,2 0-14 0,-3 2-10 0,0 0-18 16,0 0-5-16,0 0-15 0,0 0-6 0,-20 8-8 0,13-1-11 0,2 2-8 15,-3 0-9-15,3 4-16 16,-1-4-15-16,3 2-10 0,2 2-15 0,1-3-19 0,0-3-12 16,4 4-3-16,0-3-13 0,5 1-5 15,-2-4 5-15,3-2 0 0,0 0 4 0,1-2 4 0,2-2 8 16,-2-3 4-16,0-2 9 0,0-2 16 15,1-1 12-15,-5-3 4 0,-2 2 3 0,0-3 2 0,-4-2 4 16,-1-4 11-16,-3 6 8 16,-1-2 1-16,-2 3 8 0,-2-1 2 0,-2 1-3 0,-4-2 1 0,-2 2-4 15,1 3-1-15,-2-1-5 0,4 4-2 0,1 0-11 0,-1 1 5 16,5 3-9-16,2-1 0 16,0 1-2-16,1 1-6 0,2-1-5 0,3 2-7 0,0 0-3 15,0 0 1-15,8 8-5 0,2-6-2 0,6 3-4 16,6 1-4-16,2 0-1 0,3 0 3 0,1-2-4 15,0-1 5-15,-1 0 1 0,0-3 2 16,-2-1 0-16,-1 0 5 0,-3 0 20 0,-8 0 13 16,0 0 11-16,-5 0 17 0,2-1 13 0,-6 1 0 15,3 0 2-15,-3 1 2 0,-4 0-3 0,7-2-8 0,-4 2-3 16,-3 0-2-16,0 0 1 0,0 0-15 0,0 0 9 16,0 0-16-16,0 0-6 0,0 0-3 0,-14 4-3 15,7-2-8-15,3 1-14 0,-2 3-6 0,2-3-3 0,0 1-14 16,1 3-10-16,2 1-11 0,-1-1-7 15,4 0-4-15,-1 0-9 0,3 1-1 0,2-1-1 16,-2 1-2-16,3-2 6 0,0 0 1 16,0 0 8-16,0-2 1 0,0 2 6 0,-4-3 7 15,1 0 4-15,-1-2 17 0,1 2 8 0,-1-2 17 0,0 1 12 0,-2 0 8 16,-1-2 16-16,0 0-8 16,6 0-1-16,-6 0-5 0,3-4-3 0,-2 0-1 0,-1 3 0 15,0 1-5-15,0-7 1 0,3 2-3 0,-3 4 1 16,0-3-1-16,3 1-5 0,-2-1-3 0,-1 0 1 0,3 3-1 15,-3-1-3-15,3-1-5 16,-3 3 5-16,0-4-4 0,0 4 2 0,1-4 1 0,-1 4-6 16,0-2 3-16,0 2-1 0,2-2 1 0,-2 2-4 0,0 0 4 0,0 0 2 15,1-3-1-15,-1 3-2 16,0 0 1-16,0 0-2 0,0 0 0 0,-1-5-2 0,1 5 3 16,0 0-1-16,0 0 0 0,-6-1-5 15,6 1 4-15,0 0 1 0,0 0-3 0,-4-1-3 0,4 1-3 16,0 0 10-16,-6-1-5 0,6 1 1 15,0 0-5-15,-7 2 17 0,7-2-14 0,-7 3 0 0,4-1 0 16,-1 0-1-16,0 0-1 16,-2 0 13-16,2 0-14 0,-4 3 3 0,0 0-2 0,3-1 1 0,-2 2-1 15,0 0 1-15,0 1 4 0,0-1-5 0,1 3 3 0,2-2 3 16,0 1-4-16,-1-1 4 16,4 1-4-16,0-1 0 0,-1 1-4 0,2-3 0 0,3 2-4 15,0-2-4-15,1-2 2 0,3 2-8 16,2-2 0-16,0 0 3 0,5-1-2 0,1-4 0 0,0 0 0 15,2 1 3-15,4-4 4 0,-5 0 4 16,3-1-1-16,-6-1 6 0,-2 2 9 0,0-1 10 16,-2 2 16-16,-3-2 1 0,-1 1 3 0,-2 0-3 15,1 1-1-15,-2 1 3 0,-1-1 1 0,-1 0 2 16,0 3-9-16,0 1 2 0,0-5-5 0,-3 2-7 16,3 3-1-16,0 0-6 0,0 0-4 0,-11 6-8 15,8-3-12-15,2 1-8 0,-1 3-10 0,2 0 3 0,2 0-18 0,2 1-4 16,3 5-8-16,1-3-5 15,4-1-7-15,3 0-5 0,2-1-2 0,4-1 4 0,-1 0 9 16,-5-4 7-16,2-2 2 0,5-2 17 16,-7-2 12-16,0 0 20 0,-2-4 24 0,1 0 18 15,-3-3 11-15,1-1 14 0,-4-2 4 0,1 0 3 0,-2-6-4 16,-2 1 1-16,-2-2-7 0,-4 1-3 0,-4-2-2 16,-1 2-10-16,-3-3-7 0,-1 2 2 0,-3 1-9 15,-1 0-4-15,-4 2-21 0,1 4-15 16,-2 1-16-16,0 2-24 0,5 3-18 0,0 2-27 0,0 2-33 0,1 3-32 15,3 0-45-15,5 3-52 0,-4-1-252 0,8 3-550 16,2 0 244-16</inkml:trace>
  <inkml:trace contextRef="#ctx0" brushRef="#br0" timeOffset="182870.4233">21217 7036 114 0,'-8'-6'287'0,"-2"2"-24"0,2 2-30 0,-3 1-25 0,-2 0-16 0,-1 3-20 15,1 0-14-15,-1 3-13 16,-2 1-9-16,3 1-12 0,0 1-9 0,1 2-5 0,-1 6-11 15,1 0-8-15,4 3-10 0,-1-1-7 16,2 0-4-16,3 1-8 0,2 2-11 0,2-2-7 0,5 1-10 16,-1 1-10-16,4-3-9 0,1 1-12 15,5-2-16-15,1-2-17 0,3-4-11 0,5 2-17 0,0-4-8 16,2 1-8-16,2-6-1 0,-1-2-1 0,1-2 4 16,0-2 3-16,0-2 11 0,0-4 3 0,-2-2 16 15,-3-1 30-15,-2 0 25 0,1-1 16 0,-11 1 21 0,1 2 15 16,-1-1 13-16,-4 0 8 15,-2 1-2-15,0 2 1 0,-1-1 16 0,-1 0-10 0,-2 3-4 16,0 0-2-16,0 1-2 0,-2-2-11 0,2 4-11 0,-1-1-2 16,1 3-8-16,-6-1-6 0,6 1-9 0,0 0-3 15,-7 7-4-15,3 2-12 16,1-3-14-16,0 3-5 0,1 3-16 0,0-2-4 0,0 0-21 16,1 3-6-16,1-1-6 0,-2 0-3 0,2-5-4 0,-1-1 2 15,0-2 7-15,1 0 2 16,0 0 8-16,0-2 12 0,0-2 9 0,0 0 2 0,0 0 3 0,0 0 5 15,0 0 9-15,0-14 3 16,1 6 4-16,0-3 4 0,2-3 5 0,0-1 6 0,3-5-3 0,-1-1-1 16,3-1-1-16,2 0 0 0,-1 0 0 0,3 1 2 15,2 2-3-15,1 3-1 0,-1 2-5 16,2-1 0-16,4 2 2 0,-1 4-2 0,-6 4-7 0,2 2 10 16,1 1-12-16,-2-1-1 0,0 6-1 15,-2 0-1-15,-3 0-3 0,-2 3 0 0,0 0-1 16,-2 0-3-16,-2 7-5 0,-5 0-6 0,-2 0-2 15,-3 0-5-15,-3 3-4 0,-7 0 3 0,3-3-2 0,1-2 1 16,-1 1-5-16,3-3 5 0,1 1 0 0,2-4-2 0,0 0 3 16,2-1 2-16,3-1 2 0,1 0 2 15,-1-2 5-15,4 1-1 0,3 1-2 0,2-2 3 0,3 0 1 16,5 2 0-16,0-1 2 16,6 0 2-16,1-1-1 0,-5 0 5 0,5 4 3 0,-6-3 2 0,0 1 3 15,-1 1 7-15,0 1 7 16,-2 1 3-16,-1-1 9 0,-1 3 12 0,-1-4 3 0,-5 2 0 15,0 0-5-15,1 0 3 16,-4 0 2-16,-4 0-4 0,-4 0-2 0,-1-1-3 0,-5 0-2 0,-10-2-2 16,-3 2-18-16,-4-3-14 0,-11-2-17 0,3-1-14 0,-1-3-16 15,9 2-22-15,-8-5-27 0,11-1-30 16,2 0-35-16,3-4-80 0,3 1-140 0,3-2-417 0,5 1 185 16</inkml:trace>
  <inkml:trace contextRef="#ctx0" brushRef="#br0" timeOffset="183051.2519">21938 6916 2567 0,'27'-2'65'15,"-7"1"-40"-15,-3 2-10 0,-4 1 17 0,-1 3 34 0,1 1 20 16,1 7 11-16,-3-1-8 0,5 4-11 0,-5 3 7 16,0 1-2-16,-1 2-7 0,-4 4 0 0,2 10-4 15,-5 2-11-15,-3-2-1 0,-3 1-16 0,-8-3-8 16,-2 3-20-16,-6-3-13 0,-7 1-29 0,-6-1-29 15,-16 8-31-15,10-13-50 0,-17 9-68 16,14-18-61-16,-21 7-229 0,18-13-534 0,1-6 236 0</inkml:trace>
  <inkml:trace contextRef="#ctx0" brushRef="#br0" timeOffset="183688.7383">22539 7129 105 0,'0'0'264'0,"-6"-2"-22"0,6 2-17 16,-4 0-11-16,4 0-15 0,0 0-7 0,-5-1-3 0,5 1-9 16,0 0-19-16,0 0-15 0,13-2 15 0,1 2-14 0,7-1-9 15,6 1-12-15,11 0-13 0,4 0-13 16,-1 1-6-16,7-2-9 0,1 1-10 0,1-1-9 0,18-2-17 16,-24 2-7-16,1-1-10 15,0 0-4-15,-2 2-3 0,-5-3-7 0,-11 3 1 0,-2-3-11 0,-2 3-11 16,-6-1-14-16,-4 0-22 15,-6 1-23-15,0 0-16 0,-4 0-16 0,-3 0-30 0,0 0-20 16,0 0-43-16,-18-2-45 0,-4 2-179 16,-1-1-444-16,-1 0 196 0</inkml:trace>
  <inkml:trace contextRef="#ctx0" brushRef="#br0" timeOffset="183891.0433">22626 7324 261 0,'-2'3'302'16,"1"-2"5"-16,-2 0 2 0,3-1 3 0,0 0-30 0,0 0-29 16,0 0-20-16,13-5-29 0,-5 1-22 0,6-2-10 0,6-1-13 15,5-1-30-15,1 2-19 0,3 2-22 0,12-2-20 16,-1 1-24-16,1-2-25 0,-1 3-28 0,4 0-31 16,-4-1-30-16,1 3-39 15,-3-3-48-15,3-2-51 0,-13 0-51 16,-2-1-172-16,-2-5-466 0,-1-1 206 0</inkml:trace>
  <inkml:trace contextRef="#ctx0" brushRef="#br0" timeOffset="184111.0883">23107 6801 2548 0,'-14'-13'68'16,"4"2"-38"-16,-1-1 21 0,-1 4-2 16,1 0 6-16,0 0 1 0,1 4 7 0,-1 0-10 0,2 2-10 15,1 3 4-15,1 0 11 0,-1 2-4 16,-1 1-3-16,0 8 5 0,-1 2-3 0,-2 6-4 0,2 4-1 15,3 9-3-15,-4 3 6 0,7 2-6 16,-5 4-11-16,5 1 8 0,-3 17-6 0,0-16-13 0,4-1 5 16,-4 0-8-16,-1 3-17 0,1-2-21 0,-2-2-18 15,0-2-12-15,2-1-13 0,-2-1-21 0,2-3-20 16,3-9-26-16,0 1-28 0,1-3-38 0,2-3-35 16,1-1-223-16,0-7-487 0,2-6 215 15</inkml:trace>
  <inkml:trace contextRef="#ctx0" brushRef="#br0" timeOffset="184440.6738">23525 7035 308 0,'-3'-7'293'0,"-3"0"-19"0,0 3-20 0,-3 4-14 0,-5-1-7 15,0 4-23-15,0 2-16 16,0 0-17-16,2 4-18 0,-5 4-14 0,2 2-7 0,4 5-24 15,4-2-7-15,0 3-14 0,4 0-9 0,6 3-1 16,1-3-9-16,3 4-13 0,6-3-14 0,4-2-9 16,4-2-7-16,4-3-8 15,-1-2-7-15,3-2-5 0,0-1-3 0,0-6 0 0,1 1-8 0,-2-3 3 16,-3-4-4-16,-1-1 9 0,-2-4-5 0,-2-2-6 16,-3 1 6-16,0-6-21 0,-5-2 2 15,-1-3 4-15,-5 0-5 0,-3-4 4 0,-1-1-1 0,-4-10 5 16,-6 0 2-16,0 9-1 0,0 1-1 0,-8-9-6 15,1 3-2-15,1 8-24 0,-8-6-19 0,7 11-28 16,-2 1-26-16,1 0-38 0,1 5-36 16,-2 1-57-16,4 4-155 0,3 2-431 0,4 3 191 0</inkml:trace>
  <inkml:trace contextRef="#ctx0" brushRef="#br0" timeOffset="184640.7888">23712 6898 89 0,'2'-6'305'0,"-2"-2"-15"0,2 3-10 0,-4 0-8 16,0 0-14-16,0 0-16 0,-1 2-20 0,0-2-21 0,-3 2-17 16,-1 2-14-16,7 1-28 0,-22 9-8 0,3 4-9 15,-8 11-13-15,-1 7-14 0,-1 5-6 0,-9 22-9 16,3 1-9-16,2 3-15 0,0-1-14 0,3 7-17 0,2-1-34 16,0 7-27-16,-1 0-42 15,3 3-44-15,1-3-53 0,2 0-90 0,-1-4-211 0,-1-5-513 16,3-6 226-16</inkml:trace>
  <inkml:trace contextRef="#ctx0" brushRef="#br0" timeOffset="189593.9673">5980 2485 51 0,'-11'10'112'0,"0"0"-19"0,1 3 0 0,-3 1-3 0,2 1-10 15,1 4 1-15,3-3-6 0,-1 2-6 0,2 1-2 16,3 0 4-16,-1 1-4 0,4 0 3 15,-3-1-13-15,5 3 1 0,-2-7-11 0,2 5 2 0,3 0-3 16,0 0-3-16,2-1 0 16,-1-6-3-16,2 0-5 0,2 0-4 0,1 1 0 0,-1-4-7 15,3-2-1-15,0 2 7 0,2-7-3 0,-1 0-3 0,-1-3-4 0,8 0 4 16,3-4-6-16,-3-5 6 16,0 1-7-16,5-6 3 0,0-1-5 0,5-3 2 0,-8 1-1 15,5-6 1-15,-7 3-1 0,-3 0 6 16,4-8-3-16,-7 5-2 0,-5-3-2 0,-2 3 3 0,-1-11-3 15,-5 8 6-15,-5 0-10 0,-4-9 4 16,1 11-6-16,-5-10-1 0,-2 12 1 0,-1 0-7 0,-1 2-4 16,-3 4-7-16,1 2-18 0,-2 4-24 15,5 2-33-15,0 5-24 0,3 2-27 16,-2 2-131-16,2 4-289 0,1-1 128 0</inkml:trace>
  <inkml:trace contextRef="#ctx0" brushRef="#br0" timeOffset="190260.5842">7467 2376 116 0,'-8'-3'176'0,"-3"1"-9"0,-2-2-2 0,2 6-9 16,-3-2-24-16,-2 0-16 0,3 3-9 0,-2 0-5 0,0 2 0 16,-1 1-14-16,2 1-1 0,-3 3-6 15,-1 3-5-15,0 2-4 0,2 1-4 0,1 2-7 0,2 1 0 16,1 2-7-16,0 0-5 0,1 2 0 0,2 2-3 16,1 1-4-16,-1 8-1 0,7-10-8 0,0 5-1 15,4-4-3-15,3 0 1 0,4 1-6 0,2-2 0 0,4-1-4 16,3-3-3-16,2-3-5 15,2-1-9-15,4-1 0 0,0-5-1 0,2-3-7 0,1-5-7 16,9-2-3-16,-8-1-6 0,8-8-5 0,-11 3-7 0,1-5-1 16,5-9 2-16,-10 6 2 0,-3-2 8 15,-2-1-1-15,-1-3-2 0,-4-2 6 0,-4 0 4 0,-3 1-1 16,-4-2 2-16,-8-1-4 0,2-2-17 16,-6 2-17-16,-10-6-30 0,-4 2-14 0,3 10-39 0,-9-5-146 15,-5 4-304-15,9 8 135 0</inkml:trace>
  <inkml:trace contextRef="#ctx0" brushRef="#br0" timeOffset="192154.0261">15882 8139 8 0,'1'-5'246'0,"0"0"-13"0,-1 1-14 0,2-1-14 16,-4 1-16-16,0-1-17 0,0-1-14 0,-3 3-20 15,-2-1-15-15,-3 1-12 0,-2-3-13 0,0 3-6 0,-4-1-3 16,1 4-14-16,-2-2-4 0,0 2-1 0,-3 0-4 0,2 2-5 16,3-2-3-16,-1 2-7 0,3 0-4 15,3 0 0-15,1-1-9 0,1 1-1 0,3 0-7 0,2 1-4 16,2-1-5-16,1 2-2 16,3 1-3-16,4-1-3 0,4 3 0 0,2-1-4 0,8 2 4 15,1-1-2-15,1 0-4 0,-1 1 2 16,2-2 1-16,-3 1-3 0,2-1 0 0,-1 0 0 0,-2 2-4 0,-6-2-1 15,-4 1-5-15,-3-2-6 0,0 1-4 0,-4 1 4 16,-2 2-2-16,-2 0 0 16,-3 2-2-16,-9 4 1 0,-4-2-3 0,-1 0-2 15,-3-1 4-15,-2 1 1 0,-1-4-4 0,3 1 5 0,-3-1-2 16,3-1 5-16,3-1 3 0,1-3 4 0,5 1 1 0,3 0-1 16,-1-3 0-16,3 0 2 15,3 1-1-15,-2-1-1 0,5 0 0 0,0 1 0 0,2 1 3 0,3 0 1 16,3 0-3-16,3 0-1 0,4 1 2 15,0 2 2-15,5-1-4 0,-3-2 6 0,5 4-5 0,-1 0-1 16,-3 1 0-16,-3-2-3 16,-2 0 0-16,0 5 0 0,-4-2-2 0,-2 1-3 0,-3 2 1 15,-3 1 2-15,-3-1-1 0,-4 4-1 0,-4 0 7 0,-2 0 5 0,-1-3 5 16,0 0 1-16,4-4-4 16,0 2 0-16,-1 0 2 0,1-3 2 0,4-2 0 0,-1 0-7 15,4 0 11-15,-1-1-7 0,4-1 3 16,0 1-4-16,3-2 0 0,4 2-1 0,0-3 3 15,8 4-2-15,5 0-1 0,3-2 1 0,-1 0 2 16,4-2-4-16,-4 2 2 0,4-4 1 0,-4 0 7 0,2-1 0 16,-1 0 4-16,-2-1-4 0,-7 0-1 15,0 1 1-15,-4 0-2 0,0-2 1 0,-3 0-5 16,-2 2-1-16,1 0 1 0,-2-1 7 0,-1 0-2 0,-3 1-4 0,0 0-3 16,7-1-7-16,-7 1-22 15,0 0-22-15,0-3-25 0,0 3-31 0,0 0-21 0,0 0-37 16,-3-4-44-16,3 4-181 0,0-6-415 0,3 4 184 0</inkml:trace>
  <inkml:trace contextRef="#ctx0" brushRef="#br0" timeOffset="192825.3257">16843 8300 47 0,'0'0'166'16,"-5"0"-1"-16,5 0-5 0,-3-2-14 0,3 2-4 0,-1-3-16 15,1 3 0-15,3-7-4 0,-1 3-1 0,2 1-1 0,-2-4 1 0,1 2-1 16,2-4-2-16,-4 3-4 15,2-3 9-15,0 3 6 0,-3-1-17 0,0 0-7 16,0-1-4-16,-2 1-5 0,-2-2-7 0,-2 3-1 16,1 0 4-16,-6-2-19 0,-1 1-2 0,-1 4-8 0,-2 0-3 15,-7 2-9-15,0 1-6 0,-1 3-2 0,3 0-8 16,-2 5 1-16,2 0-5 0,-1 3-1 16,4 0-4-16,2 1-1 0,-1 1 0 0,6-2-9 0,3 2-3 15,3 0 1-15,1 1 4 0,3 0-4 16,3 1-5-16,4-1 0 0,3-1-1 0,4 2 0 15,5-2-3-15,0-3 0 0,5-1-3 0,-1-1 4 16,1-6-1-16,1-1-1 0,-1-1 3 0,-2-3-4 0,-1 3 1 16,-6-4 10-16,-1 0 12 0,-4-1 12 0,-1 3 13 0,-2-2-8 15,-2 1-4-15,-2 0-6 16,-1 0-1-16,-1 0-5 0,-2 0-5 0,-2-1-11 16,-3 3 7-16,-1-1-12 0,-2 2-7 0,-2 0-1 0,1 1-14 15,0 1-15-15,0 2-14 0,2-1-14 0,-1 1-14 16,3 1-12-16,1 2-12 0,1-2-9 15,2 4-17-15,2-3-21 0,5 3-3 0,-1-1-19 16,4 1-10-16,5-2-1 0,0-1-1 0,6 2 11 0,-5-4 17 16,3-1 24-16,-3-2 39 0,4-1 22 0,-2 1 25 15,-2-2 30-15,-2-1 25 0,-2 0 38 0,-2 0 15 0,0 0 25 16,-3 0 14-16,-1 1 6 0,0 1-2 16,0-2-4-16,-4 2-1 0,4-2-7 0,-4 2-10 0,0 0-8 15,5-1-7-15,-5 1-9 0,0 0-5 16,0 0-8-16,2 6-6 0,-4-2-1 0,0 2-19 0,-1 1-24 15,0 1-18-15,1 4-22 16,0 0-16-16,1 1-27 0,-1-1-20 0,1 1-21 0,3 0-23 16,0-4-26-16,3 2-20 0,1 2-176 0,2-2-395 0,1-2 175 15</inkml:trace>
  <inkml:trace contextRef="#ctx0" brushRef="#br0" timeOffset="193070.1411">17387 8370 137 0,'1'-14'297'16,"-1"1"-19"-16,-1 0-18 0,-2 1-11 16,0 3-14-16,-3 0-19 0,-2-2-10 0,-1 3-15 0,-2-1-16 15,0 4-17-15,-3 3-15 0,-1-1-10 0,-1 3-13 0,0 2-15 0,1 1-13 16,0 1-7-16,-5 3-3 16,7 1-16-16,2 2-9 0,1 1 0 0,1 0-9 0,4 3-1 15,2 0-10-15,3 0-6 0,4 7 1 16,3-4-10-16,6 1-3 0,1 0-10 0,5-2-7 15,2-2-17-15,1 0-17 0,4-2-19 16,0-1-30-16,1-4-28 0,0 0-35 0,1 0-48 0,2-6-43 0,-3 1-220 16,0-4-494-16,-1 0 219 0</inkml:trace>
  <inkml:trace contextRef="#ctx0" brushRef="#br0" timeOffset="193560.3282">17763 8126 33 0,'2'-5'282'0,"2"-1"-23"15,-1 2-23-15,-1-2-23 0,3 2-18 0,-1 1-22 16,1-2-14-16,4 3-21 0,1 0-13 0,0 1-13 0,-3 2-10 16,8-2-12-16,-5 4-8 0,-2 1-10 0,4 1-5 15,-4 0-9-15,3 3-8 0,-2 1-7 0,-5 2-2 16,2 1-14-16,-6 1-5 0,-2 2-7 0,-2 3-2 15,-3 0-9-15,0-4-2 0,-1 2 5 0,-1 3-6 16,2-6-2-16,-1-1 2 0,2 0-4 0,0-3 0 16,3 3-7-16,2-3-1 0,1-1 1 0,0 1-1 15,3-1-3-15,3-1 1 0,-1 0-2 0,1 0 3 16,2-2 4-16,-1-1 1 0,3 0 0 16,-3 0 1-16,0-1 15 0,-1 0 11 0,-3-1 6 0,1 0 5 15,-1-2 2-15,0 0 6 0,-3 0 4 0,1 3 0 0,-1-3 3 16,-4 5-1-16,-2-4 3 15,-1 2-7-15,-1-1 6 0,-1 2-6 0,2 0-5 0,-1-1 0 16,1 0-3-16,1 2-2 0,0 0-4 16,5 0-6-16,0 1 3 0,2 1-4 0,3 0-1 0,6 2-3 15,1 2-1-15,3 2-3 0,3 2-3 0,2-1 0 0,-3 1-5 16,3-5-1-16,-2 5-1 0,-2-2 2 16,-4-3-3-16,-1-1-2 0,-3-2-4 0,-1 0-3 0,-5 0 13 15,-2 0-8-15,-5-2 1 0,-1 2 3 16,-7-1-2-16,-8 0-1 0,-1-3-5 0,-5-1-10 15,0-2-13-15,-3-1-11 0,4 0-18 16,-1-2-20-16,5-3-24 0,7 4-18 0,3-3-31 0,3-3-48 0,3-1-217 16,7 1-452-16,-1-2 200 0</inkml:trace>
  <inkml:trace contextRef="#ctx0" brushRef="#br0" timeOffset="193941.2633">18287 8264 270 0,'4'0'289'0,"0"1"-15"16,-1 1-18-16,-1 1-10 0,-1 0-19 0,-1 3-13 0,0 1-19 16,-1 2-16-16,-2 3-12 0,0 1-14 0,-1 1-13 15,0 0-15-15,-1 5-14 16,-2-2-12-16,3 0-7 0,0 4-4 0,0-8-30 0,-1-1-6 16,1-2-16-16,0-2-17 0,4-2 0 15,-1 0-4-15,-1-3-1 0,1 1 10 0,-2 0-9 16,3-4-5-16,0 0 3 0,0 0-4 0,0 0 5 0,0-12-5 15,3 3 4-15,-2-4 4 0,2-6 7 16,0-3 7-16,1 1-1 0,0-4-2 0,2-12-2 16,1 3 10-16,1-4-16 0,2 5 2 0,0 8-4 0,4-8-7 0,-5 8 6 15,2 3-3-15,0 6-1 0,-2 3 1 16,-1 2-2-16,3 4-9 0,-4 1 5 0,3 6-4 16,0 3 1-16,3 4 0 0,4 5 1 15,-2 6-3-15,-1 2 10 0,6 11-4 0,-7 2-1 16,2 3-5-16,-1-1-3 0,-3 4 1 0,-5 0-4 15,1-1-15-15,-3-2-16 0,-1 0-18 0,-6-1-21 16,-1 3-20-16,1-13-38 0,-4 10-40 0,0-12-54 16,0 1-64-16,-5-3-171 0,2-3-498 0,0-7 220 0</inkml:trace>
  <inkml:trace contextRef="#ctx0" brushRef="#br0" timeOffset="194655.8349">19023 8025 110 0,'-3'-6'240'0,"2"1"-8"0,-2 0-12 0,2 0-11 16,-2 0-15-16,0 1-20 0,0 1-17 16,0-1-21-16,-1 2-12 0,-3 0-13 0,0 2-9 15,0 0-6-15,-3 2-10 0,-1 1-5 0,2 0-2 0,-3 3-9 0,4-2-6 16,1 3-6-16,1 0-3 16,2 0-6-16,2 3-5 0,2-1-4 0,2 2-4 0,3 2 4 15,3-2-6-15,1 1-6 0,6 3-1 16,1-1-5-16,-1 0-3 0,2-1 0 0,-1 1-6 0,0-1 0 15,-1-1-1-15,-3-2-5 0,-4 0-4 16,1-1-1-16,-4-2-1 0,-1 0 0 0,-2 2 0 0,-4 0 0 16,-2-2 0-16,-5 1-4 0,-3 1 5 0,-8-3-4 15,0 3 1-15,-4-4-3 0,1 2 2 0,-2-3 3 16,1-3-1-16,2 3 2 0,5-2-3 16,2-2-1-16,5 2 1 0,1 0-2 0,0 0 1 15,4-2 1-15,1 1-3 0,1 1 2 0,3-2-1 0,3 4 2 16,1-1-2-16,3 3 2 0,3 1 2 15,3 0-2-15,0 2-1 0,1-1-2 0,-2 1 2 0,0 0-1 16,-2 1-2-16,-1 0 2 0,1-1-2 16,-5-2 5-16,-2 4 4 0,0-2-1 0,-5 0 1 0,0 0 10 15,-4 3 9-15,-2 0-2 0,-2-3 3 0,-6 3 0 0,-1 1 6 16,-2-4-5-16,1 4 0 0,-2-6 0 16,8 2-6-16,4-3 0 0,-1-2 0 0,2 1-1 0,4-1-2 15,5 1 0-15,-1 0-7 16,8 4-11-16,3 0-5 0,7 3-12 0,5-2-10 0,2-1-11 15,0 0-6-15,3 0-3 0,-2-2 2 16,0 2 2-16,0-1 5 0,-1-2 4 0,-3-1 6 0,-7-2 1 16,-2-1 5-16,-4 0 3 0,-2 0 14 0,-4-2 8 0,-1 1-1 0,-3-1 0 15,0 0 1-15,0 0 1 16,-11-9-1-16,2 6 5 0,-4-2-10 16,0-1-2-16,-1 0 0 0,0 3-14 0,1-3-19 0,0 3-16 15,3 0-36-15,2 1-31 0,1-3-41 0,0 2-47 0,1 0-143 16,2-1-383-16,1 1 169 0</inkml:trace>
  <inkml:trace contextRef="#ctx0" brushRef="#br0" timeOffset="197270.6371">9998 2383 82 0,'-7'-5'148'16,"1"0"-4"-16,-1 1-8 0,0-2 2 0,-1 1-4 0,-1 1-17 0,1 1-6 15,-2 0-6-15,-1 0-10 0,1 0-2 0,0 1-17 16,-4 0-5-16,1 2-7 0,1 0-5 0,-1 2-4 15,-1-1-5-15,0 2-5 16,2 1 1-16,0 3 2 0,-2 0-4 0,1 2-5 0,-1 0-5 16,0 6-2-16,-2 1 1 0,2 4 3 0,0-1-8 0,2 2 6 0,-1 2-11 15,0 1 5-15,5 0-3 16,-1 0-4-16,2 2-1 0,2-2-3 0,0 1 2 16,3-3 0-16,2 2-5 0,4-3 1 0,-1-2-3 15,4 1 1-15,4-2 1 0,2-2 1 0,1 0-2 16,4-3-3-16,2-3-1 0,1 0 0 15,3-4 2-15,4-1-10 0,-1-4 1 0,2-2 0 0,1 1-5 16,8-9-10-16,0 0 1 0,-13 1-4 16,2-1 4-16,-4-3-4 0,1-1 7 0,-6-3-1 15,3-1 0-15,-4-1-1 0,-3-1 4 0,-4-1-5 0,-2-2 5 0,-5-2-1 16,-6-1 3-16,-1-1-7 0,-3 1-8 16,-11-9-12-16,2 4-15 0,-5 8-17 0,-6-4-26 0,-2 2-14 15,5 11-26-15,-10-4-46 0,-1 5-89 16,8 4-285-16,-4 1 127 0</inkml:trace>
  <inkml:trace contextRef="#ctx0" brushRef="#br0" timeOffset="197980.5772">8519 2365 143 0,'-9'1'157'16,"-3"2"-6"-16,-3 0-12 0,1 2-12 0,-5 4-6 0,4-2-7 15,-1 6-8-15,-1-1-7 0,3 3-5 16,-1 3-6-16,2 2-4 0,2 1-8 0,4 0-4 0,0 3-8 15,3 1-1-15,2 1-4 16,5-2-15-16,3 2 4 0,-1-2-5 0,2 1-1 0,6-3-8 0,1 1 0 16,7 6 0-16,-4-11-7 0,4 2-1 0,3-6-2 15,0 1-1-15,2-4-8 0,2-4 2 16,1 1-2-16,-1-4 3 0,-1-1-1 0,1-4 5 0,-2-4 0 16,-2-2 4-16,-1 0 4 0,0-4 3 15,-5 0-2-15,-1-2-3 0,-2-2-3 0,-4-2-5 0,1 0 0 16,-7-3-1-16,-1 2-6 0,-2-3 0 15,-4-2-5-15,-4 1 0 0,-2-1-2 0,-3 0-5 16,-6-8-9-16,2 8-13 0,-2 1-7 0,2 3-12 16,-3 2-19-16,1 2-13 0,-1 2-34 0,5 6-25 15,-1 0-24-15,1 4-166 0,-1 0-347 0,4 3 153 0</inkml:trace>
  <inkml:trace contextRef="#ctx0" brushRef="#br0" timeOffset="199269.805">19421 8241 157 0,'5'-5'212'0,"-2"2"-12"0,-1-3-9 0,0 1-10 0,-2 0-19 16,1-1-10-16,-2-1-13 0,-1 0-9 15,-1 1-10-15,-2 0-9 0,-1-1-8 0,0 2-7 16,0 0-11-16,-1 0-7 0,-1 2-5 15,-1 1-7-15,1 2-3 0,-1 0-9 0,-1 0-6 0,-3 2-4 16,5 2-5-16,-3 3 1 0,-2 0-4 0,1 1-6 16,2 1-3-16,1 1-2 0,2 2-4 0,-1 0-1 15,3 1-1-15,1 0-4 0,0-1-1 0,2 2 0 0,2 0 0 16,2-2-2-16,3 3 0 16,3-2-14-16,3 2-11 0,0-4-14 0,1-1-16 15,8 3-28-15,2-2-31 0,2-5-32 0,1 1-34 0,3-2-207 16,-2-4-404-16,3-1 179 0</inkml:trace>
  <inkml:trace contextRef="#ctx0" brushRef="#br0" timeOffset="199482.1473">19674 8342 283 0,'1'-2'280'0,"-1"2"-30"15,3-2-24-15,-3 2-18 0,0 0-19 0,0-4-21 0,0 4-18 16,0 0-16-16,0 0-15 0,0 0-12 0,0 0-12 15,0 0-7-15,6 7-6 0,-6-2-9 0,1 3-7 0,1 2-7 16,-1 2-6-16,2 3-19 16,-3-3-19-16,-1 3-9 0,1 3-19 0,-2-3-11 0,-1 3-17 0,2-4-15 15,-2 0-20-15,0 5-12 0,0-4-15 16,2-1-12-16,0-2-16 0,1-3-23 0,1 1-160 16,2 2-341-16,1-4 151 0</inkml:trace>
  <inkml:trace contextRef="#ctx0" brushRef="#br0" timeOffset="199851.5831">20133 8325 2 0,'11'-25'279'15,"-1"4"-18"-15,-3 0-17 0,-1 1-14 0,-6 0-9 0,0 7-13 16,-3-1-16-16,0 1-10 0,-4 2-16 0,0 0-12 16,-4 0-8-16,-2 0-1 0,-1 3-21 15,0 0-8-15,0 4-4 0,-3-2-10 0,2 6-13 0,1-1-11 16,-2-1-8-16,1 5-7 0,0 0-4 15,3 3-7-15,-1-1-5 0,2 3-4 0,1 1-7 0,4-2-3 16,1 6 4-16,1-1-14 0,2 0-12 16,4 2-3-16,-1-1-8 0,3 1-7 0,3-2-8 15,7 3 0-15,-2-6-1 0,4 3-8 0,3-1-1 16,2-5 0-16,1 1 1 0,1-5 5 0,-2 0 1 16,2-4 0-16,-2-1 7 0,-3-3 6 0,-4 3 13 15,0-2 14-15,-4-2 8 0,-1 5 11 0,-1-1 7 16,-2-1 4-16,-2 1-7 0,0 1 0 0,-3 0-6 0,1 0-3 0,-2 2-8 15,0-4 0-15,0 4-5 0,-4-1-5 0,4 1-7 16,0 0-7-16,-13 1-9 0,12 2-14 0,-5 0-15 16,3-1-15-16,0 5-9 0,2 0-21 0,-2 2-24 15,3 1-31-15,0-3-24 16,3 6-36-16,1-4-34 0,2 1-227 0,2 0-493 0,-1-5 219 0</inkml:trace>
  <inkml:trace contextRef="#ctx0" brushRef="#br0" timeOffset="200332.5792">20566 8038 101 0,'9'-19'278'15,"-3"-1"-19"-15,0 5-10 0,-2 2-19 16,0-1-15-16,0 3-15 0,1 2-15 0,-1 1-4 0,-3 0-25 16,3 4-22-16,-1-2-11 0,1 2-15 0,-1 2-12 0,0-1-8 15,1 2-9-15,-4 1-8 0,10 4-3 16,-3 0-13-16,0 4-4 0,0-3-8 0,0 6-3 0,0 2-5 15,0-2-17-15,0 7-6 16,-2 0-9-16,2 1-1 0,-3 2-5 0,0-3-8 0,0 2-3 0,-1-2 2 16,0-3-4-16,1-1-7 0,1-1-5 0,1 0-2 15,0-1-3-15,1 0-3 0,2-2-5 16,1-1-6-16,1-1-4 0,1 1 5 0,-2-3 2 0,4-2 8 0,-5 0 1 16,-1-2 1-16,3 1 5 15,-3-3 14-15,-2 0 15 0,-1 0 13 0,-1-1 3 16,0 0 7-16,0-2 4 0,-2 1 2 0,-2 2 5 15,-1-5 6-15,0 1 1 0,-3 2 4 0,-3-3-4 16,1 3-3-16,-2 1-9 0,-2-1-4 0,0 2 0 16,-1 1-6-16,4 1-1 0,-3 2-4 0,3 1 1 15,2 2 0-15,0 2-1 0,1 0-4 0,3 4 2 0,1 2 4 0,1-1-5 16,3 6-4-16,3-1 0 16,0 2-4-16,-1-3 3 0,2 1-2 0,-2-2 1 15,0 2 3-15,-5-4 4 0,3-3 3 0,-4 1 4 16,-4-1 1-16,-3 2 3 0,-3-3 0 0,-4 3 3 0,-6 1-1 15,-5-3-3-15,-10 2-5 0,-2 1-3 16,-5-5-13-16,4-2-20 0,0 0-26 0,11 0-29 0,-1-1-38 16,1-1-47-16,3-3-41 0,3-1-253 0,6-2-490 15,1 0 217-15</inkml:trace>
  <inkml:trace contextRef="#ctx0" brushRef="#br0" timeOffset="201125.6716">16059 9407 146 0,'-3'-4'259'0,"3"4"-24"0,0-3-21 0,0 3-24 0,2-6-15 16,2 2-22-16,3-1-11 0,1 2-20 0,5-3-13 0,1-1-13 15,9 1-16-15,-1-1-20 16,2 4-20-16,0-2-21 0,1 4-35 0,2-1-24 0,-4 4-36 16,2-2-19-16,-1 1-33 0,-7 2-154 15,-3 0-304-15,-1-1 136 0</inkml:trace>
  <inkml:trace contextRef="#ctx0" brushRef="#br0" timeOffset="201290.7633">16131 9579 191 0,'-3'3'214'0,"-1"0"-25"0,0-1-19 0,1 2-14 0,3-3-12 16,0-1-12-16,10 3-7 0,0-3-13 0,5 3-14 0,9-4-13 15,6-1-9-15,9 1-7 0,5-7-9 16,-1 1-2-16,1 0-13 0,1-2-24 0,3 2-29 0,-2-1-38 15,2 0-42-15,3 0-65 0,-6 2-122 16,1 0-299-16,-5-1 133 0</inkml:trace>
  <inkml:trace contextRef="#ctx0" brushRef="#br0" timeOffset="202120.0908">17161 9327 2692 0,'1'-8'36'0,"1"0"-18"15,-4-4-10-15,-1 3 3 16,-1 1-3-16,-2 0-1 0,0 3-3 0,-2 0 2 16,0-2-1-16,-5 4-4 0,0 2 0 0,-1-1 1 15,0 2-2-15,-2 3 2 0,3 0-5 0,1 1 11 0,2 1-5 16,2-1-2-16,2 2-1 0,1 0 4 16,3 1-2-16,3 2 2 0,3 3-2 15,4-2-4-15,4 1 3 0,5 3 1 0,6 1-7 16,1-2-1-16,0-1-3 0,1-1-4 0,-1 0 0 15,-1-1-4-15,-1 1-7 0,-4 0 0 0,-5-2-6 16,-3-1-3-16,-1 2 2 0,-5-3 2 0,-3 2 2 16,-4 1 2-16,-4 1 8 0,-3-2 2 0,-5 4 2 15,-5-2 7-15,-3-1-1 0,-1-3 9 0,-1 3 4 0,0-5 7 16,1-3 5-16,0 2 0 0,1-2-1 0,7 1 2 0,0-3-2 16,2 0-1-16,4 2 1 0,2-2-2 15,0 0-2-15,3 0-1 0,0 0-8 0,5 0-3 16,-5 1-8-16,5-1 2 0,0 0 0 0,12 3 4 15,-3-1-4-15,5 1 4 0,1 1-1 0,1-3-2 0,-1 2 2 16,0 3-1-16,-1-2-2 0,0 4 2 16,-4-2 0-16,2 0-1 0,-4 0 2 0,-2 2 7 15,-2 0-1-15,-1 0 4 0,-2 4-1 0,0-4 6 0,-2 1 5 0,-2-1-2 16,0 4-5-16,0-2 3 16,0-3 0-16,-1 3 0 0,0-2-3 0,2 0-4 15,1 2-1-15,0-1-7 0,3-1-8 0,3 0-7 16,4 1-16-16,3-2-11 0,3 1-21 0,10-4-5 0,2 2-13 15,13-5-20-15,1 1 6 0,2-4-6 16,1-3-4-16,3-4 5 0,-1-1 3 0,16-13-2 0,-21 7 4 16,0-6-1-16,0-1 1 0,-3-1-1 15,0-3 10-15,-6-2 16 0,-1-5 29 0,-1 3 40 16,-6-1 18-16,-5 0 22 0,-6 11 40 0,-5-2 19 0,-2 2 17 0,-3 2 2 16,-3 5-2-16,-3 1-3 15,-5 1-7-15,-2 1 3 0,-8-1-5 0,1 4-4 0,-5 1 2 16,-2 3-3-16,1 2-3 0,-3 2-2 0,1 1-18 15,0 3-4-15,2 2-11 0,0 3-6 0,2 1-6 16,3 0-1-16,1 2-10 0,7-2 0 0,0 2-6 0,5 1-2 16,1 4-3-16,2-3-2 0,5-1-4 15,1 1-7-15,5-1 0 0,5 0-12 16,3-1 0-16,2-2-7 0,2-2-3 0,3-1-1 0,0-3 3 16,0-2-8-16,0-3 5 0,-1-2-1 0,-4-3 2 0,-4 3 4 15,-1-2 5-15,-4-1 6 16,-2 3 5-16,-1-3 4 0,-3 1-2 0,-2 1 3 0,-1-1-4 15,-2 3-1-15,-1-4 4 0,-3 6-3 0,-1-1 1 16,0-1-4-16,-1 2-2 0,-1 2 2 0,-2-1 0 16,3-1-2-16,-1 6-3 0,1-2-18 0,1 1-9 0,3 0-17 15,2 0-16-15,2 2-28 0,2 0-21 16,2 0-19-16,5 1-25 0,4 0-24 0,6 1-6 16,1-3-41-16,2 1-127 0,1-5-376 0,0-2 166 15</inkml:trace>
  <inkml:trace contextRef="#ctx0" brushRef="#br0" timeOffset="202260.6008">18035 9574 1 0,'10'0'212'0,"-3"-2"8"0,0 2-5 0,-3 0-16 0,-1-2-19 0,-3 2-11 16,0 0-8-16,0 0-14 0,0 5-11 16,0-5-11-16,-7 6-11 0,0 0-14 0,1 1-9 15,-2 2-13-15,-1 1-5 0,2 1-10 0,0-1-9 0,0 1-14 16,0 0-25-16,3 1-21 16,0 1-22-16,2-2-19 0,5 3-32 0,1-3-31 0,3-2-31 15,3 0-190-15,1 1-358 0,3-4 159 0</inkml:trace>
  <inkml:trace contextRef="#ctx0" brushRef="#br0" timeOffset="202477.7502">18417 9434 91 0,'2'-13'306'0,"-2"-1"-27"0,0 5-22 0,-2 1-19 0,-1 0-23 16,-4 2-13-16,0 0-19 0,-3 2-15 15,-3 1-18-15,-1 3-13 0,-3 3-12 0,0-2-10 0,-1 5-16 16,2 0-9-16,5 0-7 0,-2 3-9 0,2 0-12 15,3 1-1-15,1 2-11 0,4 0 6 0,0 1-28 16,6 0-8-16,4 0-13 16,1 3-15-16,5 0-10 0,3-3-23 0,3-2-20 0,2 0-19 0,3-4-20 15,0 0-10-15,3-3-20 16,3-2-20-16,-1-3-25 0,-1 0-196 0,-1-4-401 16,-3-1 178-16</inkml:trace>
  <inkml:trace contextRef="#ctx0" brushRef="#br0" timeOffset="203130.5137">18743 9198 98 0,'3'-9'291'0,"0"4"-25"0,-2-3-24 0,2 5-23 0,0-1-22 0,-2-1-18 15,4 2-19-15,-1 0-13 16,1 2-20-16,0-1-15 0,3 3-11 0,0-1-2 0,0 4-19 16,1 0-8-16,1 2-7 0,1 2-7 0,-4 1-4 15,2 3-4-15,-5 2-4 0,0-1-4 0,-2 1-4 16,-4 0-6-16,-2 5-3 0,-5-1-3 0,1-1-4 0,-4-2 0 16,-2 3 0-16,1-2-7 0,3-4 0 15,0 1-1-15,2-3-2 0,2-1-5 0,1 1 2 16,4-1-3-16,1-1-12 0,3 1-9 0,2-2-12 15,5 1-9-15,4-1-8 0,5 1-4 0,2-3 0 0,3 1 3 16,-1-6 8-16,-1 1 2 16,1 1 9-16,-9-2 17 0,-1-2 16 0,0 2 17 0,-5-1 11 15,-2 1 7-15,0 0 2 0,-2-2 2 16,-4 2 0-16,6 0 5 0,-6 0-2 0,0 0 2 0,0 0 2 16,-12 5-3-16,5-3 0 0,-1 3-3 0,-1 1-7 0,0-1 0 15,-1 2-3-15,3 0-3 16,1 1 9-16,-1 3-19 0,3-2 3 0,3 0-5 0,2 4-5 15,1-1 5-15,4 1-8 0,0 0-4 0,2-1 3 16,1-1-7-16,-1 0-6 0,2-1 3 0,-2 1-6 0,-3-4 6 16,-1 0-10-16,0-1 1 0,-2-1 3 0,-5 0-2 0,1-1 2 15,-5 3 0-15,-5 0-14 16,-7-1-4-16,-6 0-18 0,-1-2-12 0,-13 2-17 0,1-2-25 16,-2 0-34-16,11-4-45 0,-11-3-44 0,10 1-53 15,0 1-139-15,4-4-441 0,1 2 195 16</inkml:trace>
  <inkml:trace contextRef="#ctx0" brushRef="#br0" timeOffset="203640.8991">19681 9489 3033 0,'2'1'44'16,"-2"-1"-9"-16,0 0 18 0,0 0-12 0,-9-8-12 0,3 7 6 0,1-1 0 15,0-1 0-15,-3-1 3 0,1 2 5 0,1 0-2 16,2 0 2-16,-1 1 2 0,1-2-5 15,1 2-4-15,3 1-2 0,-5-2 0 16,5 2 0-16,-2-3-5 0,2 3-5 0,0 0-4 0,12-2-1 16,2 2-10-16,7-2 2 0,6 0-5 0,15-1-12 0,1-1-4 15,0 1-11-15,5 2-13 16,21-4-13-16,-21 2-15 0,0 3-14 0,3-3-17 0,-8 2-7 16,1 1-9-16,-2 0-15 0,-15 0-12 0,-3 2-26 15,-7 0-18-15,-3 0-41 0,-6 2-191 0,-5-2-444 0,-7 0 197 16</inkml:trace>
  <inkml:trace contextRef="#ctx0" brushRef="#br0" timeOffset="203831.2885">19678 9601 116 0,'-10'3'258'0,"2"0"-26"16,-1-2-17-16,5 1-17 0,-1-1-19 0,0 1-17 15,1 0-7-15,2 0 2 0,2 1-4 0,0-3-2 16,9 2-19-16,-2 2-10 0,9-2-14 0,5 2-14 15,6-4-4-15,11 0-9 0,3 0-13 0,4-3-21 16,0-1-19-16,3-2-25 0,2 0-35 0,19-4-25 16,-21 1-36-16,0-1-41 0,0-4-47 0,-6 1-195 15,-4-4-406-15,-14 2 179 0</inkml:trace>
  <inkml:trace contextRef="#ctx0" brushRef="#br0" timeOffset="204040.7016">20046 9134 281 0,'-10'-3'299'16,"3"1"-31"-16,0 4-24 0,-3-2-26 16,3 3-22-16,3 2-13 0,-2 1-19 0,3 7-6 15,-1 0-11-15,3 5-12 0,1 4-13 0,2 2-10 0,1 4-12 0,3 8-13 0,-2 4-3 16,0 0-11-16,-1 1-8 16,0 0-4-16,-3 2-10 0,3-1-26 15,-3-2-22-15,-3 2-18 0,3-1-20 0,0-2-21 16,-1 3-27-16,-1-4-18 0,2-2-27 0,3 0-27 0,1-10-34 15,2-2-197-15,1-2-418 0,0-3 185 0</inkml:trace>
  <inkml:trace contextRef="#ctx0" brushRef="#br0" timeOffset="204359.7436">20761 9354 1 0,'0'-20'353'0,"-1"8"-29"0,-5 0-32 0,-1 1-29 0,-3 3-10 0,-1 2-30 16,-2 1-19-16,-1 3-20 0,0 2-17 16,0 3-18-16,1-1-16 0,-1 2-10 0,3 3-14 15,3-1-9-15,1 1-11 0,2 4-9 0,5 2-23 0,0 0-11 16,5 1-12-16,3 6-17 0,3-3-7 0,6 1-14 16,3-3-11-16,0-2-10 0,1 0-3 0,1-2 2 15,-2-7-1-15,-2 0 2 0,-1 1 7 16,-4-5 2-16,1 0 4 0,-6-6 8 0,2 3 5 0,-3-3 3 15,-1-1 1-15,-2-1 0 0,-1-3-1 16,-3 2 4-16,-2 1-4 0,-1-2 6 0,-2 0-9 0,-5 0-13 16,3 3-16-16,-7 0-13 0,1-2-16 15,-1 5-15-15,0-2-24 0,2 3-16 0,0 1-18 0,5-1-9 16,0 3-25-16,3-1-30 0,4 1-141 0,-5 0-363 0,5 0 161 16</inkml:trace>
  <inkml:trace contextRef="#ctx0" brushRef="#br0" timeOffset="204600.5322">20871 9193 239 0,'1'-19'295'0,"1"-1"1"16,-3 1-14-16,0 4-9 0,0 1-14 15,-2-1-9-15,0 3-23 0,1 2-5 0,0 3-25 0,-1 0-26 0,0 1-19 16,0 1-13-16,0 5-20 0,-2-2-5 16,-2 6-21-16,-3 4-8 0,-1 4 7 0,-2 7-21 0,-3 3-13 15,-1 16 1-15,0 3-19 0,-6 17 14 16,5 2-14-16,2 1-1 0,5-19-4 0,-4 19-3 0,3-17-5 15,-6 16 0-15,6-21 0 16,-3 21-18-16,3-23 0 0,1 1-4 0,-2-2-2 0,0 1-17 16,5-12-3-16,-1-1-12 0,-1-2-13 0,2-2-14 0,1-6-20 15,-3-3-17-15,6 0-24 0,-2-3-18 16,5-2-32-16,-1-6-56 0,1 0-290 0,1 0-554 16,-3-9 246-16</inkml:trace>
  <inkml:trace contextRef="#ctx0" brushRef="#br0" timeOffset="205051.4962">16849 10525 3880 0,'1'-7'53'0,"-1"-1"-50"0,0-1-4 0,0 2 10 0,0 0-1 0,-1 0-9 16,0 3 2-16,1-1-5 16,0 1 6-16,0 4-5 0,0-4-10 0,0 0-15 0,0 4-10 15,-2-5-18-15,2 3-15 0,0 2-5 16,0 0 1-16,0 0-4 0,0 0-16 0,-7 9-26 15,6-4-32-15,-3 3-39 0,0-1-27 0,0 2-237 16,-1 2-493-16,-1-4 219 0</inkml:trace>
  <inkml:trace contextRef="#ctx0" brushRef="#br0" timeOffset="205245.9756">16715 10855 2932 0,'-5'4'89'0,"1"-3"-71"0,-1 1 11 16,2-2 0-16,3 0-17 0,-7-2 5 16,7 2-7-16,-7 0-2 0,7 0-2 0,-4-1-3 0,4 1-3 15,0-4-9-15,0 4-16 0,4-5-21 0,-4 5-29 16,3-1-20-16,-3 1-17 0,0 0-21 0,12 2-31 0,-6 0-30 16,-3 0-190-16,1 2-415 0,-1-1 184 15</inkml:trace>
  <inkml:trace contextRef="#ctx0" brushRef="#br0" timeOffset="205400.6465">17129 10860 311 0,'4'-7'336'0,"-3"3"-44"0,1 1-61 0,0 0-55 15,-1 0-38-15,-1 3-29 0,0 0-30 0,0 0-39 0,0 0-45 0,0 0-47 16,0 0-41-16,0 0-168 15,0 0-282-15,0 0 125 0</inkml:trace>
  <inkml:trace contextRef="#ctx0" brushRef="#br0" timeOffset="206240.5622">17645 10563 151 0,'0'0'200'0,"0"-3"-19"0,3 1-7 0,-3 2-17 16,0-3-15-16,0 3-10 16,0-5-16-16,0 5-9 0,0-2-11 0,0 2-9 0,-2-5-12 15,2 5-7-15,-1-2-12 0,1 2-6 0,0 0-7 0,0-3-6 16,0 3-7-16,0 0-4 0,0 0-3 16,0 0 4-16,0 0-8 0,0 0-2 0,0 0 1 0,0 0-6 15,0 0 4-15,-7 6-7 0,7-6 1 16,0 0 3-16,-3 3 1 0,3-3 4 0,0 0 4 15,-2 1 0-15,2-1 1 0,0 0 6 0,0 0-4 16,-2 2-4-16,2-2-1 0,0 0 0 0,0 0 2 0,0 3 8 16,0-3 8-16,2 2-2 0,-2-2-2 15,3 5 1-15,0-2-5 0,-1-1-2 0,2-1 2 16,0 3-6-16,0-2 0 0,1 2-1 0,1-3-3 0,2 3-6 16,0-2 3-16,3 0 0 0,2 1-3 15,1-3-2-15,0 0-1 0,2 0-2 0,7-2-1 0,-1-1 0 16,-8-1 0-16,8 0-2 0,-2-5-1 0,-6 5 1 15,4-8-3-15,-1 1 8 0,-4 2-8 0,-3-2 3 16,-2 2 12-16,-1 0 12 16,-3 1 6-16,-1-1 2 0,-1 2 3 0,-2-1 1 0,-2 4 2 15,-1-2 0-15,-2 3 6 0,1-1-1 0,-3 2-2 0,0 0-6 0,-3 2 0 16,0 2-11-16,-1 0 4 0,-1 5-3 16,2 2-7-16,2 1-3 0,1 3 0 0,0 0 9 0,4 2-10 15,2 0-4-15,3 4 1 16,4 2-2-16,4-3-8 0,1-1-3 0,2 0-4 0,5-2-10 15,5-5-10-15,1 1-4 0,1-6-2 16,13 1 2-16,-11-6-13 0,1 0-4 0,3-5-1 16,4-6 3-16,-8 4 4 0,8-13 4 0,-11 3 2 0,6-4 7 15,-11 0 2-15,7-11 15 0,-6-1-2 0,-5-3 6 16,-1 2 11-16,-3-1 4 0,-1 2 16 16,-7 6 14-16,1 2 18 0,-8 3-3 0,4 2 7 15,-3 5-5-15,-4 5-7 0,0-1-5 0,0 5-3 0,-1 1 2 0,-4 2-8 16,-2 2-4-16,0 4-5 15,-3 2-8-15,-1 5-4 0,1 3 6 0,3 1-10 0,1 2-1 16,5 4 0-16,1 1 5 0,4 5-2 16,3-2-17-16,0 4-17 0,7-2-19 0,0 9-18 0,3-1-11 15,0-7-21-15,4 4-23 0,-4-6-24 0,0 0-29 0,-2-3-36 16,2 0-32-16,-3-5-257 0,-3-3-529 16,-1-1 234-16</inkml:trace>
  <inkml:trace contextRef="#ctx0" brushRef="#br0" timeOffset="206669.8728">18260 10548 36 0,'3'-7'209'0,"0"3"-23"0,2-4-21 0,3 4-15 0,1-5-15 0,1 5-13 16,3-3-12-16,1 1-9 0,4-2-14 0,2 1-6 15,-2-3-8-15,-1 7-15 16,4-2 5-16,-5 2 5 0,-1-1-1 0,5-3 7 15,-6 7 3-15,-1-1 2 0,-2 0 0 0,0 1 3 0,-1 0-2 0,-3 0-4 16,0 1-7-16,3 0-6 0,-6 0 2 0,2 2-6 0,-2-1 0 16,0 3-4-16,-1-1-6 15,0 1-6-15,1 2-6 0,-1 1 6 0,1-1-10 0,-1 3-2 16,-3-1-4-16,3 0-1 0,-2 1-5 16,-1-1-13-16,2 0-6 0,-2-1-4 0,1-1-2 15,-1 0-6-15,0-2-3 0,2 1 3 0,-2-4 0 16,0 1 6-16,1-1 11 0,-1-2 2 0,0 0 0 0,0 0 0 15,0 0-3-15,0 0 13 0,3-11 7 16,-2 3 9-16,5-4 2 0,0 0 8 0,-1-1 5 16,2-6 3-16,4 3-1 0,-3 4-5 0,1-1 7 0,1 2-14 0,1 0-7 15,-1 1 0-15,0 6-4 16,1-1-1-16,-1 2-2 0,0 2-4 0,4 1-6 0,-2 3 1 16,-3 1-7-16,5 1 1 0,-4 5 0 15,2 0-11-15,-2 1-17 0,-1 5-20 0,-2 3-19 0,0-1-11 16,-4 2-20-16,1 0-18 0,-4 0-20 15,0 0-31-15,-2-2-22 0,1-4-13 0,0 1-51 0,-2-1-153 16,3-5-428-16,-2 1 190 0</inkml:trace>
  <inkml:trace contextRef="#ctx0" brushRef="#br0" timeOffset="206971.6668">18995 10497 241 0,'1'-12'318'16,"2"4"-10"-16,-3-1-23 0,0 4-27 0,0-1-24 0,0 1-23 15,0 3-21-15,0 2-20 0,-4 0-10 16,4 0-17-16,0 0-12 0,-6 7-15 0,5-1-13 16,-1-1-11-16,2 4-7 0,0 1 5 0,4 0-29 15,-2-1-17-15,4 4-15 0,1 0-21 0,0-2-19 0,3 0-11 16,-2-1-8-16,-1-4-9 0,3-2 0 0,-1 1 7 0,-1-5 3 16,1 0 3-16,-1 0 0 15,-1-5 10-15,0-2 10 0,-1 3 8 0,-2-4 14 0,0 1 4 16,-3-2 6-16,-3 0 2 0,-3-2 5 15,-1 1 7-15,-1 0-1 0,-3-1-4 0,-1 2-1 16,-2 0-4-16,-1 2-1 0,-5-4-10 0,-1 6-7 0,5 2-17 0,1-1-12 16,-2 2-22-16,3 2-18 15,4 0-21-15,2 0-30 0,1 1-27 0,3 1-26 0,3-2-34 0,4 5-51 16,1-4-142-16,5 2-419 0,4-2 186 16</inkml:trace>
  <inkml:trace contextRef="#ctx0" brushRef="#br0" timeOffset="207159.6062">19273 10336 259 0,'8'-11'343'0,"-3"2"-10"0,-1 3 1 0,-1 0-33 16,-2 2-28-16,2 0-30 0,-1 0-21 0,-1 2-30 0,1 0-20 0,-2 2-7 15,0 0-18-15,0 0-10 0,-6 12-9 16,3 0-18-16,-1 1-10 0,0 9-7 0,1-1-10 0,0 4-14 16,1 1-21-16,0 1-20 15,1 8-27-15,1-8-29 0,-1 9-32 0,1-1-31 0,-1-8-31 0,1-2-43 16,-2-2-52-16,3-1-57 15,-3-6-197-15,1-3-510 0,0-4 226 0</inkml:trace>
  <inkml:trace contextRef="#ctx0" brushRef="#br0" timeOffset="207340.7811">19212 10518 149 0,'0'-6'291'0,"0"0"-24"0,-1 3-27 15,1-1-25-15,1 1-20 0,3-1-18 16,3 0-21-16,2 0-13 0,4 1-22 0,7 2-27 0,2-2-30 16,1 0-33-16,3 1-35 0,-1 0-35 0,2-1-45 0,2 1-45 15,-3 0-186-15,-1-3-340 0,0-1 150 16</inkml:trace>
  <inkml:trace contextRef="#ctx0" brushRef="#br0" timeOffset="208300.6771">20087 10351 223 0,'7'-11'268'0,"-2"3"-25"0,-2 1-24 16,0 1-16-16,-3-1-21 0,-1-1-15 0,-4 2-19 15,-2 0-9-15,-1 2-17 0,-6-1-8 0,0 0-3 16,-2 2-5-16,1 1-8 0,-1 2-6 0,1 1-8 16,-6-1-8-16,6 4-5 0,1 0-8 0,2 1-7 15,2 0-7-15,3 0-5 0,0 1-3 0,1 1-1 16,2 2-8-16,3-2 0 0,3 6-9 0,3 0 7 15,7 2-14-15,5 0 0 0,0-1-6 0,4 0 0 0,3 2-1 16,10 5-7-16,-10-5-2 0,0-2 2 16,-2 2-4-16,1-2 0 0,-3 0 4 0,-5 0-2 15,-5-2-3-15,-3 0-1 0,0 0-7 0,-4-2 5 0,-3 3-3 0,-6 0 0 16,-2-2 2-16,-8 1 0 16,-3-1-2-16,-5-1 6 0,0-2 1 0,-3-1-3 0,2-3 5 15,-1 1-4-15,2-4 0 0,2-1-3 16,5 0-6-16,3-1-7 0,4-1-21 0,1-3-24 0,7 3-35 15,-1-5-28-15,3-2-23 0,8-4-14 0,4-5-24 16,3 1-27-16,6-2-112 0,9-10-353 16,1 3 157-16</inkml:trace>
  <inkml:trace contextRef="#ctx0" brushRef="#br0" timeOffset="208692.2534">20151 10442 572 0,'40'-23'105'0,"-5"4"18"0,-2 1 19 16,-14 7 19-16,1-2 16 0,-6 6 7 0,0-1-5 0,-4 1-2 0,-3 3-15 16,3 0-16-16,-3 1-6 15,-3 3-20-15,-1-2 6 0,1 2-10 0,-4 0-5 16,3 7-3-16,-3 0-1 0,0 2-5 0,1 3-10 15,-1 2-7-15,-1 1-12 0,1 2-5 0,-3-2-9 0,3 1-4 16,0 3-8-16,3 1 2 0,0-2-11 16,0 0-8-16,2 0-12 0,1-4-13 0,-2-1-8 15,2 2-3-15,1-4-5 0,-2 1-9 0,0-5-5 16,-1 1 11-16,0-1-5 0,0-1-3 0,-1-2 4 16,-1 1 5-16,0-1 2 0,0-3 10 0,-1 1-6 0,2 0-3 0,-3-2 1 15,1 4 6-15,1-3 3 16,-2-1 12-16,0 0-4 0,3 3-1 0,-3-3 0 0,0 0 1 15,0 0-2-15,0 0 0 0,0 0-3 16,5-6-6-16,-2 4-3 0,1 0-10 0,-4-1-7 0,3 1-12 16,1 0-7-16,-4-2-7 0,3 3-4 0,-3 1-10 0,3-3 4 15,-3 3-4-15,4-3-7 0,-4 3-3 16,0 0 5-16,0-1-5 0,0 1 6 0,0 0 5 16,0 0 4-16,4-2 0 0,-4 2 5 0,0 0-1 0,0 0-3 15,0 0 15-15,0 0 2 0,0 0-4 0,0-3-15 16,0 3-8-16,0 0-4 15,-4-5 2-15,1 3-8 0,-1 1 2 0,1-1-16 0,-1-1-7 16,1 0-14-16,-1 2-19 0,4 1-113 16,-8-2-264-16,5 1 117 0</inkml:trace>
  <inkml:trace contextRef="#ctx0" brushRef="#br0" timeOffset="208978.8368">20364 10618 119 0,'-7'-1'203'0,"3"0"-13"0,0 0-18 0,-2-1-16 0,6 2-17 16,-4-1-11-16,4 1-14 0,-6 0-9 15,6 0-15-15,0 0-5 0,-4 1-1 0,4-1-4 16,0 0-4-16,7 6-4 0,-3-4-7 15,-1 0-4-15,4 1-5 0,0-1-6 0,3 0-1 0,0-1 1 0,0 2-6 16,0-2-2-16,2 1-7 0,2 0-3 0,0 0-1 0,0-2-3 16,3 1-2-16,-3-1-7 15,3 0-17-15,0 1-26 0,-1-2-29 0,-1 1-35 0,6-4-39 16,-5 1-47-16,-1 2-150 0,-1-3-349 0,3-2 156 16</inkml:trace>
  <inkml:trace contextRef="#ctx0" brushRef="#br0" timeOffset="209550.3978">20712 10417 132 0,'-4'-7'274'0,"1"0"-16"0,0 1-7 0,0 2-8 0,2-1-9 15,-2 1-17-15,0 1-22 0,3 0-17 16,-1 0-19-16,1 3-17 0,0 0-12 0,0 0-8 16,-6 10-16-16,5-1 2 0,1 3-17 0,0 7-10 0,1 2-10 15,-1 3-3-15,3 0-9 0,-3 1-5 16,2 1-7-16,-2-1 6 0,2-1-13 0,-2 0-3 15,0-4-7-15,0 1-1 0,0-7-4 0,0-1-5 16,0-4-8-16,0-1 11 0,0 1-3 0,0-4 2 16,0-1-5-16,0-1 3 0,0-1-4 0,0-2-5 0,0 0 0 15,0 0-2-15,0-16 5 0,0 3-9 0,0 1 1 0,2-9-3 16,1-1 3-16,-1 1-3 16,0-4 0-16,-1-1 2 0,2-2 0 0,1-9-3 0,0 2-1 15,-1 10 3-15,4-10-1 16,-2 10-4-16,1 1-6 0,0 1 0 0,3 1 4 0,0 0-2 0,1 4 4 15,-3 1-1-15,3 7 2 0,-3 2-1 16,3 1-3-16,-3 2 0 0,0 0 0 0,4 2-3 0,-1 2 4 16,-1 2 2-16,0 0-5 15,0 1 4-15,0 4 1 0,-1 0-4 0,0 3 3 0,1 8-3 0,-4-6 0 16,-2 1-10-16,0 1-6 0,-3 6 2 16,-1 2-3-16,-2-3-8 0,-3-3-7 0,-1 2-2 15,-3 0 0-15,-4 0 4 0,0-4-1 0,-1 0 2 0,-2-2 2 16,1-3 4-16,2-3 8 0,0 1 1 0,1-1-1 15,-1-1 3-15,6-3 3 0,0-1 1 0,-1 2 2 16,3-4 1-16,-1 1 7 0,3-2 5 0,0 0 11 0,1 0 5 16,0 1-1-16,2-2 4 15,1 2-4-15,0 2 2 0,0-5-1 0,1 3-4 16,-1 2-1-16,7-2-1 0,-2 0-3 0,3 4 1 16,1 1-1-16,0 0-3 0,4 0 0 0,2 4 1 0,2 1-6 0,-3 1 3 15,3 2 0-15,0 0-1 16,1-1-11-16,0 2-17 0,-2 0-15 0,1 2-22 0,1-2-26 15,-1 0-35-15,-2 0-43 0,4-2-32 16,-5-4-235-16,0 0-470 0,1 0 208 0</inkml:trace>
  <inkml:trace contextRef="#ctx0" brushRef="#br0" timeOffset="210150.8608">21303 10316 313 0,'-10'-11'342'0,"2"3"-25"0,-4 1-22 0,0 2-23 16,-1 2-19-16,-3 0-24 0,1 5-16 0,0 1-19 0,1 1-12 16,-6 4-30-16,9-1-15 0,-2 2-3 15,2 0-22-15,-2 8-10 0,6 0-6 0,-3 2-13 0,7 1-7 16,3 2-3-16,3 0-24 0,3 1-5 16,3 3-20-16,3-4-16 0,1 1-17 0,1 0-21 0,1-2-13 15,3-1-16-15,-1-1-17 16,0-4-14-16,3-1-17 0,-2-3-18 0,3-2-17 0,1 0-8 15,0-5-3-15,0-4 4 0,2-1 6 16,-1-2 18-16,1-4 16 0,-3-2 9 0,3-4 21 16,-2-1 18-16,-1-4 22 0,-1-1 20 0,-1-2 18 15,-1-1 21-15,1-10 20 0,-6 10 19 0,0-2 14 0,-3 2 20 16,-3 0 11-16,0 4 10 0,-2 2 1 0,-3 5 8 16,0-2-7-16,-1 5-2 0,1 1-12 0,-1 3-15 15,-1-1-10-15,0 0-7 0,0 1-11 0,1 1-5 0,-1 3-4 16,0 0-7-16,0 0-8 15,0 0 1-15,0 0-4 0,2 17-3 0,2-5-4 0,0 1-2 0,-2 5-8 16,-1 1-11-16,5 2-6 0,-2-3-5 0,-1 1-7 0,-1 1-9 16,1-1 1-16,-4-4-1 15,-1 3-4-15,0-3-3 0,0-2 0 0,0 1-1 0,-1 0 1 16,0-5 5-16,0-1 0 0,0 1 2 16,-4-3 1-16,4 0 4 0,-1-2-1 0,1-1 2 0,-2-1 3 15,-1-1 0-15,3 2 2 0,3-3 3 16,-10-3-1-16,6 0 5 0,0 1 9 0,-1-1 10 0,1-1 7 15,1 0 5-15,-1 1-3 16,0-2 2-16,1 1 4 0,-1 1 4 0,1 0-3 0,0 0-1 0,1 0 4 16,0 0-6-16,-2 2-11 0,4 1 4 0,-3-3-2 0,0 0-2 15,3 3-6-15,0 0 3 16,0 0-2-16,0 0-4 0,-6 6-2 0,6-3-12 16,1 1-8-16,1-1-7 0,2 2-10 0,0-2-13 15,4-1-14-15,1 1-17 0,4-1-14 0,0 0-8 16,3-2-43-16,-3-2-40 0,2-3-32 0,5-1-218 15,-6 1-466-15,0-4 206 0</inkml:trace>
  <inkml:trace contextRef="#ctx0" brushRef="#br0" timeOffset="210312.2601">21627 10418 77 0,'-7'-9'252'15,"3"1"-27"-15,-2 1-13 0,2 3-18 16,1 1-17-16,-1-2-18 0,2 3-22 0,1 0-23 0,-1-1-28 15,2 3-25-15,0 0-29 0,5-5-27 16,-5 5-29-16,11 0-43 0,-4-1-46 0,2 3-142 0,-1-1-275 16,2 1 121-16</inkml:trace>
  <inkml:trace contextRef="#ctx0" brushRef="#br0" timeOffset="210511.203">21998 10229 283 0,'4'-8'282'16,"1"3"-24"-16,0 2-30 0,-2-1-21 0,1 4-23 0,1 4-7 0,-2-1-8 16,1 6-7-16,1 4-4 0,2 9-17 15,-4 1-11-15,-1 14-8 0,-2-2-21 0,-4 2-17 0,-3-3-12 16,-4 3-22-16,-2-4-23 16,-2-1-22-16,-5 0-21 0,-3-4-27 0,-2 2-37 0,-2-4-42 15,-1-3-43-15,6-5-58 0,-12 3-143 16,0-1-395-16,-5-6 175 0</inkml:trace>
  <inkml:trace contextRef="#ctx0" brushRef="#br0" timeOffset="211480.7061">21626 9134 73 0,'4'-5'327'0,"-1"3"-31"0,0-2-34 15,-2 1-26-15,3 0-25 0,-4 3-20 0,3-1-18 0,-3 1-13 16,0 0-16-16,0 0-10 0,3 6-5 16,-3-1-15-16,0-1-11 0,-1 6-11 0,2 3-10 0,-1-2-5 0,0 2-8 15,0 1-8-15,2 5-4 16,-2-6-5-16,1 3-9 0,-1-3-1 0,0 1-5 0,0-1-6 0,1-2-12 16,-1-1-11-16,-2-2-1 15,2-1 1-15,-1-1-3 0,0-1-2 0,0-1 0 16,-1-1 3-16,-1 0 0 0,3-1 2 0,0-2-2 15,0 0 4-15,-11-4-1 0,8 0 3 0,-1-3 1 16,1-1-4-16,-2-4 8 0,0-2-6 0,2-7-5 16,2-3 4-16,-1 1-6 0,2-3 9 0,0 0-9 15,2 0 3-15,2-8-4 0,-1 8 1 0,3 0-4 0,1 1-3 0,1 3 6 16,1 1 0-16,-1 2-5 0,2 8 0 16,0 0-1-16,3 2 2 0,-1 4-2 15,1 0 2-15,2 4 1 0,0 2 3 0,0 2-3 16,2 1-4-16,3 2 6 0,-6 2-3 0,4 1 0 0,-4 0-1 0,0 4-4 15,-5-2 3-15,-1 0-7 0,-2 0 5 0,-2 1-5 16,-1-1-1-16,-5 2 0 0,0 0 0 16,-3-1 2-16,-5-1-1 0,-2 4-4 15,-5-1 4-15,3-5-3 0,-6-2 0 0,0 3 0 0,-1-1 2 16,1-6 2-16,5 1 1 0,0-4 2 0,5 2 10 16,0-4 6-16,2 4 3 0,0-2 2 0,3 0 4 15,-1 0 3-15,2-2 4 0,4 2 1 0,0 0 8 0,-8 0-14 16,8 0-2-16,0 0-5 0,0 0 0 15,0 0-3-15,0 0-2 0,18-1-3 0,-9 1 1 0,1 1-1 16,2 2-5-16,3 0 2 16,1 2-3-16,4 2 0 0,-1 0-10 0,-5 0-14 0,7 1-6 15,-1 3-15-15,0-1-14 0,0 0-18 0,-1 2-26 0,0-2-28 16,0 2-31-16,1-2-26 0,-2-1-40 16,3-2-179-16,-2 0-440 0,-2-3 195 0</inkml:trace>
  <inkml:trace contextRef="#ctx0" brushRef="#br0" timeOffset="211721.0344">22278 9056 139 0,'1'-14'341'0,"-1"1"-20"0,0 4-13 0,3 2-19 15,-6 0-4-15,3 2-34 16,0-1-22-16,0 2-15 0,-1 2-7 0,1 2-28 0,-3-1-23 0,3 1-6 16,-10 3-19-16,0 7-19 15,-4 2-15-15,0 4 1 0,-3 4-11 0,0 0-6 0,-5 10-9 16,1 2-10-16,-2 0-2 0,1-1-6 15,1 4-7-15,-1-4-3 0,0 0-18 0,2 1-11 0,2-1-13 16,4-7-4-16,-3 7-12 0,4-9-16 16,-1 1-12-16,3 1-16 0,-2-3-18 0,3-1-15 0,-2-1-17 15,3-1-23-15,4-6-32 0,2-3-23 0,3-2-21 16,0-1-23-16,3-4-224 0,1 0-490 16,4-4 217-16</inkml:trace>
  <inkml:trace contextRef="#ctx0" brushRef="#br0" timeOffset="212330.7643">22188 9358 79 0,'14'-15'281'0,"-4"4"-5"0,-2 3-5 0,-4 0-15 0,2 3-24 16,-3 2-20-16,0-1-14 0,-1 1-10 0,1 2-14 0,0-1-6 15,-3 2-6-15,0 0-18 0,2 6-10 0,-1 0-6 16,-2 2-16-16,1-1-16 0,-2 6-4 0,1 0-12 16,-1 1-13-16,-2-1 0 0,3 1-7 15,-1 1-7-15,-2-1-9 0,4-1-8 0,-3 0-9 0,3 0-9 0,-1-1-11 16,1-2-17-16,1-3 4 0,-4-2-17 15,2 0-2-15,1-1 5 0,-1 0 2 0,1-1 3 16,0-3-1-16,0 2 4 0,0-2 1 0,0 0-1 16,0 0 3-16,-6-9 1 0,5 0-3 0,-2 0 7 15,1-4-1-15,0-2 11 0,0 1 2 0,-1-2 15 0,2-3-10 16,-1-1 3-16,2 1 1 16,2-2 0-16,-1 1 0 0,2 2-3 0,3 0 3 0,1 0-4 0,-2 5-1 15,5-6-2-15,2 5-2 0,2-2 3 16,-2 6-3-16,-2-1-5 0,4 4 2 0,2-2 0 0,-2 5 0 15,1 0-5-15,1 1 11 0,-4 2-10 16,3 0-3-16,-6 3 3 0,4 3 0 16,-6-1-8-16,2 1-4 0,-4 3-5 0,-1 1-7 0,-1 3-4 0,-3 3 4 0,-4 4-4 15,-2-4 3-15,-2 3 1 16,-2 0 3-16,-5-1-5 0,1-2-3 0,-5-1 8 0,5-1 0 16,-4-4 4-16,5 0 2 0,2-4 6 15,-2 1 10-15,6-3 22 0,0-1-6 0,0-1 13 0,1-1 2 16,2-1 4-16,-1 1 9 0,5 0 1 15,-7-2 1-15,5 0-5 0,-1-1-2 0,2 1 4 16,1 2-5-16,1-6-6 0,-1 6 0 16,6-1-6-16,-2-2-5 0,2 3 5 0,2 1-8 0,2 1-9 15,4-1 6-15,3 3-2 0,3 3 1 0,0 0-1 0,1 1-4 0,1 3 1 16,-1-2-5-16,3 4-4 16,-4-1 1-16,1 1 3 0,0-1-5 0,-2 1 4 0,0 0-1 15,-7-4 0-15,0 0-1 0,2 0-6 16,-4 0 15-16,1-1-17 0,2-1-6 0,-9-2-3 0,3 0-7 15,-4-2-8-15,4-1-6 0,-4 2-11 16,1-1-11-16,-1-2 2 0,-3 0-17 0,4 1-20 0,-1-1-26 16,-3-1-29-16,2 4-33 0,-2-4-40 15,5 0-56-15,-5 0-188 0,7-2-501 0,-3-2 221 0</inkml:trace>
  <inkml:trace contextRef="#ctx0" brushRef="#br0" timeOffset="213300.0297">23060 9017 239 0,'2'-13'265'15,"-2"4"-11"-15,0-2-14 0,-3 2-20 0,0-1-16 0,-3-1-15 16,1 3-13-16,-5 0-9 0,-3 0-12 15,0 4-11-15,-3-2-13 0,1 5-10 0,-8-1-13 0,3 5-10 16,-1 1-5-16,0 4-8 0,0 2-8 16,2 1-7-16,0 1-8 0,2 1 2 0,0 2-15 0,5 2 3 15,0-2-5-15,1 5-5 0,7 1 1 0,-2 0 2 0,2-1-8 16,4 4-6-16,0-1-17 16,2-1 6-16,3 0-11 0,2-2 1 0,4 0-8 0,-1-2-3 0,3 0-5 15,1-3-8-15,2-3-3 16,3 1 0-16,0-3-6 0,0-2-5 0,3 1-2 0,1-6-2 15,1 1 0-15,2 0 1 0,0-7 0 16,-2 1 4-16,-2-2 2 0,1-3 3 0,-2-2 4 0,-1-2 7 16,-3-1-1-16,-4 2 7 0,-2-1 7 0,0-5 8 0,-5 3 1 15,2-6 2-15,-4 0-1 0,-2-1 3 16,-3 1 0-16,-2 2 14 0,-1 1-5 16,-2-1 4-16,-1 4 36 0,1 2-11 0,-3-1-4 15,-1 2-10-15,-1 2-4 0,0 2-5 0,2 3 0 0,1-1-2 0,-2 4-3 16,2-2-2-16,-2 4-1 0,1 0-10 15,1 2-2-15,2 3 0 0,-1-2-10 16,3 3-1-16,0 1-7 0,1 5-3 0,4 0-9 16,-1-1-6-16,3 2-9 0,0-2 3 0,2 0-5 0,1-1-5 15,3-1 0-15,-2-1 3 0,1-1-2 0,1-2 3 0,-2-4 3 16,0 1 3-16,2-2 4 0,-1-2 4 16,2-1 4-16,-1-1 4 0,-1-1 11 0,1-2 14 0,-1-1 7 15,1-3 9-15,0 0 1 0,-3 2 7 0,-1 0 2 16,0-1 4-16,-1 2 1 0,1-1 3 15,-2 0-5-15,1 2 4 0,-1 0-11 16,0 1 3-16,-2 1-12 0,2 0-2 0,-2 1 0 0,1 0-5 16,-2 2-5-16,0-3 0 0,0 3-3 0,0 0-6 0,0 0-8 15,7 7-7-15,-7-3-8 0,0 2-12 16,0 0-3-16,0 0-5 0,-2-2 2 16,1 3 1-16,0-2 2 0,-2 2-1 0,3-1 2 0,-2-3 2 15,1 1 2-15,1-1 7 0,0 0 5 16,-2-1 11-16,2-2 15 0,0 0-6 0,0 0 3 15,0 0 7-15,9-8 3 0,-3 1 13 0,-1 0 3 0,4 1-3 0,-1-3 8 16,2 3-3-16,2-1 0 0,0 1-1 0,1 0 2 16,-1 0-7-16,0 1 2 0,-2 3-2 0,1 2-7 15,0 0 3-15,1 0-2 0,-2 3-5 16,0 1-3-16,2 1 0 0,-1 2-1 0,-4 3-2 16,0 2-18-16,-4 0-3 0,1 1-9 0,-3 2-15 0,-1-2-10 15,-2 6-7-15,-2-4-12 16,0-1-15-16,-1 4-18 0,-2-5-22 0,0 1-21 0,3-1-27 15,1-3-33-15,1-2-33 0,1-1-174 16,1-3-442-16,3-1 196 0</inkml:trace>
  <inkml:trace contextRef="#ctx0" brushRef="#br0" timeOffset="213550.7635">23849 8939 199 0,'12'-26'293'0,"-7"3"-3"0,1 1-9 16,-5 5-15-16,-2 2-19 0,-2 3-20 0,-2-2-19 15,-5 3-17-15,0 2-20 0,-3 2-16 0,-8 0-9 16,6 4-13-16,-7 3-18 0,1 3-13 0,0 5-9 16,2 2-5-16,0 3-1 15,3 6-15-15,1-1-11 0,-2 15-6 0,6 0-7 0,1 1-6 0,6 4-17 16,1 2-19-16,3-1-11 0,8 4-21 16,-2 1-1-16,3-1-13 0,2 0-6 0,2-1-14 15,-2-2-8-15,2-2-6 0,-1-3-11 0,-5-9-8 16,3-1-7-16,-3 0-20 0,-3-5-7 0,-1 0-14 15,-3-6-13-15,-3-6-9 0,2 1-1 16,-4 0-5-16,0-5-14 0,-5-1-110 0,0-2-318 0,-6-4 142 0</inkml:trace>
  <inkml:trace contextRef="#ctx0" brushRef="#br0" timeOffset="214390.4273">23418 9354 130 0,'-11'-18'156'0,"2"5"-13"0,4 1-7 15,0 0-7-15,3 3-14 0,2 2-15 0,2 0-3 16,3 0-16-16,2-1-8 0,3 0-7 0,6 0-8 15,3 1-2-15,3 0-14 0,3 2 0 0,1-3-6 0,2 4-4 16,1-1 4-16,1 1-2 16,8-3-3-16,-10-1 6 0,10-1-1 0,-13 1 3 0,0-2 7 15,1-2 7-15,-4 0 4 0,1-2 6 0,-1 0-3 0,-3-4 2 16,0 0-2-16,-2-2 4 0,-3 0 5 16,-1-2 3-16,-3 0 1 0,-2-1 2 0,1-1-1 0,-8 3-2 15,1 2 1-15,-1 0 7 0,-2 3-4 16,-2 3-3-16,0 1-4 0,-1 3-8 0,0 2-1 15,1 0-13-15,-3 1-7 0,3 4 0 0,-2 0-7 0,-1 5-2 16,0 0-2-16,2 4-7 0,-4 4 4 0,-1 6-4 16,4 3-5-16,-1 1 10 15,3 2-12-15,0 0-5 0,0 2-1 0,6-1-7 0,-3 1-7 16,2 0-12-16,-1-1-7 0,-1 0-6 0,3 1-13 0,1 0-13 0,-1-3-12 16,1 0-13-16,0-4-5 15,-2-3-14-15,-1-2-18 0,2-1-14 0,1-5 0 0,-1 2-15 16,1-3-1-16,1-2 7 15,-1-1 2-15,0-1 9 0,2-2 5 0,1-2 25 0,0-2 12 16,0-2 14-16,1-6 28 0,1 1 21 0,-2 1 17 16,1-7 19-16,-1 3 25 0,2-3 25 0,0-1 17 0,-3 4 27 15,0-1 15-15,-2 2 6 0,0 3 2 16,-1 1 7-16,-2 0 0 0,1 3-1 0,-1 2-14 16,1-1-14-16,-1 1-10 0,-1 1-10 0,0 3-8 0,0 0-10 15,0 0-7-15,0 0-7 0,0 0-3 16,-4 10-12-16,1-2-9 0,2 3-17 0,1 1-18 0,1 3-13 0,0-2-7 15,5 5-20-15,-2-4-12 0,2-3-9 16,0 2-12-16,-1-2-10 0,5-2-12 16,1-1-4-16,-2-3 2 0,2 0 3 0,0-3 6 15,1-2 16-15,0-2 2 0,1 0 19 0,0-6 20 0,-2 0 8 16,-1-1 19-16,-2-3 16 0,1 0 10 0,-2 1 23 0,1-7 13 16,-5 5 10-16,0 0 19 15,-2 3 5-15,-1-4 7 0,-1 6-2 0,-1-1-2 16,1 3-10-16,-5-1-2 0,2 4-11 0,-3-1-5 15,-3 2-3-15,3 2-8 0,-3 1-3 0,3 1-3 0,0 2-8 16,-1 2-3-16,2 2-2 0,3-1-6 0,0 5-1 16,1 1-7-16,4-2-10 0,0 1-8 0,2 0-6 15,2 1-16-15,2-4-12 0,2-1-3 0,3 0-9 0,-1-2-6 16,1 0-3-16,4-2-2 0,4-4 0 16,-5 3 3-16,6-6 7 0,1-4 2 0,-4 1 5 15,1-5 9-15,-3 0 9 0,0-3 14 16,-3-3 9-16,0 1 8 0,-1-2 3 0,-5-3 16 0,2-2-4 0,-1 0 9 15,-2-1 10-15,-5 1 11 16,1 3 7-16,-3 2-3 0,-3 4 0 0,2 5-7 0,-2 1-7 16,-2 0-5-16,0 1-3 0,1 5-6 0,-6 0-3 15,3 3 3-15,0 0-11 0,-3 5-4 0,0 2-15 16,3 3-18-16,-1 6-20 0,1 3-5 0,3 0-27 0,-2 2-22 16,2 1-21-16,2 1-26 0,2 0-29 15,0 1-26-15,3-2-26 0,0-4-176 0,1 0-428 0,2-6 189 16</inkml:trace>
  <inkml:trace contextRef="#ctx0" brushRef="#br0" timeOffset="214815.9411">24518 9213 29 0,'6'-8'216'16,"-4"1"-18"-16,0-2-19 0,1 1-11 0,-1 0-16 0,-2-1-17 16,0 0-11-16,0-2-17 0,-2-2-12 0,1 0-27 0,-1 1-20 15,-9-6-29-15,4 1-23 0,-3 0-31 16,0-2-14-16,-4-3-19 0,0-1-8 0,-1-1-13 0,-8-7 6 15,-4-3 6-15,2-1-2 16,-6-1 4-16,-11-15 9 0,1 2 6 0,-7 0 17 16,3 1 20-16,-6 0 17 0,-4 2 4 0,-4-1 11 0,-3-3 13 0,-7 0 11 0,3 5 8 15,-6-1 6-15,-1 3 4 16,-2 3 8-16,-8 2 5 0,-1 4 2 0,-2 1 7 0,1 4-5 16,-2 3 2-16,-4 2-1 0,-2 5 4 15,-3 5 2-15,-3 2 1 0,-1 5 3 0,3 4 3 0,0 4 2 16,5 5 11-16,-2 5 3 0,4 3-2 0,-3 8-4 15,7 9 1-15,4 5-1 0,2 9 1 0,4 5-7 16,6 7 1-16,5 4-6 16,4 0-6-16,7 8-13 0,7 1 1 0,6 6-2 0,8 1-5 15,7 5-5-15,6 1-12 0,9-3 0 0,5 0-3 16,6 3-8-16,7 1 6 0,4 0-7 0,5-1 9 16,9 5-12-16,6-4-7 0,3-2 1 0,6-2-2 0,7-4 5 15,10 1-4-15,8-2-1 0,5-5-7 16,12-3-3-16,8-7-11 0,8-6-12 0,11-5-7 0,-1-10-10 15,11-3-10-15,5-17-26 16,-2-4-26-16,8-11-14 0,-8-12-32 0,1-9-51 0,-5-9-24 16,-6-8-209-16,-3-10-462 0,-5-10 204 0</inkml:trace>
  <inkml:trace contextRef="#ctx0" brushRef="#br0" timeOffset="214970.4851">23792 9857 489 0,'95'-78'142'16,"-6"-6"48"-16,-4-3-1 0,-9-2-7 0,-11-6 0 0,-6 0-8 16,-10 1-8-16,-11 0-4 0,-8-3-9 15,-12 3-14-15,-11-2-9 0,-7 3-15 16,-14 8-3-16,-9 5-11 0,-12 7-14 0,-20 5-5 0,-11 5-8 15,-14 7-7-15,-15 4-8 0,-7 8-16 0,-10 8-13 16,-9 5-13-16,-3 9-16 0,0 7-19 16,4 13-21-16,5 3-19 0,8 10-28 0,8 3-37 0,12 6-52 15,17 4-59-15,8 3-159 0,21-6-424 0,7 1 187 16</inkml:trace>
  <inkml:trace contextRef="#ctx0" brushRef="#br0" timeOffset="215121.8304">23033 8967 3149 0,'15'-3'-201'0,"-1"-3"-91"16,-6 2-2-16,-1-1-8 0,-4 0-42 0,0 3-371 15,-3 0 164-15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5:52:59.44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1564 2278 61 0,'0'-5'298'16,"0"2"-11"-16,-1-2-14 0,-1 1-16 0,1 1-16 0,-1 0-8 15,1 0-17-15,1 0-13 0,0 3-14 0,-1-4-20 0,1 4-23 16,0-3-11-16,0 3-13 16,0 0-19-16,0 0-7 0,0 0-14 0,0 0-9 15,0 0-5-15,0 0-9 0,0 0-7 0,0 0-6 16,0 0-3-16,0 0-5 0,1 13-6 0,-1-6 1 16,0 1-7-16,0 4 2 0,-1 2-5 0,2 5-1 15,-5 1 2-15,-1 0 0 0,0 2-2 0,1 3-4 0,-1 0 4 0,0-1-2 16,2-1-17-16,-1 1 11 15,1-1 1-15,0-2-4 0,2-1-3 0,-2-2 3 16,3-4 0-16,-2-1-7 0,4-1 3 0,-2-3 6 16,0-3-10-16,1 3 4 0,1-3 1 0,-2 1 0 15,2-4 2-15,0 1-1 0,-1 2 1 0,1-4-10 16,2-1 15-16,-1 2 4 0,1 1-2 0,2-4-1 16,-1 2 4-16,1-2-2 0,1 1-2 0,3-1 4 15,-2-3-6-15,1 3-1 0,2-1-3 0,-1-2-2 0,4 0 1 16,-4 3 4-16,2-2-2 0,3-1-6 0,-3-1-11 15,2 1-13-15,-5 1-18 0,1 0-15 0,-2-4-21 16,2 3-32-16,-3 1-30 0,1-3-37 0,-2 0-64 16,1 0-59-16,-4-2-210 0,-3 3-548 0,0-4 243 15</inkml:trace>
  <inkml:trace contextRef="#ctx0" brushRef="#br0" timeOffset="233.2394">1577 2255 120 0,'0'-3'265'16,"1"0"-22"-16,-1 3-14 0,4-7-27 0,1 4-21 15,3-3-19-15,-1 2-16 0,0 1-16 0,6-1-12 0,1 1-13 16,1 1-14-16,-2 0-16 0,2 2-25 0,0 0-24 15,-3 4-23-15,1-1-19 0,-3 1-42 0,-2 1-24 16,-1 0-26-16,-1 1-28 0,1 1-22 0,-7 3-107 16,0-3-287-16,-3 0 127 0</inkml:trace>
  <inkml:trace contextRef="#ctx0" brushRef="#br0" timeOffset="441.1811">1585 2440 219 0,'0'0'229'0,"0"0"-6"0,-1 4-10 0,1-4-16 16,0 0-19-16,0 0-15 0,0 0-20 0,0 0-11 15,0 0-12-15,7 3-12 0,-7-3-9 0,11-2-10 16,-5 1-9-16,2-1-10 16,8 0-11-16,-5 0-21 0,6 0-14 0,-3 0-29 15,0 1-26-15,1 2-46 0,-1-2-37 0,2 2-42 16,-2 1-178-16,-7 0-362 0,3 0 161 0</inkml:trace>
  <inkml:trace contextRef="#ctx0" brushRef="#br0" timeOffset="684.7275">1813 2425 320 0,'-1'-2'339'0,"1"2"-20"0,-3-3-22 0,3 3-24 0,-1-2-27 15,1 2-27-15,-3-2-19 0,3 2-20 16,0 0-22-16,0 0-13 0,0 0-15 0,8 8-17 0,-1-1-9 16,2-2-6-16,-1 4-26 0,3 2 5 0,1-1-10 15,2 3-19-15,0 2-13 0,-1-1-16 0,2 1-24 16,-4 3-17-16,2-2-20 0,-2 1-19 0,-1-6-25 16,0 2-21-16,-3 0-29 15,3-2-36-15,0-1-23 0,-2-2-28 0,2 1-179 16,-6-2-435-16,2-5 192 0</inkml:trace>
  <inkml:trace contextRef="#ctx0" brushRef="#br0" timeOffset="893.4438">2041 2432 225 0,'-4'-4'315'15,"0"-2"-21"-15,1 4-22 0,-2 0-21 0,0-1-25 16,0 3-18-16,-1 1-20 0,-2-1-14 0,1 5-25 15,-2 1-6-15,1 3-12 0,-2 2-13 0,-3 4-12 16,-1 1-8-16,4 1-12 0,-1 2-20 16,-2 0 5-16,3 2-7 0,2-2-25 0,1 0-25 15,1 0-32-15,1 0-40 0,-1-2-41 0,3-3-47 16,2-1-49-16,1 1-64 0,-3-2-152 0,4-4-444 16,1-3 196-16</inkml:trace>
  <inkml:trace contextRef="#ctx0" brushRef="#br0" timeOffset="1180.6841">2230 2404 227 0,'0'-4'313'0,"0"4"-29"15,0 0-30-15,0 0-27 0,-3-2-22 0,3 2-18 0,0 0-27 16,-7 8-13-16,4-6-14 0,1 2-12 0,0 0-13 15,-2 0-10-15,1 0-14 0,3 1-12 0,-1-2-13 16,-1-1-8-16,2-2-5 0,0 6-1 0,0-4-3 16,0-2-2-16,0 0-7 0,0 3 6 0,0-3-4 15,0 0-1-15,0 0 0 0,0 0-1 0,0 0-5 16,0 0-2-16,6-7-17 0,-6 7-18 0,-1-5-32 16,1 5-34-16,-2-4-40 15,2 4-49-15,0-5-55 0,0 5-207 0,-3-3-460 16,3 2 203-16</inkml:trace>
  <inkml:trace contextRef="#ctx0" brushRef="#br0" timeOffset="1432.2937">2213 2672 90 0,'0'6'273'0,"-3"-5"-3"0,3 2-8 0,-2 2-9 0,2-3-12 15,-2 1-16-15,2-3-15 0,0 0-17 0,0 4-28 16,0-4-2-16,0 0-14 0,0 0-18 0,3 2-8 16,-3-2-15-16,0 0 0 0,0 0-15 0,0 0-9 0,0 0-9 15,0 0-3-15,0 0-8 0,0 0-7 0,0 0-4 16,0 0-10-16,0 0-15 16,0 0-28-16,0 0-28 0,0 0-34 0,0 0-47 15,0 0-58-15,0 0-66 0,-8 0-256 0,8 0-530 16,0 0 234-16</inkml:trace>
  <inkml:trace contextRef="#ctx0" brushRef="#br0" timeOffset="1616.9006">2322 2586 216 0,'0'0'285'0,"0"0"-33"0,0 0-31 0,0 0-36 0,5 1-49 16,-5-1-68-16,13-5-59 0,1-1-95 0,0 0-129 16,0 1-232-16,6-4 103 0</inkml:trace>
  <inkml:trace contextRef="#ctx0" brushRef="#br0" timeOffset="3481.8138">3189 2249 80 0,'-6'-7'219'0,"-3"0"-9"0,1 0-13 15,1 2-13-15,-4-2-17 0,3 2-13 0,0 1-15 16,-4-1-12-16,1 4-10 0,-2 0-10 0,2 1-6 0,-3 2-11 16,1 0-7-16,-1 2-9 0,0 3-3 0,0 1-9 15,-3 2-3-15,0 2-1 0,1 1-3 0,-1 2-6 16,1 3-3-16,2 1-4 0,1 2-8 0,0 2 3 15,2 0 25-15,-2 2-6 16,2 7-5-16,0 5-4 0,3-13-5 0,3 3-1 16,0-2-5-16,4 3-8 0,0-3 7 0,2 0-8 0,2-1-2 0,1-1-3 15,4 0-4-15,1-5 1 0,4-1-10 0,-2-1 0 16,2-6-7-16,1-3-7 0,8 1-13 0,-1-3-6 16,1-3-10-16,0-4-5 0,0 0 0 0,1-3-3 15,-1-6 0-15,-1-1 6 0,-3-1 2 0,1-1 2 16,-4-2 8-16,-2-2 11 0,-3-1 8 0,-2-1 9 15,-1-1 15-15,-1 3 13 0,-3-2 5 16,2 2 6-16,-5 5 14 0,-1-1 9 0,-2 3 5 16,0-1 2-16,0 5-1 0,0 0-1 0,0 2-7 15,2 1-7-15,0 3-10 0,0-2-10 0,1 3 2 16,0 0-7-16,0 0-10 0,-8 8 9 0,7 1-7 16,0 3-2-16,2 2 1 0,0 0-2 0,1 0-6 15,0 5-10-15,1-1-7 0,1 2-8 0,0 0-14 16,-2 1-19-16,0 1-19 0,0 0-21 0,0 0-25 0,-2-2-25 15,-1 4-30-15,1-4-40 0,0 1-53 16,-3-1-178-16,0-8-470 0,0-1 208 0</inkml:trace>
  <inkml:trace contextRef="#ctx0" brushRef="#br0" timeOffset="3707.1698">3357 2541 181 0,'-2'-3'266'0,"2"3"-26"0,0 0-27 16,0 0-14-16,0 0-29 0,3-3-16 0,-3 3-15 15,6 0-24-15,1-1-24 0,0 1-29 0,4-1-27 16,3 0-34-16,-1 1-40 0,4-1-34 0,0-1-41 15,-3 0-41-15,0 1-93 0,-4-1-268 0,-1 1 119 16</inkml:trace>
  <inkml:trace contextRef="#ctx0" brushRef="#br0" timeOffset="3897.9523">3409 2658 242 0,'0'0'253'0,"-3"1"-16"0,3-1-15 0,0 0-22 0,0 0-17 16,0 0-22-16,6 2-12 0,-6-2-23 0,10-1-24 15,-2 1-35-15,2-2-38 0,7 0-52 0,-2-3-64 16,1 1-67-16,-2 2-131 0,5-6-308 0,-6 3 136 16</inkml:trace>
  <inkml:trace contextRef="#ctx0" brushRef="#br0" timeOffset="4799.5228">4167 2328 22 0,'-2'-6'223'16,"-1"4"-9"-16,2 1-10 0,1 1-12 0,-6-4-22 0,1 0-16 16,0 2-18-16,-2 0-13 0,0 1-10 0,-4-1-15 15,1 2-10-15,0 0-6 0,-2 2-4 0,-1-2-9 16,2 0-3-16,-5 1-7 0,6 1-4 0,0 2-5 15,2-1-6-15,0 0-4 0,-1-2-3 0,5 3-3 16,-2 0-4-16,2 0-3 0,1 0-1 0,0 1-3 16,2 2 0-16,1-2-6 0,-1 2 3 15,2-3-4-15,3 3 3 0,0-2-5 16,2 2 9-16,1 0-10 0,4 1 0 0,2 0-1 0,-2-3-1 16,2 3-5-16,1-4 2 0,0 4-4 0,-4-4-1 0,1 3-2 15,-2-2-6-15,-1 1 1 0,-1-1 1 0,-1 2 1 16,-2 0-3-16,-1 1 5 0,-4 0-1 0,-1 2-4 15,-2-3 3-15,-3 4 4 0,-2 0-2 0,-6 0 6 16,-3 1-3-16,-1 1-4 0,1-4 3 0,-2 0 3 16,1 0 0-16,0-1 4 0,5-2-1 15,0-2-2-15,0 0 0 0,6-1 2 0,-1-1 0 16,5 1-3-16,-2-2 2 0,1 1-1 0,2-1-4 16,0 0-4-16,3-1-2 0,-3 3 4 0,3-3-1 15,0 0-2-15,9 4-4 0,-1-4 1 0,0 0-4 16,1 2 0-16,5 0-1 0,-3-1-6 0,1 2 4 15,-3 0 1-15,7 0 1 0,-6-1-1 0,-2 2 1 16,2 2 0-16,-6-3-1 0,3 3 4 0,-1-1 2 16,-2 2 2-16,-1 1 1 0,-3-1 9 0,3 2 4 15,-6-2 10-15,3 3-9 0,-3-1 0 0,-4 1 2 16,3 1 0-16,-2 2-2 0,2-2-2 0,-3 2-2 16,4-5-4-16,-2 5 7 0,0-4 0 0,4 0-4 15,1 0 0-15,0 0 0 0,3-3 0 0,0 3 3 0,2-2-6 16,5 2-2-16,-3-1-4 0,6-1-2 0,-2 0-1 15,-4-4-4-15,7 3-1 0,0 0 3 0,-4-6-1 16,0 2 1-16,0 1 2 0,3 0 0 0,-6-1 4 16,1 1 2-16,-1-3 2 0,-1 1 9 0,-6-1 5 15,8 0 7-15,-1 0 7 16,-7 0-6-16,0 0-5 0,7 0 1 0,-7 0-4 16,0 0-8-16,7-2-15 0,-7 2-30 0,3-2-38 15,-3 2-56-15,4-3-62 0,-4 3-203 0,3-6-427 16,-3 6 190-16</inkml:trace>
  <inkml:trace contextRef="#ctx0" brushRef="#br0" timeOffset="6124.6866">4647 2329 147 0,'-7'-10'280'0,"2"1"-19"0,-3 1-15 0,-1-1-20 0,2 3-2 0,0 0-19 15,1 0-23-15,-2 4-24 0,5 0-14 0,-3 1-17 16,2-2-10-16,-1 3-14 0,5 0-6 0,-10 6-15 16,3-2-9-16,2 0-6 0,-1 2-9 0,0 3-3 15,-1 2-13-15,3 1-4 0,-2 0-6 0,5 1-6 16,-1-1-7-16,1 1-4 0,2 1-5 0,2 1-2 15,0-3-5-15,3 2-5 0,2 6-3 16,2-4-4-16,0 0 1 0,-1-4-8 16,1 5 1-16,3-3-2 0,0 1 1 0,-4-3-2 15,0 0 2-15,0 0-3 0,-1 0 3 0,-1 0 0 16,0-1 5-16,-4-2-1 0,-3 0 5 0,1 0-3 0,-2 0 1 16,-2 0 3-16,-3-1 1 0,-3 3 0 0,-2-2 2 15,-3-2 3-15,0 0-4 0,-1-1 4 0,-1-3 2 16,-6 2 3-16,8-2-2 0,-7-2 2 0,4-1-2 15,2-2 2-15,0 0 0 0,2 0 3 0,0 1-16 16,3-1-14-16,0-2-21 0,3 1-31 0,0-1-39 16,0-1-56-16,4-2-37 0,0 1-162 0,2 0-396 15,2 0 175-15</inkml:trace>
  <inkml:trace contextRef="#ctx0" brushRef="#br0" timeOffset="6367.4618">4834 2597 60 0,'0'0'235'15,"0"3"-15"-15,0-3-17 0,0 0-17 0,0 0-14 16,0 0-18-16,4 0-21 0,-4 0-17 0,14 0-22 15,-5-1-25-15,3-1-21 0,10-3-23 0,-2 3-33 16,3-2-24-16,2 0-31 0,-1-2-12 0,-1 0-15 16,1 2-24-16,-3-2-15 0,-4 4-72 0,-2 0-218 0,0-1 97 15</inkml:trace>
  <inkml:trace contextRef="#ctx0" brushRef="#br0" timeOffset="6659.7392">5037 2469 94 0,'-6'-2'272'0,"2"1"-8"0,0 0-8 16,4 1-11-16,-8-2-20 0,7 0-20 0,1 2-18 16,-4-1-19-16,4 1-19 0,-3-2-19 0,3 2-13 15,0 0-15-15,0 0-7 0,0 0-14 0,0 0-1 16,7 8-12-16,0-4-8 0,2 0-12 0,-1 2-10 15,4 0-11-15,0 3-8 0,4 3-10 16,-4-4-10-16,3 4-9 0,-4-2-5 0,0 2-6 0,0-1-7 0,-4 2-3 16,0 1-3-16,-4-2-2 0,0 2 1 0,-5-2-7 15,-1 3 0-15,-2 1-11 16,-1-3-4-16,-7 3-20 0,-1 0 3 0,-3-1-34 16,3-2-19-16,2-3-10 0,2-1-39 0,-2 0-131 15,3-3-330-15,1-1 146 0</inkml:trace>
  <inkml:trace contextRef="#ctx0" brushRef="#br0" timeOffset="7592.6691">5493 2518 74 0,'0'-4'294'0,"-3"1"-12"0,2-1-17 16,-2-1-12-16,0 1-14 0,-3-3-21 0,2 0-16 15,0 3-4-15,1 0-15 0,-2-1-19 0,-2 1-14 16,2 1-21-16,-2 0-11 0,2 2-10 0,-4-2-15 16,1 3-7-16,-2 1-10 0,1-2-10 0,1 5-5 15,-1 0-3-15,1 1-11 0,-4 3-2 0,3-1-1 16,-1 2-9-16,-1-1-8 0,4 2 3 0,-1 0-4 0,2 2-3 15,1 0-5-15,1-1-13 0,1-2-18 0,2 3-9 16,0-4-10-16,1 1-8 0,1 0-15 0,1 0-11 16,3-2-4-16,-1-2-9 0,4 1-8 0,3-3-6 15,1 0-4-15,3-2 2 0,-1-1 0 0,1-2 11 0,1-2 4 16,-2-1 9 0,4-3 19-16,-4 0 11 0,-1 2 30 0,-3-1 26 0,-2 1 25 15,-1 0 17-15,0 0 13 0,-3 1 16 0,2-1 24 16,-3 3 3-16,0 0 4 0,-1 0 7 0,-2 3 1 15,3-6 6-15,-3 6-11 0,0-4-20 0,0 4-11 16,0 0-7-16,2-3 5 0,-2 3-29 0,0 0-4 16,0 0-12-16,0 0 3 0,0 0-22 0,-12 13-22 15,9-7-16-15,2 1-15 0,-2 0-24 0,2 0-19 16,1 2-11-16,0 0-11 0,3-2-14 0,-1 2-16 16,4-2-18-16,-2-1 5 0,3 0-11 0,2-1-2 15,1-2-3-15,-2-2-1 0,8 0 17 0,-2-2 12 16,-2-1 5-16,4 0 17 0,-2-5 8 0,3-3 6 0,-3 4 26 15,3-6 10-15,-3-1 27 0,3 1 23 0,-5-3 10 16,-2 5 33-16,-1-4 15 0,-1 2 22 0,-2 1 12 16,1 0 20-16,-3 4 19 0,0 0 14 0,-2 1 6 15,2 2-5-15,-4 1-9 0,3 0-6 0,-3 0-13 16,0 3-10-16,1-5-18 0,-1 5-7 16,0 0-10-16,0 0-5 0,0 0-7 0,-7 12-5 15,3-3-9-15,0 1 2 0,-2 4-7 0,-1-1-7 16,3 1-2-16,-3 3-14 0,4-2-15 0,-4 2-4 0,3 1-7 15,-1-6-6-15,0 1-4 0,2-2-5 0,-1-2-8 16,1 4 11-16,-1-6-11 0,1 0-4 0,-3-1-1 16,5-2 12-16,1 1 7 0,-3-2 5 0,3-3 7 15,-1 3 6-15,1-3-1 0,0 0-1 0,0 0-1 16,0 0 8-16,4-18 1 0,-3 8 8 0,5-5 11 16,1-1-5-16,0-3 8 0,1-1 3 0,2-2 0 15,-1-1 3-15,2-2-3 0,2 0 7 0,4-5 11 16,-6 4 13-16,0 3-24 0,-1 1 15 15,1 1 5-15,-1 5 1 0,-3 3-1 16,3 2-14-16,-7 2 6 0,1 3-14 0,2 1-4 16,-5 2-7-16,2-1-3 0,0 2 2 0,-3 2-2 15,12 7-9-15,-6-1 3 0,3 3 12 0,-2 3-20 16,2 5 2-16,-3 1-1 0,1 4 3 0,-1-1 1 0,-2 3 2 16,0 2-4-16,-1 0-7 0,-2 0 8 0,1 1-26 15,2-1-2-15,-3 0-15 0,-1-1-3 0,2 0-16 16,-1-3-24-16,-1-1-12 0,3-6-14 0,-2-2-22 15,1-1-23-15,-1-3-24 0,-1-3-32 0,3 2-26 16,-1-5-31-16,-1-2-227 0,-1-1-529 0,0 0 234 16</inkml:trace>
  <inkml:trace contextRef="#ctx0" brushRef="#br0" timeOffset="7781.0052">5794 2587 33 0,'-4'1'218'0,"3"0"-6"0,1-1-7 0,-2 3-5 15,2-3-15-15,0 0-16 0,16 0-20 0,-2-3-25 16,7-1-34-16,-1-2-49 0,1-1-72 0,7-2-61 16,-5 0-159-16,-1 0-271 0,1-3 120 0</inkml:trace>
  <inkml:trace contextRef="#ctx0" brushRef="#br0" timeOffset="9142.5019">6218 2251 188 0,'0'-4'323'16,"3"1"-10"-16,-3 1-13 0,0-1-18 0,0 3-22 0,0 0-22 16,0-4-31-16,0 4-18 0,2-3-15 15,-2 3-24-15,0 0-15 0,0 0-18 0,0 0-10 16,1 13-11-16,-1-5-7 0,0 4-8 0,-1 1-8 0,2 6-7 16,-1 2-4-16,3-1-7 0,-2 3-9 0,1 3-27 15,-2 0-2-15,-2 8 2 0,2 2-4 0,-3-1 2 16,3-8-6-16,-2-2 0 0,0 12 1 0,2-10-2 15,0-1 4-15,-3 1-6 0,3-3-9 0,-4 2-5 16,4 0-22-16,-1-2-12 0,1-3-14 0,-2 0-22 16,2-7-23-16,-3 0-22 0,3-1-39 0,0-4-31 15,3-1-32-15,-3-1-33 0,-1-1-153 0,1-3-441 0,1 0 195 16</inkml:trace>
  <inkml:trace contextRef="#ctx0" brushRef="#br0" timeOffset="9590.4692">6423 2357 248 0,'1'-4'302'16,"0"-1"-30"-16,-1 2-30 0,2 2-12 0,-2 1-13 16,0 0-11-16,0 0-19 0,0 0-14 0,2 9-15 15,-2-1-11-15,0 2-17 0,0 3-9 0,-1 1-11 16,0 1-15-16,-1 5-10 0,2 0-5 0,0-1-12 15,0 1 0-15,0-1-9 0,0-4-5 0,0 0-10 0,0 0-7 16,0-2-9-16,0-1-8 0,0-3-6 0,0 0-10 16,0-1-4-16,0-4 2 15,0 1 1-15,0-1 9 0,0-1 7 0,0-3 0 16,0 2-1-16,0-2 5 0,0 0-10 0,0 0-1 16,6-8-1-16,-5 3 8 0,3-2-8 0,1 2-5 15,1-3 0-15,0-1 3 0,4 1-7 0,0 0 1 16,3 1-2-16,-2 1 7 0,0 1-6 0,-1 2-5 15,0 2 3-15,5-2-4 0,-2 2 3 0,-3 2-5 0,0 2-4 0,-1-2-5 16,0 3-1-16,0 2 2 0,-3-2-1 16,-1 5 0-16,-1-2-2 0,-4 2-2 15,0 0 2-15,-6 2 0 0,-1 0 2 0,-4 1 2 16,1-2 3-16,-4-1 2 0,0-2 8 0,-3 1-10 16,3-1 3-16,0-5 2 0,0-1 1 0,3-1-1 15,-2 0 0-15,3-2 5 0,0 1 1 0,2-5-13 16,2 3-19-16,-1-1-39 0,5-2-45 0,-1 1-36 15,1-4-38-15,4 3-53 0,0-2-181 0,0 4-459 16,3-3 203-16</inkml:trace>
  <inkml:trace contextRef="#ctx0" brushRef="#br0" timeOffset="9838.0867">6834 2656 300 0,'0'0'350'0,"5"0"-29"0,-5 0-23 16,3 2-24-16,-3-2-25 0,0 2-22 0,0-2-21 15,2 6-21-15,-2-1-17 16,0-1-19-16,-2 4-33 0,-1 0-50 0,-1 4-63 0,-1 1-69 15,-5 3-100-15,-2 0-102 0,2-4-134 0,0 0-436 16,2 1 193-16</inkml:trace>
  <inkml:trace contextRef="#ctx0" brushRef="#br0" timeOffset="11290.9094">7241 2428 234 0,'2'-6'295'0,"-1"4"-15"0,3-2-16 16,-4 1-15-16,2 2-23 0,-2 1-28 0,2-4-24 15,-2 4-14-15,0 0-19 0,0 0-12 0,0 0-10 16,-3 15-10-16,-1-3-11 0,1 3-8 0,-4 2-11 16,0 2-4-16,-1 2-9 0,2-2-5 0,-1 1-5 15,0-1-11-15,0 1 1 0,0-1-2 0,2-1-10 16,0-3-4-16,0-2 10 0,0 0-18 0,2 2-4 16,-1-2-5-16,1-3-7 0,-1-2-1 0,1-1-9 15,2-2 4-15,-2-1 2 0,3 0 3 0,0-4 2 16,-3 4 0-16,3-4 1 0,0 0-2 0,0 0 2 15,-3-10 1-15,3 0 0 0,2-2 6 0,-1-7-1 16,2-2 1-16,1-2 0 0,2-1 4 0,1-2-4 0,-1-9 3 16,4 9 0-16,1-9 1 0,1 1-2 15,-2 10-1-15,-1 2 4 0,1 0 1 0,1 2-2 16,-3 3 2-16,-1 6 1 0,-3 4-3 16,0 0 2-16,-1-1-7 0,0 5-3 0,0-1-4 0,0 2 3 0,0 1-9 15,-3 1 4-15,5 5 3 0,-1 0 2 16,2 4-2-16,-2 3 3 0,5 7-9 0,-2-1 6 15,-3 4 0-15,5 0 7 0,-3 3-5 0,2-1-5 0,-4 3 0 16,1-1 0-16,1 0-5 0,4 9-11 0,-4-10-12 16,1-3-13-16,-3-1-2 0,-1-2-9 0,2 1-12 15,-1-2-1-15,-2-7-24 0,-1 0-17 0,1-2-19 16,-2-2-23-16,0-2-23 0,0 0-31 0,0-5-32 16,0 5-207-16,0-5-473 0,0 0 209 0</inkml:trace>
  <inkml:trace contextRef="#ctx0" brushRef="#br0" timeOffset="11469.9987">7183 2578 146 0,'0'0'228'15,"-7"0"-14"-15,7 0-25 0,0 0-17 0,0 0-15 16,0 0-20-16,0 0-7 0,20 0-17 0,-6 1-20 15,3-2-20-15,6-1-36 0,1 1-40 0,3-2-39 16,0-2-51-16,0 1-166 0,-1 1-280 0,0-1 124 16</inkml:trace>
  <inkml:trace contextRef="#ctx0" brushRef="#br0" timeOffset="12267.8082">7629 2592 19 0,'-8'-1'258'16,"5"1"-1"-16,3 0-5 0,-7 0-8 0,7 0-5 15,0 0-20-15,-6 0-18 0,6 0-18 0,0 0-16 16,-4 1-11-16,4-1-18 0,0 0-11 0,0 0-12 15,0 0-16-15,0 0-6 0,0 0-11 0,0 0-12 0,0 0-5 16,18-4-5-16,-3 1-2 0,0 1-11 0,2 0-7 16,7-1-8-16,0-1-7 0,0 0-8 0,2 0-11 15,3 1-12-15,-1 0-3 0,0-1-11 0,-3 1-10 16,2-1 5-16,0 1-4 0,-3 0 1 0,-3 1 5 16,-4-1 1-16,-3 1 2 0,-1 0 4 0,-5 0 3 15,-1 1 9-15,0-1 15 0,-4 0 5 0,1-1-1 16,-1 1 4-16,-2-1 8 15,-1 0-8-15,-1-1-3 0,0 1-1 0,-4-1-5 16,-2 1 2-16,2-1 3 0,-5 0 6 0,1 0-12 16,1 0 1-16,-2 1 3 0,-4 0 1 0,7-1 5 15,-6 2-1-15,3-1 4 0,2 1-1 0,0-1 5 16,-1 2 0-16,2-2 1 0,0 1 6 0,1 2 6 0,1-3 1 16,0 2 3-16,0-1 1 0,1 1 1 0,-1 1 3 15,5 0-2-15,-5-3 1 0,2 0 0 0,3 3 4 16,-6 0-6-16,6 0-1 0,-3-2-7 0,3 2 0 15,-2-1-4-15,2 1-7 0,0 0 1 0,0 0-12 16,0 0 2-16,0 0 0 0,0 0-3 0,0 0-5 16,12 3-5-16,-3-3-1 0,-1 4 1 0,4-2-1 15,-1 2-1-15,3-1 1 0,0 3-7 0,0-1-4 16,3 0-5-16,0 2-1 0,-2 0 3 0,-1 1-7 16,-1-1-1-16,1 0-11 0,-3 0 4 0,-2-1-2 15,1 2-1-15,-2-1 2 0,-5-1 4 0,4 1 1 0,-6-3 2 16,2 4 7-16,-3-3 0 0,-4 3 1 0,1-1 4 15,-2 0 2-15,-5 0 4 0,-1 1-1 0,-1-1 3 16,-2 0 0-16,-6 2 0 0,2-1-3 0,-3-1-4 16,4 0-17-16,-4-1-34 0,7-1-40 0,-6 3-42 15,7-1-56-15,4-4-61 16,-1 1-263-16,3 0-562 0,2-1 248 0</inkml:trace>
  <inkml:trace contextRef="#ctx0" brushRef="#br0" timeOffset="13850.4899">8574 2222 111 0,'3'-3'316'0,"-2"-1"-14"0,0 1-16 0,1 1-15 16,-2-1-25-16,0 3-23 0,0 0-22 0,0-3-21 15,0 3-22-15,0 0-12 0,0 0-19 0,-7 11 0 16,5-4-15-16,-3 6-13 0,2 1-11 0,-2-1-12 16,-1 6-3-16,0 2-11 0,1-3-4 0,-1 6-7 0,-1-2-6 0,2-1-4 15,-1 4 1-15,0-3-7 16,-1 2-3-16,2 0-2 0,-4-3 1 0,2 1-5 15,-1-2-2-15,1 0 0 0,1-7-5 0,-1 1-3 0,1-2 1 16,1-5 1-16,2 1-5 0,0-4 5 0,0 0 1 0,0 0 10 16,2-3 5-16,-2 0 3 0,3-1-8 0,0 0 1 15,-3-10 1-15,3 2-6 0,-1 0 0 0,2-13-3 16,2 1-4-16,1-1 4 0,2-1-2 0,1-1 3 16,0-1-7-16,0-1-1 15,2-2-6-15,2-6 0 0,-3 8 3 0,2-9-5 16,0 11 6-16,0 1 0 0,-2 2 0 0,-1 1 5 15,-1 6-6-15,0 0 16 0,-1 4-19 0,-1 2-4 16,-1 0 4-16,2 1-13 0,-2 2 6 0,-1 3-9 0,2 1 5 16,-4 0 5-16,8 3-9 0,-2 3 1 0,0 5 14 15,4 1-15-15,-3 8 12 0,4-1-4 0,-4 3-2 16,3 1 4-16,-3 2 0 0,0 2-1 0,1 8 3 16,0 1-3-16,-3-12 0 0,1 3 2 0,-2-3-1 15,2 0-7-15,-2-3-14 0,2 2-1 0,1-4-11 16,-3-4-26-16,-1-2-13 0,1-2-12 0,0 1-27 15,-4-3-18-15,2 0-32 0,-1-4-27 0,0 1-33 16,0-3-17-16,-1-3-31 0,0 0-196 0,0 0-498 16,0 0 221-16</inkml:trace>
  <inkml:trace contextRef="#ctx0" brushRef="#br0" timeOffset="14435.2008">8498 2492 41 0,'-2'-2'189'0,"2"2"-8"0,0 0-10 0,0 0-10 16,0 0-11-16,0 0-16 0,19 2-16 15,-9 0-13-15,4-4-6 0,1 2-11 0,2-2-11 0,4 3 0 16,2-5-14-16,1 1-22 16,0-1-17-16,-2-2-11 0,1 1-5 0,-1-3-8 15,1 3 2-15,-5-4-10 0,-3 0 8 0,0-1-6 16,-1 1 15-16,-3-4 15 0,-1 3 22 0,-2 0 11 0,0-2 11 0,-2 1 26 15,-2 2 23 1,-1 0 3-16,0 2 13 0,-1 0 17 0,-1-2 12 0,0 6-13 16,-1-6 6-16,0 5 3 0,2-3-6 0,-3 5-17 0,1 2-17 0,1-4-13 15,-1 2-13-15,0 2-6 0,0 0-9 0,0 0-15 16,0 0-1-16,-1 11-5 16,2-6-3-16,-1 8-5 0,1-2-6 0,-1 6-7 15,1-1-18-15,0 4-7 0,-1 2-10 0,0-5 1 16,2 5-10-16,0-2-24 0,-1-1-2 0,-2-5-4 15,1 0-4-15,0-1-1 0,-2-4 1 0,2 0 4 16,0-3 5-16,-1-1 8 0,1 1 0 0,0-3 11 0,0 0 9 16,-1 0 5-16,1-3 3 0,0 0 3 15,0 0 1-15,0 0-1 0,0 0 0 0,8-11 4 16,-4 6-3-16,2 1-6 0,0-2 2 0,1 1-6 16,3 0 3-16,-2 3-2 0,2-2 4 0,4 1 0 0,-1 1-5 15,1 2 4-15,0 1 0 0,-1 0-8 0,-4 2 1 16,2 1 2-16,-2-3-2 0,1 4-1 0,-3 1-7 15,0-2 3-15,-4 3-3 16,0-1 3-16,-2 0 0 0,-2 1 3 0,-1-1 0 0,-4 1-2 16,1-1 3-16,-5 0-1 0,1 0 5 0,-3-1-3 15,-2-2-7-15,0 2 2 0,0-3 0 0,0 0-9 16,0-2-12-16,0 0-12 0,1-1-11 0,-1-2-22 16,4 0-25-16,1 1-37 0,1-1-26 0,-1-3-60 15,3 0-41-15,1-1-171 0,1-1-474 0,3-1 210 16</inkml:trace>
  <inkml:trace contextRef="#ctx0" brushRef="#br0" timeOffset="14722.1667">9144 2226 2415 0,'7'-10'167'0,"-1"2"10"0,-3 6-15 16,0-3-31-16,-1 1-5 0,1 2-6 0,-1-1-4 15,0 1-10-15,-2 2-16 0,3-4-11 0,-3 4-2 16,3-2-6-16,-3 2-8 0,0 0-6 0,4 11-8 15,-2-2-6-15,1 4-6 0,1 6 7 0,-1 4-10 16,0 2-6-16,-1 11 1 0,1 1-4 0,-3 2 0 16,-1 1-1-16,-2 0 2 0,0 0-5 0,1 0-5 15,-1-2 2-15,-3 0-8 0,-1-1 6 0,2-11-5 16,-1 2-4-16,2-5 5 16,0 0-6-16,-1-4 0 0,4 1-1 0,-2-6 1 0,2-1-9 15,0-3-16-15,1-5-11 0,0 2-12 0,0-3-6 16,0-2-22-16,0-2-23 0,0 6-31 0,0-6-39 15,0 0-60-15,0 0-57 0,0 0-49 0,11-13-177 16,-6 2-547-16,-1 0 243 0</inkml:trace>
  <inkml:trace contextRef="#ctx0" brushRef="#br0" timeOffset="15002.4675">9515 2433 76 0,'0'-4'376'16,"-1"0"-17"-16,1 4-24 0,-2-6-12 0,1 3-21 15,-2 0-24-15,3 3-25 0,-6-3-22 0,6 3-23 16,-8 0-23-16,2 3-17 0,-2 3-20 0,-3-1-14 0,1 4-8 16,-3 2-13-16,-2 3-11 0,5-2-5 0,-3 4-13 15,0 1-7-15,3 2-12 0,1-1-3 0,1 2-14 16,6-6-3-16,-1 0-1 0,1 5-1 0,3-5-6 15,1 1-13-15,3-3-21 0,3 2-14 0,1-4-13 16,3 0-17-16,2-2-16 0,6-3-25 0,3-2-29 16,-8-3-29-16,8-2-42 0,-2-2-57 15,2-3-53-15,-3-3-237 0,1 2-571 0,-1-5 253 16</inkml:trace>
  <inkml:trace contextRef="#ctx0" brushRef="#br0" timeOffset="15208.3916">9412 2545 59 0,'-7'2'287'16,"1"0"-17"-16,2 2-14 0,0-3-22 0,1 2-25 15,1-2-19-15,2-1-17 0,0 0-15 0,0 0-23 0,9 5-42 16,4-5-40-16,1-1-57 0,7-4-69 0,5-3-68 15,-1 2-176-15,3-5-343 0,-3 1 152 0</inkml:trace>
  <inkml:trace contextRef="#ctx0" brushRef="#br0" timeOffset="16002.8739">9939 2242 149 0,'3'-5'295'0,"-2"0"-13"0,0 1-10 0,1-1-19 0,-2 1-15 0,3 1-25 16,-2 0-23-16,1-2-19 0,0 3-19 0,0-1-15 15,1 1-8-15,-3 2-22 0,0 0-9 0,0 0-15 16,0 0-9-16,11 6-5 0,-10-1-7 0,2 3-6 16,-2 4-4-16,1 1-7 0,-1 2 1 0,-2-1 4 15,1 6-15-15,-3 1-2 0,-3-1-2 0,1-1-1 16,-2 1-4-16,-3-1-5 0,3 0 3 0,0 0-7 15,0 0 5-15,4-6-6 16,-1 2 0-16,1-4-3 0,0 2-11 0,3-1-5 16,0-1-6-16,3-2-1 0,0-2-3 0,1-1-5 15,-1 0-1-15,1-2-5 0,3-1 1 0,1 0-6 0,1 0 1 16,-1-2 3-16,1-2 2 0,1 1 3 0,-2-1 2 16,1-4 6-16,-1 5 9 0,-1-6 10 0,-4 6 24 15,1-4 13-15,-1 3 13 0,1-1 5 0,-4 2 2 16,2-2-2-16,-2 2-11 0,0 0 2 0,0 0-3 15,-12 0 1-15,12 0-3 0,-15 2 0 0,6 4-4 16,1-2-10-16,-5 2-3 0,3 3 0 0,2 0-5 0,-1 1-3 16,4 2-1-16,1-1-8 0,1 3-1 0,3-2-4 15,3 1-2-15,1 3-14 0,7 0-12 0,0 0-4 16,2 1-10-16,3-3-1 0,-5-3-2 0,3 3 6 16,0-6 0-16,-3-1-1 0,-1 2 5 0,-3-3 1 15,-3-2 6-15,2 0 11 0,-3 0 18 0,1-3 14 16,-4-1 23-16,0 6 6 0,0-6-11 0,0 0 15 15,-7 2-18-15,7-2 3 0,-10 0-7 0,-1 0-5 16,1 2-29-16,-4-2-44 0,4 0-61 0,-4 3-84 16,0 0-93-16,0 0-313 15,-2-2-642-15,1 1 285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3:39:16.765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1599 3328 81 0,'6'-8'231'0,"-5"-1"-7"0,2 0-10 16,3-2-6-16,-6 2-2 0,0-1-20 0,4 1-8 0,-4 1-1 15,0 2-2-15,0-2-13 0,0 2-20 0,-4 1-14 16,4 0-13-16,-3 1-15 16,-3 1-11-16,-1 1-10 0,-1 1-6 0,-2 2-9 0,-6 1 5 15,-3 4-17-15,-1 0-11 0,-4 2-2 16,3 3-3-16,0 0 0 0,-5-2-8 0,5 6-2 0,3-3-2 15,0-1 2-15,1 3-1 0,7-4-15 0,0 1 2 0,2 0-2 16,2 0-1 0,2 1 0-16,1 1 7 0,3-1-11 0,3 1-2 0,2 0 6 0,4 0-4 0,2 2-5 15,3-1-1-15,2 2 3 16,1-1-3-16,1-2-4 0,2-1-1 0,-2-2 1 16,3 2-3-16,-1-1 2 0,-1 2-3 0,0-1-6 15,-2 1 2-15,-3 0-2 0,-2-2-1 0,-3-1 1 0,1 1-1 16,-5 2 1-16,-2-4 0 0,0 4 0 15,-3-2 5-15,-6 1 3 0,-1 2 6 0,-1-2-1 0,-6 2 2 16,-5-1 0-16,0-1-1 0,-2-2 1 0,-3-1 1 0,0-2-1 16,0 2-1-16,4-3 1 15,5-1 3-15,0-1-6 0,1-4 3 0,5 2 6 16,-1-1 0-16,3-1-11 0,0-2-9 0,0-1-14 16,0 0-14-16,1-1-15 0,2 0-6 0,0-1-21 0,1-1-22 15,3-1-25-15,0 1-30 0,0 1-34 16,3-2-181-16,-2-1-407 0,5 1 180 0</inkml:trace>
  <inkml:trace contextRef="#ctx0" brushRef="#br0" timeOffset="358.9591">1670 3523 109 0,'0'0'296'0,"-3"-5"-25"0,3 5-13 16,0 0-22-16,0 0-10 0,0 0-20 15,-11 5-15-15,3 1-22 0,1-1-6 0,-1 2-19 16,1 3-9-16,-3 2-13 0,2 0-16 16,-4 5-13-16,4 0-10 0,2 2-6 0,3-6-9 0,1 1-6 15,2 0-4-15,0 1-6 0,1-2-7 0,5 0-14 0,-1-1-8 16,2-2-14-16,3 1-10 0,3-3-10 16,1-2-3-16,1 0-3 0,7-4-9 0,-7 0-1 0,2-4-4 15,3 0 3-15,-5-2 0 16,2-1 4-16,-4-3 4 0,1 0 5 0,-3-2 16 0,-5-3 2 15,1 0 9-15,-2-2 7 0,-2 1 3 0,-1-5 4 0,-5 5 6 16,0 0 0-16,-3 1 1 16,-2-2 0-16,1 4 1 0,-3-1-11 0,-1 2-1 15,-2 1-5-15,-1 3 2 0,-1-1-8 0,-1 3-5 16,3-1-19-16,1 3-16 0,2 1-12 0,0 1-24 16,3 0-26-16,0 1-26 0,3 1-34 0,-1 2-29 15,4-1-34-15,-3 2-193 0,1 0-438 0,3-5 193 0</inkml:trace>
  <inkml:trace contextRef="#ctx0" brushRef="#br0" timeOffset="677.4394">1885 3372 3 0,'3'-9'328'16,"0"2"-9"-16,-2 1-13 0,1 2-12 0,-1-2-19 0,3 3-5 0,-4 1-36 15,0 2-22-15,3-5-23 16,-3 5-19-16,0-3-17 0,0 3-18 0,0 0-21 15,0 0-8-15,0 0-13 0,0 0-6 0,0 0-13 16,1 17 0-16,2-8-14 0,-3 5-6 0,0 7-6 16,0 0-4-16,0 2-4 0,0 1-6 0,0 2 1 15,0 2-11-15,-3 6-4 0,2-7 4 0,1 0-8 16,0 9 0-16,-3-10-8 0,0-1 2 0,2 0-11 0,1-3 2 16,-3 0 0-16,3 0 0 0,-3-8-7 15,2-1-7-15,0 0-7 0,1-4 5 0,-2-2-15 0,2-1-13 16,0-1-7-16,0-1-1 0,0 0-11 15,0-1-9-15,0-3-7 0,0 0-24 0,0 3-38 16,0-3-44-16,0 0-26 0,0 0-30 0,6-14-186 0,-5 5-462 0,1-4 204 16</inkml:trace>
  <inkml:trace contextRef="#ctx0" brushRef="#br0" timeOffset="1106.8192">2082 3316 106 0,'3'-5'275'16,"0"0"-23"-16,-2 1-7 0,2 0-21 0,-3 1-11 0,3 0-20 0,-2 2-18 0,1-1-22 15,-1-1-20-15,-1 3-8 16,4-2-13-16,-4 2-14 0,6 4 4 0,1-3-16 0,-3 3-8 16,1-1-10-16,0 5-7 0,1-3-15 15,-2 4-9-15,0-1-12 0,1 4-4 0,-3 0-9 16,0-2-5-16,-2 2-5 0,-2 0-3 15,0 1-1-15,-1-1-4 0,0-4 0 0,0-1-2 0,-1 0 4 16,1 0-1-16,0-3 1 0,0 0 2 0,3-1 6 16,-2 1 13-16,0-2 0 0,2-2 3 0,-3 1 2 15,3-1-1-15,0 0 10 0,-4-13 2 0,3 8 1 16,-1-4-1-16,4-4 1 0,-1 0-6 0,3-5 3 16,2 2-6-16,1-3-5 0,0 0 3 0,2 3-2 15,-2 2-4-15,4-2-2 0,-1 4 2 16,1 1 0-16,0 2-11 0,0 0-1 0,2 2 1 0,-6 1 0 0,3 3-2 15,0 1 6-15,-2 4-10 0,2-2-3 16,-1 3 1-16,-2 3 0 0,1 3 3 0,-1 0-3 16,0 9 1-16,-1-3-3 0,-3 4-5 0,-1 3 2 15,-4 2-4-15,-3-1-4 0,1 2-10 16,-3 0-6-16,0 1-16 0,-3-2-16 0,2 3-17 16,-1-1-22-16,-2-3-22 0,1 0-40 0,0-4-25 0,3 1-44 15,0-4-137-15,0-3-399 0,2-1 177 0</inkml:trace>
  <inkml:trace contextRef="#ctx0" brushRef="#br0" timeOffset="1489.8992">2419 3638 182 0,'1'-3'306'0,"-1"-2"-7"0,0 5-33 16,2-5-20-16,-2 5-11 0,-3-6-16 0,3 6-23 16,0 0-20-16,0-3-21 0,0 3-16 0,0 0-23 0,0 0-12 0,0 0-12 15,0 0-13-15,0 0-2 16,0 0-16-16,-10 13-5 0,8-8-11 0,1-1-16 0,-2 0 2 16,2 2-20-16,1-2-6 0,0-4-9 0,1 8-8 0,2-4-6 0,-2-1-2 15,2-2-2-15,-3-1 1 16,6 4 7-16,-6-4 0 0,10-1 7 15,-10 1-7-15,8-6-3 0,-3 2 11 0,-1-1 16 0,0-1 8 16,-1-1 5-16,-2 2-4 0,1-3 1 0,-4 3 2 0,2-4 3 16,-1 5 2-16,-2-3-1 0,0 0-4 15,-1 2-2-15,1-1-6 0,-3 4-4 0,1-2-9 16,-4 1-9-16,1 2-13 0,-1 1-19 16,1 1-21-16,-4 1-26 0,1 3-34 0,-1 1-47 15,2 1-31-15,-1 4-219 0,2-1-454 0,0 1 201 16</inkml:trace>
  <inkml:trace contextRef="#ctx0" brushRef="#br0" timeOffset="1844.7535">2413 3885 94 0,'-14'-8'311'0,"14"8"-19"15,-5-2-17-15,5 2-22 0,0 0-26 0,-5-3-20 0,5 3-19 16,0 0-25-16,-3-4-16 0,3 4-15 0,0 0-11 16,0 0-13-16,0 0-11 0,-11 6-21 0,7-4-9 15,2 1-21-15,-2 0-20 0,2 0-15 0,2-3-12 0,-1 7-9 16,4-3-6-16,-3-4-11 0,4 5-11 16,-4-5-1-16,7 2-1 0,-1-2-1 0,1 0 5 0,-7 0 1 15,10-1 8-15,-3 0 13 16,-4-1 25-16,-3 2 15 0,8-3 21 0,-5 0-1 0,-3 3 8 0,4-3 9 15,-4 3-2-15,0 0 1 16,-2-8 0-16,2 8-4 0,-8-1-2 0,1-1-8 0,0 1-2 16,-1 1 4-16,0 0-17 0,-1 2-5 0,1-1-1 0,-1 0-20 15,4-1-18-15,0 3-31 0,0-3-34 0,5 0-40 16,-7 3-40-16,7-3-37 0,0 0-57 0,0 0-160 16,0 0-444-16,0 0 196 0</inkml:trace>
  <inkml:trace contextRef="#ctx0" brushRef="#br0" timeOffset="2098.8576">2493 3799 257 0,'0'0'296'0,"0"0"-27"0,-7-1-24 0,7 1-23 0,0 0-16 16,0 0-25-16,0 0-19 0,0 0-13 0,0 0-15 0,0 0-13 15,0 0-10-15,20 4-15 16,-5-5-11-16,5-1-18 0,5 2-8 0,-3-1-8 15,1 0-15-15,0 0-4 0,-2-2-3 0,-5 3-1 16,-2-3-4-16,-1 2 2 0,-4 0-5 0,-2 1-3 0,-1 0-2 16,-6 0-1-16,10-1 1 0,-9 2-1 15,-1-1-1-15,0 0-1 0,0 0-1 0,0 0-9 0,-11 6-15 16,1-2-21-16,-2 1-23 0,0-2-37 0,0 1-50 16,1 0-46-16,1 0-229 0,-3-1-451 15,-1 0 200-15</inkml:trace>
  <inkml:trace contextRef="#ctx0" brushRef="#br0" timeOffset="2589.1464">1350 4222 71 0,'0'0'266'0,"-6"0"-26"0,6 0-7 0,-5 0-19 0,5 0-1 0,-3 2-9 16,3-2-6-16,0 0-11 15,0 0-17-15,0 0-16 0,-4 2-15 0,4-2-8 0,0 0-12 16,0 0-9-16,-3 1-4 0,3-1-9 0,0 0-6 0,0 0-2 15,0 0-7-15,0 0-8 0,0 0 2 16,0 0-9-16,-4 2-13 0,4-2 1 0,0 0 4 0,9 4-7 16,-3-3-3-16,2 2-3 0,2-2-4 15,11 0-8-15,3 0 2 0,2 1 2 0,5-4-10 16,8 2-3-16,1 0-1 0,5 0-8 16,0 0 3-16,0 0 1 0,4-1-4 0,-1 1 2 0,22-5-2 15,-24 3-2-15,0-4 0 0,-1 2-8 16,-5 4 2-16,-12-2 1 0,-3 1-6 0,0 0-3 0,-9-1 5 15,-3 1-2-15,-4-1-2 0,1 2 2 0,-4 0-7 16,0 0 7-16,-6 0 1 0,8-2-1 0,-8 2 0 16,0 0-2-16,6-1-3 0,-6 1-22 0,0 0-17 15,0 0-24-15,0 0-31 0,0 0-44 0,0 0-44 16,-19 6-69-16,12-4-289 0,0-1-587 16,-3 0 260-16</inkml:trace>
  <inkml:trace contextRef="#ctx0" brushRef="#br0" timeOffset="2770.9138">2143 4243 270 0,'0'0'341'0,"0"0"-37"0,0 0-31 0,0 0-29 0,0 0-19 15,0 0-16-15,-6-8-32 16,6 8-38-16,0 0-44 0,0 0-50 0,0 0-70 0,0 0-78 0,0 0-88 15,0 0-144-15,-11 0-360 0,11 0 159 0</inkml:trace>
  <inkml:trace contextRef="#ctx0" brushRef="#br0" timeOffset="22552.336">4826 3971 229 0,'-1'-7'252'16,"0"-1"-15"-16,-2 0-12 0,-2 1-14 0,-1 0-16 0,-1 1-13 16,-3-1-18-16,-2-1-14 0,-2 3 5 0,-1 2-16 0,-6 0-10 15,-1 3-13-15,-3 0-11 0,3 1-4 0,-3 5-12 16,0-1-8-16,0 2-9 0,2 2-6 0,0 1-5 16,3 0-10-16,3-1 0 0,2 4-8 15,4-1-5-15,2-1-2 0,4 0-6 0,-1 1-2 0,5 2-1 16,2 0-2-16,5 3-2 15,3 1-3-15,3-2-1 0,3 2 0 0,-1-2-4 16,6 1 2-16,1-3-3 0,1 2-3 0,1-1 2 0,-2-1-2 0,1-1-3 0,0 2 1 16,-1-1-2-16,-4-1-1 15,1-2-3-15,-6-3 3 0,-1 1-2 0,-3-3-3 16,-2 4 2-16,-1-1 2 0,-4-2-2 0,0 2 0 16,-5-3-3-16,-6 5 4 0,-10 2-2 0,-1-1 0 0,-5-2-2 15,-11 5 0-15,-2-2-2 0,0-2-2 16,1-5 4-16,10-2-2 0,-2-2 0 0,1-1 1 0,2-2-12 15,3-2-16-15,0 0-19 16,3-4-40-16,7 0-52 0,1-2-46 0,5-3-46 0,1-1-230 0,5-6-500 16,5 1 222-16</inkml:trace>
  <inkml:trace contextRef="#ctx0" brushRef="#br0" timeOffset="23694.7632">5243 3700 228 0,'1'-2'249'0,"1"0"-20"0,0 0-23 0,0 0-22 0,-2 2-18 15,0 0-15-15,0 0-7 0,0 0-7 16,0 0-14-16,-7 10-12 0,3-2-8 0,-3 4-13 16,-2 5-8-16,0 1-4 0,-2 1-12 0,3 1-7 0,-1-1-4 15,2 1-6-15,1 1-3 0,0-2-6 16,1-1-3-16,1-3-5 0,1 3-3 0,0-4-2 0,0-4-4 15,2-3-2-15,-1 2-1 0,2-3-1 16,-1 1-1-16,1-4 7 0,0 3 8 0,0-4 14 16,-2 2 14-16,2-4 4 0,0 0-6 0,0 0-10 15,0 0-5-15,0-17-7 0,2 4-2 0,1-3-4 16,1-2-3-16,-1-4-3 0,0 2-4 0,1-4 0 16,0 1-4-16,2-1 0 0,-2-1-2 0,0 2 3 0,2 0 0 15,-3 3 0-15,3 1-2 0,-1 6-3 0,-3 3 3 16,1 3-5-16,-1 1-2 0,0 0-6 15,-1 2-10-15,-1 1-2 0,2 1 0 0,-2 2 2 16,0 0-1-16,4 9 3 0,-3-1-7 16,1 0-15-16,-1 7-19 0,-1-1-18 0,-1 8-24 0,-1 0-32 15,1 1-45-15,-1 0-57 0,-2 0-243 0,-3 0-502 0,0 1 222 16</inkml:trace>
  <inkml:trace contextRef="#ctx0" brushRef="#br0" timeOffset="24099.6582">5261 4218 219 0,'-5'-2'250'16,"1"1"-24"-16,0-1-23 0,1 2-21 0,3 0-12 0,-5-3-16 0,5 3-13 15,0 0-15-15,-3-1-3 16,3 1-14-16,0 0-13 0,0 0-8 0,22 4-7 16,-6-4-8-16,6 2-11 0,5-2-9 0,0 0-11 0,14-2-18 0,-2 0-9 15,1 1-17-15,3 0-19 0,-2-1-14 16,-3 2-17-16,-7 0-16 0,-4-1-29 0,12-7-34 0,-12 6-28 16,-3-1-153-16,-9 1-338 0,1-1 149 0</inkml:trace>
  <inkml:trace contextRef="#ctx0" brushRef="#br0" timeOffset="24358.8149">5558 4031 43 0,'-2'-1'276'0,"2"1"-30"0,-1-3-23 0,1 3-25 0,-4-4-18 15,4 4-15-15,0 0-17 0,0 0-13 16,0 0-15-16,21 7-10 0,-7-2-9 0,-1 1-13 0,8 2-6 16,-2 3-9-16,4 2-6 0,-3 1-10 0,1 3-1 0,0-1-6 15,-4 0-6-15,-2 1-1 0,-3 1-8 16,-4-1-9-16,-2 2-6 0,-6 0-10 0,-5 0-13 16,-3 0-18-16,-6-2-17 0,-7-1-27 0,-3-1-25 15,0-2-43-15,-16 2-26 0,1-4-190 0,-3-2-376 16,4-1 167-16</inkml:trace>
  <inkml:trace contextRef="#ctx0" brushRef="#br0" timeOffset="32809.489">6197 4168 213 0,'0'0'203'15,"3"-3"-1"-15,-3 3-3 0,0 0-6 0,0 0-11 0,1-3-8 0,-1 3-14 16,0 0-16-16,5-1-14 16,-5 1-14-16,1-2-10 0,-1 2-11 0,0 0-13 0,0 0 0 0,0 0-16 15,0 0-7-15,9 2-4 16,-9-2-4-16,4 1-9 0,-1 2-6 0,-1 0-2 0,1 0-3 15,-1-2-9-15,0 4-5 0,1-2-2 0,-1 1-9 16,-1-1-2-16,0 1-3 0,-1 1-4 0,0-1 3 16,-4 2 0-16,1-5 0 0,-1 3-3 0,-1 1 3 15,0-2 3-15,0-2-3 0,0 1 0 0,3 0 4 16,-3 0 4-16,5-2 2 0,-7 0 2 0,7 0 2 0,-7-3 0 16,3 0-1-16,1 2-2 0,2-3-2 15,-2-1-1-15,3 1-3 0,-1-2 2 0,-1 1 0 16,2 1 0-16,3-1-3 0,-3 0-1 0,4 1-1 15,-1-1-2-15,3 2 0 0,-1 2 0 0,1-2-2 16,-2 0 1-16,3 1 1 0,0 2-5 0,0 0 2 16,0 0 1-16,-2 0 2 0,0 2-5 0,2 1 2 15,-1 0 1-15,-2 1-1 0,0-1-2 0,-1 2-6 0,-1 0-1 16,-2 1-2-16,-2-1 3 0,1 3 0 0,-2-3-4 16,-3 4-2-16,-1-4-1 0,-1 1 1 0,1-1 2 15,0 0 4-15,0-2 1 0,1-1 1 16,-1 0 2-16,3-1 2 0,-2 0 0 0,6-1 4 0,-8-1-3 15,5-1 8-15,0 0 1 0,0-3 4 16,2 1-3-16,-2 1 2 0,3-2-2 0,0-1-4 0,4 2-2 16,-1-3 1-16,0 4-2 0,0-3 1 0,1 1-2 0,3 1 1 15,-3 1 0-15,2 0-3 0,0 2 1 16,1-2 3-16,-2 3-5 0,-1-1-1 0,2 1 2 0,-2 2 0 16,-1-2-1-16,3 2 5 15,-3 1-6-15,-1 1 2 0,-2-2 2 0,0 1-3 0,0 1 0 0,-4 2 1 16,0-3-4-16,-3 4 1 15,0-3 1-15,-2-1-1 0,2 2 4 0,0-1-3 0,0-2 2 16,0-1 0-16,4 1 4 0,-2-1 4 0,-1 0 0 16,6-1 2-16,-4 0-3 0,4 0 1 0,-6-5 0 15,6 2-5-15,0-1 2 0,0-1-1 0,2 1-3 0,-1-4-1 16,3 4 3-16,-1-4 1 16,3 3 0-16,-1-2-4 0,0 3 0 0,-1-1 6 0,0 3-2 0,0-1 0 15,-1-1-5-15,1 2 2 16,-1 1 1-16,1 0-3 0,-4 1 1 0,6-2 0 0,-6 2 0 0,4 0 2 15,-4 0-4-15,3 3 1 16,-2 1-10-16,-2-1-19 0,0 2-17 0,-2 2-32 0,-1-3-24 16,-1 1-38-16,1 2-50 0,-3-1-123 15,0-2-344-15,1 1 152 0</inkml:trace>
  <inkml:trace contextRef="#ctx0" brushRef="#br0" timeOffset="35068.8548">6714 4010 35 0,'-2'-7'218'0,"-1"1"-10"0,-2 0-6 0,0 0-9 15,0 2-8-15,-2-3-11 16,0 1-15-16,0 2-16 0,0-3-13 0,-4 2-11 0,-2 0-12 15,-1 1-11-15,0 1-10 0,-1 0-7 16,1 1-9-16,-1 2-8 0,0 0-3 0,1 0-10 0,-2 2-4 16,4 2-4-16,-1-1-3 0,3 1-3 0,0 1-5 15,4 1-3-15,-2 1-2 0,2-2-2 16,2 3-3-16,1 1-1 0,-1 2-2 0,4 1-1 0,2-1-6 0,1 1 1 16,2 0 0-16,2 1-3 15,0-1-2-15,3 1-2 0,3 1-7 0,1 2 0 0,1-3-1 16,1-1-6-16,-1 1-2 0,3-3-2 15,-1 0 2-15,1 2-2 0,1-5 3 0,-4 0-3 0,7 2 5 16,-4 0 2-16,2-3 1 0,-5 3-3 0,-1-6 1 0,-1 3 2 16,0-1 0-16,-1 0 3 0,-2 0 1 15,-3-1 3-15,3 1 0 0,-3 0 7 0,-1 0 3 0,-1-1-1 16,0 0 2-16,-4 2 3 16,0-1-1-16,1 2 2 0,-5 2-6 0,0-2 6 0,-4 2-4 0,-3 0 2 15,-3 0-4-15,-1-4-2 16,-6 6 0-16,5-5-2 0,-7 0 4 0,0 1-1 0,2-2-3 15,0-1 1-15,4 0 5 0,-5-1-6 0,4-1-1 0,1-1-1 16,1 0-4-16,1-1-6 16,0-2-8-16,2 0-11 0,-1-1-26 0,3-1-28 15,0 1-29-15,3-3-40 0,-3-1-58 0,3-2-162 16,-3-2-396-16,3-2 175 0</inkml:trace>
  <inkml:trace contextRef="#ctx0" brushRef="#br0" timeOffset="51499.7287">4672 5016 55 0,'4'-10'263'0,"-3"0"-15"0,1 0-6 0,-2 1-6 16,1 0-16-16,-2 0-20 0,-1-4-10 16,1 4-5-16,-3 1-10 0,-1-3-16 0,1 3-17 0,-1 1-11 15,0-1-9-15,-2 3-11 16,0-1-15-16,0 1-10 0,-1 1-8 0,1 1-11 15,-3 1-5-15,-1 2-16 0,-2 0 4 0,-2 2-5 16,-1 3-6-16,-4 1-2 0,-1 2-3 0,3 2-4 0,-1 1-6 16,0 1-2-16,1 3-8 0,1-2-5 0,4 3 13 0,2-5-14 15,1 5-4-15,3-5-4 0,3 2-8 16,1 1-1-16,3 1 0 0,0-2-2 16,6 4-1-16,-1-4-1 0,1 0-6 0,4 5-1 15,1-2 2-15,0-1 7 0,1-4-8 0,4 3 1 0,-2-1-1 16,3 0 2-16,1-2 3 0,1-1-3 15,-2 1 1-15,1-1-3 0,-3-3-1 0,-3-1 4 0,-2 1-2 16,-1-3-7-16,-3 1-7 0,-1-2 1 0,-2-1 2 0,-1 1 8 16,-2 3 1-16,-3-3 4 0,-4 1-3 0,-7 2 5 15,-4 1 0-15,-6-2 4 0,-3-1 0 0,1-2 0 16,-3-2-2-16,1 2 4 0,-3-3 0 16,3-2 5-16,1 1-1 0,-1-2-1 0,2-2-5 0,4 0-11 15,1 0-24-15,7 1-32 0,0-1-32 16,4 1-32-16,3-2-54 0,3 0-179 0,1-1-404 0,3-1 179 15</inkml:trace>
  <inkml:trace contextRef="#ctx0" brushRef="#br0" timeOffset="52060.1522">4918 5186 140 0,'0'0'217'0,"-5"1"-15"0,5-1-23 16,-4 0-13-16,4 0-15 0,-4 2-13 0,4-2-14 0,0 0-2 15,0 0-10-15,0 0-5 0,0 0-8 16,15 2-11-16,1-2-4 0,0-2-10 0,9 3-5 0,1-4-14 15,2 3-9-15,-1-1-18 0,4 1-13 0,-1-3-16 16,9-1-13-16,-11 3-17 0,2 0-16 0,-1 1-29 0,-2-1-26 16,0-1-44-16,-6 1-155 0,0-4-324 0,-5 3 144 15</inkml:trace>
  <inkml:trace contextRef="#ctx0" brushRef="#br0" timeOffset="52319.5724">5165 4997 227 0,'-3'-4'241'16,"-1"4"-27"-16,2-2-19 0,2 2-27 16,-3-3-9-16,3 3-12 0,0 0-18 0,0 0-5 0,0 0-14 15,19 2-8-15,-6 1-12 0,2 3-11 16,5-1-6-16,3 4-8 0,0 0-8 0,-1 2-5 0,1 2-4 15,-2 0-6-15,-1 3-5 0,3 0 0 0,-9 1-15 16,1 1 2-16,-3 1-6 0,-5 2-6 16,-7 0-4-16,-3 0-11 0,-7-1-22 0,-4 2-26 15,-13 4-29-15,-3-2-34 0,-3-6-26 0,-3 0-49 16,-1-5-124-16,0-4-340 0,-3-2 151 0</inkml:trace>
  <inkml:trace contextRef="#ctx0" brushRef="#br0" timeOffset="53840.667">5703 5099 115 0,'5'-2'259'0,"-5"2"-31"0,5-1-17 16,-5 1-15-16,0 0-6 0,5 3-12 0,-5-3-13 0,6 0-16 0,-3 1-16 15,0 1-10-15,-2 0-7 0,2 3-8 16,-2-2-9-16,1 3-10 0,-1 0-5 0,0 1-13 15,-1 1-6-15,-1-1-3 0,0 1-14 16,-2 0-15-16,-1-3 2 0,1 2-10 0,-4-1-1 0,4 0-1 16,-4-3-5-16,3 0-2 0,-2 0 2 0,2-3-1 0,-2 0-1 15,2 0-3-15,4 0-1 0,-7-4-1 16,3-1-2-16,1 0-2 0,0-2 3 0,0-2-1 16,2-1-3-16,1 4 0 0,1-4-1 0,3 0 2 15,-1 3-4-15,0-3-3 0,3 2 0 0,1 3 1 16,0-1 2-16,0 0-4 0,0 3 2 15,1-1 1-15,1 1-5 0,-2 0 3 0,1 2 2 0,-1 1-2 16,-1 1-3-16,0 0 1 0,-2 1 2 0,-1 1-1 0,-1 3 0 16,0-2 0-16,-2 1 2 0,-4 3-3 15,-1-2-4-15,0 2 5 0,-2 3 2 0,-5-2-2 0,4-3 4 16,-3 1-2-16,4-2 0 0,-3 0 0 16,3-2-2-16,0-2 5 0,0 0-4 0,1-1 5 0,2-2 3 15,1 1 3-15,0-4-3 0,0 1 3 0,2 0 3 16,1-4-3-16,0 3 0 0,1-2-1 15,4 0 0-15,-3 0 0 0,4 0-4 16,-2 1 5-16,2 0-8 0,1 1 1 0,-4 0 0 0,4 1 2 0,-2 2-5 16,0 0-4-16,0 1 3 0,0 1-18 0,-5 0-16 0,8 0-19 15,-5 1-20-15,0 4-19 0,-2-2-30 16,2 1-27-16,-2 1-31 0,1 0-46 0,-2 1-142 16,-2 0-397-16,2 0 175 0</inkml:trace>
  <inkml:trace contextRef="#ctx0" brushRef="#br0" timeOffset="54808.7368">6227 5128 81 0,'3'-8'285'0,"-1"0"-17"16,-2 4-16-16,2-4-16 0,-2 1-6 0,-2 0-15 15,0-1-14-15,-4 1-7 0,0 0-8 0,-1-2-13 16,0 5 1-16,-3-5-24 0,-4 4-14 0,0-1-12 15,0 1-5-15,-7 0-14 0,1 3-2 0,3-1-16 0,-4 2 1 0,6 1-14 16,-1 0-5-16,1 3 0 16,1 0-6-16,-2 2-8 0,4-1-11 0,-1 3-4 0,4-3-1 15,0 3-2-15,0-1-3 0,2 4-9 0,1 1-2 0,4 0-1 16,0 2-3-16,1 0-3 16,1 1-9-16,1 0 9 0,5 1-15 0,-2-3-6 0,3 2-7 0,0-2 6 15,2-1-19-15,0 0-4 0,4-2-1 16,-3-2-1-16,4-1-4 0,-1-1 2 0,-3-4 2 0,1 1 3 15,2-4 2-15,1-1 1 16,-2-2 5-16,1-1 2 0,-2-1 3 0,1-3 5 0,-1 2 14 0,-3-1 8 16,2-2 5-16,-3 0 11 0,0 0 2 0,-4 2 13 0,0 1 0 15,-2 1 12 1,2 0-9-16,-3 2-4 0,0 0-8 0,-3 0 0 0,3 1-1 16,-3 1-8-16,-1 2-6 0,1-1-2 0,3 2-2 15,0 0 9-15,-9 3-14 0,7 3-6 0,-1-2-16 0,-2 3-3 16,3 0-9-16,2 1-11 0,0 0-13 15,3 0-18-15,1 0-11 0,3 3-10 0,3-3-15 0,4 0-15 16,-1-1-15-16,7-2-8 0,1-4-5 0,1-1-8 16,2-1 7-16,0-3-4 0,0-1 12 0,0-3 19 15,-1-2 10-15,-1 0 27 0,-1-2 18 16,-3-1 34-16,0-1 28 0,-4-1 31 0,-2 5 23 0,-5 0 24 16,3 1 19-16,-3 3 12 0,-3 2 4 0,-1 0-1 15,1 0-7-15,-2 2-5 0,1-1-6 16,-2 3 2-16,-1 0 1 0,0 0-4 0,0 0-10 0,-10 4-8 15,3 2-7-15,0 4 0 0,-3-1-10 16,0 7-9-16,-1-1-6 0,1-3 13 0,2 6-18 16,-1-2-2-16,1 3 5 0,2-7-16 0,-1 1-6 15,4 0-5-15,-4-3-12 0,4-2-8 0,-1 0-3 0,2-2-5 16,-1-2 0-16,1 2-5 0,2-3 11 0,0-1-4 16,-2 1 3-16,2-3 3 0,0 0-2 15,0 0 3-15,2-12 0 0,2 3 5 0,-1-4-7 0,4-5 9 0,-2 0-1 16,0-2 4-16,2-6-5 15,-1 4 6-15,2-3 12 0,-1 0-9 0,3-10 0 0,1 1-1 16,-2 8 2-16,5-6 3 0,-4 7 4 0,1 1 10 16,-1 4-7-16,1 1 1 0,-1 3-3 0,-1 5 11 15,0 3-12-15,-3 0-3 0,1 4-5 0,-3 3 1 0,3-1-3 16,1 2-3-16,-1 3 1 0,0 3-3 16,0 3 5-16,1 2-4 0,1 5-1 0,0 5-2 15,-2-2 1-15,-1 5 3 0,-1 3 1 0,1-1-11 16,-2-3-3-16,-1 3-5 0,4 8-7 0,-5-9-3 0,-1-1-16 15,1-1-11-15,-1 1-15 0,2-6-8 0,-2 1-14 0,1-6-17 16,-1 2-17-16,-1-6-16 0,2 2-20 16,-2-3-21-16,1-4-23 0,0 0-24 15,-1 0-198-15,0-3-461 0,0-1 205 0</inkml:trace>
  <inkml:trace contextRef="#ctx0" brushRef="#br0" timeOffset="54980.8654">6497 5087 78 0,'0'-3'294'16,"0"-1"-33"-16,1 1-24 0,2-1-21 15,4 0-23-15,3-1-20 0,3 0-15 0,1 0-19 0,6-3-14 16,3 2-26-16,0 1-40 0,2 0-49 16,1 0-61-16,-1-1-62 0,2 2-200 0,-4-2-340 0,1 0 151 15</inkml:trace>
  <inkml:trace contextRef="#ctx0" brushRef="#br0" timeOffset="56169.7308">4716 5827 18 0,'1'-12'276'16,"-1"1"-19"-16,-3-1-26 0,-1-1-11 0,0 4-9 16,-3-3-11-16,1 4-15 0,-4-1-11 0,-1 0-15 0,1 1-12 15,-4 1-18-15,1 3-11 0,-2 0-9 0,0 1-10 0,-1 2-12 16,2 2-9-16,-3 2-6 16,0 0-10-16,3 2-6 0,-6 4-5 0,8-1-6 0,0 1-5 0,2 1-5 15,0 4 2-15,-1-4-5 0,6 3-4 0,1 1-6 16,3 0-5-16,1 5-8 15,2-4-4-15,4 3-6 0,2 2-5 0,3-2-3 16,3 2-3-16,1-2-1 0,4 0 0 0,1-1-5 0,-2 0-1 16,2 0-3-16,-2-5 2 0,0 1 1 0,-2 0-1 0,-4-4-5 15,-4 2-3-15,-3-4 1 0,-2 1 8 0,-2 1 0 16,-2-1-6-16,-5 0 11 16,-4 1 0-16,-6 2 0 0,-3-2 3 0,-3 0 1 15,-2-1 3-15,-3-3-1 0,0 0-1 0,2-3 4 0,0-1 0 0,-2-2 1 16,3 1-1-16,3-3-3 15,1 1-18-15,6-2-34 0,1-2-35 0,4 2-44 0,4-4-39 16,-2 0-203-16,5 0-412 0,4-3 183 0</inkml:trace>
  <inkml:trace contextRef="#ctx0" brushRef="#br0" timeOffset="56425.2734">4878 6030 200 0,'0'0'247'0,"-3"3"-28"0,3-3-19 0,-2 2-18 0,2-2-16 0,0 0-2 16,9 1-17-16,-3-2-14 0,4 0-13 15,4 0-8-15,7-2-17 0,1 0-7 0,3 2-7 0,2-4-11 16,0 3-8-16,11-2-14 15,-9-2-20-15,9 3-22 0,-10 2-16 0,1-4-20 0,-1 4-23 0,0-1-15 16,-4 0-32-16,0 0-20 0,-4 1-29 0,-5-2-158 16,-5 2-332-16,-3-1 148 0</inkml:trace>
  <inkml:trace contextRef="#ctx0" brushRef="#br0" timeOffset="56669.5942">5177 5913 123 0,'-11'-7'262'15,"3"2"-20"-15,0 0-11 0,3 2-9 0,-1 0-13 16,1-1-12-16,2 3-17 0,-1-1-20 0,2-1-15 16,2 3-17-16,-4-1-13 0,4 1-9 0,0 0-15 15,0 0-6-15,0 0-9 0,20 5-7 0,-8 3-9 0,4-3-5 16,4 4 1-16,-2 2-11 0,5 0-3 0,-4 2-8 16,1-1-5-16,-2 4-15 0,-1-1-17 0,-3 0-3 0,-4 3-6 15,-3-1-6-15,-4-3-5 0,-2 5-7 16,-3-5-9-16,-5 4-2 0,-2 0-5 15,-2-2-1-15,-2 0-11 0,-2-1-14 0,3-6-9 0,0 0-15 16,0-2-22-16,3-1-19 0,2-3-31 16,0 0-163-16,1-3-357 0,-1 0 158 0</inkml:trace>
  <inkml:trace contextRef="#ctx0" brushRef="#br0" timeOffset="57179.6199">5727 5988 2977 0,'10'-2'78'16,"-2"0"-45"-16,1-2-10 0,-5 3-12 0,0 1-8 0,-1-2 3 15,-3 2-1-15,8 2-3 0,-5 0 2 0,-2 1 1 16,1-1-3-16,-2 1 7 0,0-3-6 0,-3 8 0 0,3-4-5 16,-3 1 3-16,-1 0-1 15,1 1-4-15,-2-1-5 0,-1 2-3 0,-1-2-4 0,0 1-3 16,0 0-1-16,0-2 4 0,0-1 1 0,4 0 4 15,-4 0 0-15,4-2 0 0,-1 1 4 0,4-2 0 16,-7-2 2-16,7 2 0 0,-3-4 2 0,0 1-1 0,2-2 1 16,1 0 8-16,1 1 0 0,2-2 2 15,0-1 1-15,0 1 1 0,-2 1-3 0,6-1 4 0,-1 1-4 16,1 0-1-16,0 1 0 0,0 1 1 16,0-1-1-16,1 2 0 0,1 0-3 0,-2 2 1 15,0 0 0-15,0 0 1 0,-1 2 0 0,-1-2-4 16,1 3 3-16,-2 1 0 0,-1-2-2 15,0 2-4-15,-2 2-2 0,-1-2 0 0,-3 2-5 0,-1 0-2 16,-3 1-5-16,0-1 5 0,0 0-3 0,-2 0 3 16,1-2 6-16,-2 1-2 0,2-2 3 0,1-1-4 0,0 0 7 15,-3-2 1-15,7 1 11 0,-4-2 0 16,7 1-3-16,-7-2 2 0,4 1 2 0,2-2-1 0,-2 0 2 16,3 0-5-16,0-1 0 0,3 0-1 15,-2-2 0-15,5 1-1 0,1 0 1 0,0 0-3 0,0-1 3 16,0 1-5-16,1 1 1 15,1 0 1-15,-1 1-7 0,1 1-14 0,-4 0-19 0,4 2-19 0,-5 0-32 16,0 0-31-16,-4 0-49 0,9 4-53 16,-8-2-176-16,-1 2-429 0,0-1 190 0</inkml:trace>
  <inkml:trace contextRef="#ctx0" brushRef="#br0" timeOffset="57619.5455">6114 5697 3433 0,'7'-10'92'0,"2"0"-58"0,-4 1 25 0,-1 6-5 15,2-4-24-15,-4 3-7 0,0 1-4 16,1-1-13-16,-3 2 14 0,0 0-4 0,0 2 9 16,0 0-1-16,0 0 4 0,0 0 5 0,3 13-5 15,-6 2 0-15,3 4-1 0,-5 4 2 0,3 1-4 0,-5 2-2 16,4 1-2-16,-4 8-2 15,6-8 1-15,-3 0-9 0,2-2 4 0,2-1-1 0,0-1 0 16,0 0 4-16,0-2-13 0,0-7-9 16,2-1-3-16,-2 1 3 0,2-6 1 0,-2 0-2 0,0-4-1 15,0 2 8-15,2-4-1 0,-2 1-4 0,1-1 10 16,-1-2-8-16,0 0 0 0,10-7 4 0,-3 0-2 16,0-4 14-16,3 1-15 0,0-2-4 0,1 1 5 0,3-2 1 15,3 0-13-15,-6 4 11 0,3 1-4 16,-2 2 0-16,0 0 4 0,2 2-5 0,-1 3 0 15,1 2 3-15,0 0 2 0,-1 2-5 0,-2 3 4 0,-1-2-3 16,-1 4 8-16,0 2-7 0,-1-1 0 16,-3 3 6-16,-1 0 1 0,-4 0-14 0,-2 1-9 0,-3 0 3 0,-2-4-2 15,-3 4 5-15,-1-3 1 0,-9 3-11 16,-1-2-5-16,0-2-13 0,-3-1-4 16,0-3-5-16,-1-2-16 0,-2 0-16 0,2-5-31 15,-2-2-50-15,3-1-57 0,2-5-75 0,2 0-195 0,2-6-531 16,-1 1 236-16</inkml:trace>
  <inkml:trace contextRef="#ctx0" brushRef="#br0" timeOffset="63220.2322">4069 3654 106 0,'-1'-4'160'0,"1"2"-17"0,0 2-14 15,-3-5-6-15,3 5-12 0,0-2-17 0,0 2-6 0,0 0-12 16,0 0-6-16,0 0 14 0,0 0-2 0,0 0-8 0,0 0-5 16,0 13-8-16,-3-7-3 15,3 1-4-15,-4 3-6 0,1 1 2 0,3 3-2 16,-4-1-5-16,1 7-1 0,-1 0-2 0,-2 0-2 16,2 1 2-16,1 2 2 0,-1 5-3 0,-3 10-3 0,1 1 0 15,1 5 1-15,-1 20 1 0,0 3 2 16,-1-1 3-16,0 3-5 0,0 2-2 0,0-3-7 0,0 3-6 15,2 3 5-15,-1 2-6 16,-1-2 1-16,0 1-4 0,4-4-1 0,-4-3-2 0,3-4-1 16,1 1-2-16,0-2 3 0,2-2-4 0,-2 0 0 0,0 3-1 0,-1 0 0 15,1 0 0-15,-4 2-4 16,3 0 1-16,-6 4 0 0,0-1 1 0,-3 4 0 0,5 0 6 16,0-8-6-16,-1 2-1 15,3-3-1-15,1-2-2 0,-1-17-5 0,2 2 3 0,4 15-5 16,-1-18 1-16,3 17-1 0,0-19-3 0,-2 0 3 15,-2 0-2-15,4 3 4 0,-1-4-6 0,1-5-3 0,-4 2-7 16,2-11-1-16,-1-3 0 16,1 2 2-16,-2 0 3 0,2-6 2 0,-1-5-7 0,0-4-7 0,1-2-14 15,-2-2-4-15,4-1-4 0,-2-2-15 0,0-4-17 16,0 0-22-16,0 0-19 0,0 0-43 16,4-15-151-16,-3 2-340 0,2-7 151 0</inkml:trace>
  <inkml:trace contextRef="#ctx0" brushRef="#br0" timeOffset="64378.7645">4065 3558 90 0,'-3'-2'159'0,"-1"0"-13"0,1 1-9 0,3 1-16 16,-4-2-11-16,4 2-13 0,0 0-9 15,-4-2-12-15,4 2-5 0,0 0-9 0,0 0 0 0,0 0-6 16,0 0-5-16,0 0-2 0,0 0-5 0,0 0 1 0,4 7 0 16,0-5 1-16,3-1-7 15,0 2 0-15,2-2-3 0,2 0-5 0,3 0-2 0,0 2-4 0,7-2 0 16,0-1 0-16,3 2-2 0,0-2-2 16,5 0-4-16,0 0 4 0,10-3-5 15,2 0-2-15,0 1 0 0,3-2-4 0,-1 1 1 16,4 0-1-16,-5 1-10 0,4-4-5 0,1 5-5 0,0-2-3 15,-1-2-5-15,3 0-1 0,19-1 0 0,-19 2-9 0,23-4-5 16,-1-1 2-16,1 2-2 0,8-3 9 16,5-2 7-16,7 2 3 0,11-3 6 0,2-1 7 15,7-7-7-15,6 5-1 0,-1 6 2 16,-3-2-2-16,0 2 5 0,-6 3-6 0,0 2 0 0,-6 2 3 16,-11 3-4-16,-6 0 3 0,-4 0-4 15,-5 4 1-15,-9 0-1 0,-21-1 1 0,4-2-1 0,-3 2-1 16,-2 1-1-16,-2-1 3 0,-2-1 4 15,-2-2-7-15,-11 1 1 0,-1 0 0 0,0 0 6 0,-3 2 2 16,-3-6 2-16,-5 2 0 0,-2-1 0 0,-2 2 12 0,-3-2 1 16,-1 2 5-16,-1-2-4 15,0-1 0-15,0-1 4 0,-2 2-1 0,-1-1 5 16,1 1-2-16,2-1-2 0,-1 1 1 0,0 0-5 16,-2 0 4-16,3 1-10 0,0-2 2 0,2 3 2 0,-1-1-5 0,2-1 4 15,1 2 1-15,2-2-4 16,-3 2 4-16,-1-2-2 0,-1 2-1 0,3 0 1 0,-7 0 0 15,-4 0 3-15,9-1 2 0,-9 1 1 16,8 0 2-16,-8 0 2 0,6 0-1 0,-6 0-2 0,0 0 0 16,0 0-5-16,8-1 0 0,-8 1 4 0,0 0-7 0,4 4 4 15,-4-4-3-15,3 4-2 0,-3-4 2 16,1 4 2-16,1 0 0 0,-2 1 4 0,0-2 1 16,0 2 4-16,0 4-6 0,0-1 13 0,-3 0-9 15,3 7-1-15,-1-2 10 0,-2 5-5 0,0 3 2 16,-1 1 8-16,-2 6 5 0,-2 6-1 15,-1 5-3-15,-3 2-4 0,-2 0-1 0,-2 18-2 0,-2 1 3 16,1 0-3-16,-2 3-3 0,4 2 2 0,-1 3 2 0,0 3-3 16,-1 3 1-16,3 2-8 0,-1 1 1 15,3 2-2-15,2 7 13 0,1-2-3 16,4 6 1-16,2 3 2 0,-1-4-3 0,4 8 0 0,7-4 4 16,-3 4 5-16,1-1 6 0,3 1 3 0,-2-6-2 0,-5-2 3 15,2 2-2-15,-6-3-2 16,3-1-1-16,-7-3-2 0,3-1-3 0,-4-6-5 0,0-1 1 0,-3-5-2 15,4 0-3-15,1-6-6 0,-2-3 2 16,2-17-13-16,-2-4-2 0,3 2-11 0,-2-4 0 16,3-2-6-16,1-13-2 0,-1 0-7 0,4-5-10 15,-2-4-6-15,1-3-8 0,1-2-11 0,0-3-10 16,1-1-7-16,1-2-3 0,-1-1-1 0,-1-3-5 0,0 0-14 16,6 2-6-16,-6-2-2 0,0 0-2 15,0 0-2-15,0 0-9 0,0 0-19 0,10-8-34 0,-10 8-109 16,0 0-303-16,-3-7 134 15</inkml:trace>
  <inkml:trace contextRef="#ctx0" brushRef="#br0" timeOffset="65091.5169">3868 6858 140 0,'-7'3'265'0,"0"-3"-27"0,3 1-32 0,1-1-23 0,3 0-21 16,-9 0-13-16,9 0-13 0,-4 2-8 0,4-2-1 0,-4 0-1 16,4 0-3-16,0 0 0 0,0 0 1 15,0 0-14-15,0 0-4 0,0 0-12 0,0 0-5 16,0 0-10-16,0 0-6 0,0 0-6 0,24 0-6 15,-13-2-5-15,3 1-13 0,2 1 2 0,6-2-6 0,2-2 0 16,3 3-3-16,12-2 2 0,2 3 0 0,6 1 3 16,3-2 0-16,22 0 0 0,7-5-1 15,3 2-3-15,7 1 5 0,6 1 0 0,10-1-2 0,4-2-1 16,7 1 2-16,5-2-7 0,4 1-2 16,7-2-6-16,5 0 0 0,0 0 2 0,5-5-6 0,-4 5 0 15,4-6-4-15,-5 0 10 0,-1-3-12 16,-2-3-10-16,-6 6-3 0,-4-2 0 0,-5 1-1 0,-6 1 7 15,-10 3-5-15,-10 1 9 0,-10 1-11 16,-11-2 1-16,-26 5-3 0,-5 0-2 0,-12-1-4 0,-5 1-15 16,-2-1 1-16,-8 3-9 0,-1-1-10 0,-4 1-10 15,-3-2-10-15,-3 2-23 0,0 0-27 0,-6-1-22 0,-2-3-32 16,-7-1-24-16,-6-4-27 0,-4 0-259 0,-3-1-511 16,-11-4 227-16</inkml:trace>
  <inkml:trace contextRef="#ctx0" brushRef="#br0" timeOffset="66070.0854">3319 3838 335 0,'-7'-6'315'15,"-2"1"-21"-15,3 0-23 0,1 2-22 0,1 0-23 16,0 1-20-16,2-2-19 0,1 3-22 0,-3-1-19 0,4 2-12 15,0 0-18-15,-3-4-15 0,3 4-9 0,0 0-10 16,-4 6-9-16,4-1-3 0,0 3-10 16,-2 4-7-16,4 0-1 0,-2 2-7 0,1 8-8 15,2-3-4-15,0 4 1 0,-2 0-1 0,4 0-4 0,-2-3-8 16,-1 2-7-16,1-2-7 0,1-2-7 0,-3-2-9 0,0-2-5 16,0-1-5-16,-1 2-10 15,1-1-2-15,-1-3-8 0,-1 0-6 0,0 0-5 0,-1-4 1 16,0 3-4-16,-2-2-2 0,0-1 0 15,-3 0-1-15,3-1 6 0,-3 0 7 0,0-3 6 0,-2-1 1 16,1 2 4-16,-1-3 2 0,-1-1 7 0,0 2 3 0,-3-2 8 16,3 0 12-16,0 0 8 0,-1-2 13 15,1 1 13-15,0-1 3 0,0 2 5 0,2-3 7 16,0 2 2-16,2 1-2 0,1-2-1 0,5 2-3 0,-7 2-3 16,7-2-11-16,-7-2-3 0,7 2-3 0,0 0 0 15,-3 0-2-15,3 0-2 16,0 0-2-16,0 0 4 0,16-1-6 0,-5 1-1 0,3-2-2 15,8-2 1-15,1 2-2 0,1-3-6 16,1 2-11-16,2-2-12 0,1 1-13 0,-1 0-11 0,0-4-21 16,-3 1-21-16,1 0-33 0,-2-2-37 0,0 1-47 15,-1-3-65-15,-11 1-142 0,4-3-439 0,-5 2 193 16</inkml:trace>
  <inkml:trace contextRef="#ctx0" brushRef="#br0" timeOffset="66284.0584">3044 3803 228 0,'-6'0'239'0,"1"-1"-20"0,2 0-24 0,3 1-20 16,-5-1-15-16,5 1-10 0,0 0-11 0,14-4-8 15,1 2-14-15,6-2-12 0,3 2-9 16,4-3-23-16,2 0-10 0,12 0-30 0,-1-3-24 0,1 3-20 15,-2-1-32-15,0 0-39 0,0 1-35 0,-9-1-49 0,-4 1-120 0,-2 1-310 16,-3 2 138-16</inkml:trace>
  <inkml:trace contextRef="#ctx0" brushRef="#br0" timeOffset="66588.9493">3514 3868 67 0,'-5'6'206'0,"2"2"-10"0,0 0-11 0,-1 4-10 0,2-3-9 16,-2 2-10-16,3 2-2 0,-1-1-12 0,1 1-14 0,1 8-15 16,0-7-5-16,1 1-12 15,1 3-3-15,-1 0-14 0,1 2-8 0,1-2-6 0,-1-3-5 0,4 3-7 16,-3-4-4-16,4 1-3 0,-3-3-8 16,0-1-1-16,2-3-7 0,-1 0-8 0,1 0-3 0,0-4-3 15,4-1-5-15,-3-1 0 16,4-1-3-16,2-4 0 0,-2 0 2 0,-1-3-3 15,1-3 2-15,-1-2 7 0,0-1 6 0,1-4 13 0,-3-1 8 16,-3-2 5-16,-3-1-3 0,0-1-6 0,-4 1 0 16,-3-2-4-16,-2 1-5 0,-2 2-6 0,0 3-2 0,-1 4-16 15,0 3-29-15,-4 1-36 0,-6 1-45 16,-1 5-53-16,-5 5-74 0,0 1-180 0,-2 0-445 0,1 5 197 16</inkml:trace>
  <inkml:trace contextRef="#ctx0" brushRef="#br0" timeOffset="69172.9042">7555 4787 42 0,'-5'1'143'16,"1"1"4"-16,-1-2-9 0,2 1-13 15,-2 0-6-15,3 1-14 0,2-2 2 0,-5 2-6 0,3-2-8 16,-1 2-9-16,3-2-5 0,0 0-7 16,-3 2-8-16,3-2-8 0,0 0-2 0,0 0-5 15,-4 3-6-15,4-3-7 0,-2 2 7 0,0 0 0 0,-1 0-1 0,0 0-3 16,3-2-3-16,-1 4-1 16,-2-3-2-16,0 2 1 0,3-3-6 0,-3 4 1 0,3-4-7 15,-1 2 0-15,-2 0-2 0,3-2-1 16,0 0-3-16,-3 3 2 0,3-3-3 0,0 3-1 15,0-3 3-15,6 3 9 0,-3-3 4 0,5 3 5 16,6 0 0-16,3-3-1 0,10 1 0 0,12 0-3 0,5-2 1 16,22 2-9-16,4-2 5 0,2-3-4 0,3 1-3 0,1-3 0 15,6 0-2-15,6-4 7 16,3 6 0-16,8-5-5 0,1 1 0 0,6 1-2 0,-6-1-3 16,1-1 1-16,-6 2-2 0,1-2-5 0,-3 6 0 0,-1-6-6 15,-7 4-4-15,-4-3-4 0,-10 3-3 16,-2 1-11-16,-20-1-13 0,-1 1-3 15,-3 1-18-15,0 1-13 0,-4-1-16 0,-13 2-20 0,2 1-28 16,-6 0-12-16,0 2-42 0,-10 1-136 0,-4-3-347 16,-2 0 154-16</inkml:trace>
  <inkml:trace contextRef="#ctx0" brushRef="#br0" timeOffset="69469.7513">8477 4478 2874 0,'-20'-6'-29'16,"6"0"5"-16,3-1 9 0,1 4 2 0,3-2-7 0,-1 1-31 16,4 2-18-16,1 1 14 0,3 1 12 0,0 0 1 15,0 0 13-15,15 0 17 0,-1 3 3 0,3-1 6 16,6 5 1-16,2-1 8 15,3 4 1-15,7 4 2 0,2 3 2 0,0 3 6 0,0 2 0 0,-1 3 4 16,1 1-3-16,-2 2-1 0,-4 5 1 0,-2 1-8 0,-8 3-7 16,-4 0-9-16,-6 1-4 15,-8 2-13-15,-9-1-21 0,-6 0-30 0,-11 1-33 16,-17 14-37-16,-10-7-39 0,-7-1-155 0,-11-10-364 16,-2-6 162-16</inkml:trace>
  <inkml:trace contextRef="#ctx0" brushRef="#br0" timeOffset="79119.3708">8885 4228 18 0,'4'-10'256'0,"-2"-1"-12"0,0 0-11 0,-4-1-16 0,2 3-11 15,-3-2-9-15,-3-1-14 0,0 2-12 0,-3-1-13 16,2 0-11-16,-3 1-12 0,0 2-12 16,0-1-12-16,0 0-8 0,0 0-12 0,-2 2-8 0,2-1-7 15,-1 4-10-15,1 0-4 0,1-1-1 16,0 4-10-16,-1-2-10 0,0 3-4 0,0-1-3 0,2 3-7 15,-2 0 0-15,0 1-3 0,-2 1-1 16,0 5-3-16,0-2-3 0,0 4-5 0,1 3 2 0,-2 2-2 16,3 1 0-16,2 0-4 0,2-2 0 15,-1 4 1-15,3-1 1 0,1-3-4 0,3 0 3 0,0 4-3 16,3-5 0-16,1-2-4 0,-1-2 1 0,1-1 4 16,0 0 0-16,2-3-1 0,0 0 0 15,2-1-3-15,2-2 4 0,4-2 1 0,0-1 3 0,6-2-5 0,-5-4-2 16,6-2 5-16,-4-3-4 15,4-2 0-15,-4-2 9 0,2 0 5 0,-3-1 6 0,-2 1 2 16,-4 3 5-16,-3-1 11 0,0 1 0 0,-3 1 5 0,0 2 0 16,-2 0-6-16,-1 0 0 15,1 1 2-15,-2 3-1 0,-1 1-6 0,-1-1 0 16,2 2-6-16,-2-1-9 0,0 2-5 0,2 2-1 0,-5 0-1 16,5 0 0-16,-8 2 1 0,5 4-4 0,-3 0-2 0,3 1 10 15,-1 5-14-15,3-3-4 0,-1 4 6 16,2-1-6-16,2 1 11 0,2 0-18 0,-1-1-4 0,3-3 4 15,2 2 3-15,1-2 2 16,2 0-4-16,1-1 4 0,2-3-3 0,0 0 3 0,0-4-6 16,3 1 15-16,-3-2-13 0,0-3 3 0,-1 0 0 0,1 1-2 0,-4 0 4 15,0-3-2-15,-3 2 2 16,0-1-2-16,-1-1 0 0,-3 1 0 0,0 0-11 0,-2 0-24 16,-1 0-27-16,-3 2-32 0,0-1-30 15,-3 0-40-15,-3 1-38 0,-1 0-56 0,-5 3-274 0,-7 0-578 16,7 1 255-16</inkml:trace>
  <inkml:trace contextRef="#ctx0" brushRef="#br0" timeOffset="82660.3725">10061 4093 100 0,'3'-6'230'15,"0"1"-22"-15,-3 1-26 0,3 1-12 0,-3 0-19 16,0 0-13-16,0 3-11 16,1-3-7-16,-1 3-7 0,0 0-12 0,0 0-10 0,-1 14-8 15,-2-4-7-15,0 2-9 0,-1 7-3 0,1 3-7 0,0 4-8 16,-1 9-2-16,4 1 0 0,-3 2-7 15,3 6-5-15,3-1-1 0,-7 24-4 16,4 0 0-16,0-1-4 0,-2 3 0 0,2 4-2 16,-1 4-3-16,-2 2 3 0,-2 4-1 0,-5 6 0 15,4-2 6-15,-1 2-1 0,1-2 1 0,1-3-5 0,3-3-2 16,0-2 0-16,-4-7 1 0,2 1-4 0,0-8-12 0,1-2-6 16,0-21-5-16,1 2-3 15,1-3-4-15,1-1-3 0,0-2 0 0,-3-12-10 0,3-1-3 0,2-3-12 16,-2-1-15-16,0-5-22 15,0-4-30-15,1-5-33 0,2-1-46 0,-3-5-159 0,0-1-372 16,0 0 165-16</inkml:trace>
  <inkml:trace contextRef="#ctx0" brushRef="#br0" timeOffset="83476.8992">10166 3931 109 0,'-6'-1'165'0,"2"1"-9"0,1-2-5 16,3 2-11-16,-9 0-16 0,9 0-13 16,-5 0-12-16,5 0-8 0,0 0-4 0,-6 0-10 15,6 0-3-15,0 0-6 0,-4 2-6 0,4-2 1 16,0 0-10-16,0 0-1 0,0 0-5 0,0 0-4 0,8 7 0 15,-2-7-9-15,3 2 3 0,0 0-6 16,7 0-2-16,5-1-3 0,4-1 1 0,2 0-6 16,13 2 0-16,3-5-4 0,9 1 5 0,20-2 15 15,4 0 5-15,7-6 3 0,7 3 5 0,12-1-2 16,9 1-4-16,7-2-6 0,4 2-6 0,4-2-2 0,2 6-1 16,5-4-6-16,0 0 10 0,-2 2-5 0,-4-3-5 15,-3 3-4-15,0-5-7 0,-6 3-1 0,1 4-3 16,-12-2-8-16,-5-1-4 0,-8 1-3 15,-8 3-8-15,-8-1-15 0,-29 1-6 0,-1 0-1 0,-5 0-5 16,-14 0 2-16,-1 0 6 0,-4 1 2 16,-2 0 6-16,-9 0 3 0,-3 1 3 0,-1 0 6 15,-2-1 3-15,1 0 2 0,-5-1 1 0,1 2 4 0,-4 0 3 0,2-2-2 16,-2 2 6-16,0 0 1 16,0 0 1-16,0 0 10 0,-10-5 3 0,6 5 4 15,4 0-4-15,-9 0 0 0,9 0 1 0,-8 0-4 16,2 1-2-16,3 0 2 0,-3 1-1 0,2-1-2 15,0 1-1-15,1 0 0 0,-1 1 4 0,1-1-9 16,1 0-2-16,0 0 0 0,2 2 4 0,-1 0-2 16,0 0 0-16,2 0-3 0,0 1 2 0,1 2-4 15,0 1 1-15,-1 2-1 0,1 2 1 0,-1 1-1 16,0-1 3-16,1 3-4 0,-2 5 0 0,-4 3 3 16,-1 2-1-16,-2 13-1 0,-2 0 5 0,1 5-3 15,-6 18 0-15,2 3 4 0,-2-1-5 0,-2 3 7 0,4 3-2 16,-2 7 1-16,1 4 7 0,3 5-1 15,-1 6-1-15,-2 0 1 0,4 0 1 0,4 3 1 16,1 2 5-16,3-2 0 0,6-1-7 0,-4-3 1 0,1-2-5 0,-1-8-8 16,3-2-6-16,-1-5-3 0,0-5-6 15,-2-23-6-15,-1 1-1 0,2-2-6 16,-2-3-2-16,-2-5-7 0,1-12-18 0,-3-1-16 16,1-4-26-16,-1-5-28 0,-1-4-34 0,0-2-192 0,-3-3-376 0,1-4 166 15</inkml:trace>
  <inkml:trace contextRef="#ctx0" brushRef="#br0" timeOffset="84069.1534">9837 6114 206 0,'-14'4'203'15,"2"-1"-19"-15,-2 0-21 0,1 1-15 0,-1-1-15 16,1-1-2-16,2 1 14 0,1 1 6 0,0-4 4 16,3 2-11-16,0-1-1 0,1 0-8 0,1 0-7 15,1 0-10-15,-1-1-13 0,5 0-9 0,-4 1-8 0,4-1 2 16,0 0-17-16,0 0-2 0,0 0-5 15,0 0-8-15,16-3 5 0,-8 2 0 0,8 0-3 0,5-1 0 16,3 1 0-16,7-2 0 0,11 2-4 0,4-1 7 16,5-1-16-16,29 2 0 0,-5-2-4 0,8 1-7 15,4 1 5-15,9 2-11 0,3-3 9 16,6 0-14-16,2 0 1 0,7 2-6 0,5-4-4 16,3 1-1-16,1-2 0 0,2-1 1 0,3-3-7 0,3 2-3 15,3-3-2-15,-4 2-3 0,-5 1 1 16,-1 1 2-16,-3 2-2 0,-6 1-1 0,-6 1-4 0,-15 1 3 15,-8-2-9-15,-10 3-6 0,-31-1-12 16,-4-2-19-16,-13 1-10 0,-4-1-9 0,-7 2-17 16,-3 0-8-16,-3-1-7 0,-4-1-25 0,-2 0-35 0,-4-1-35 15,-2-5-29-15,-4 1-226 0,-8-7-485 16,-4-1 214-16</inkml:trace>
  <inkml:trace contextRef="#ctx0" brushRef="#br0" timeOffset="84939.5427">9550 3444 2500 0,'3'-6'14'0,"-2"-2"-1"16,2 3 38-16,-3-1 3 0,2 1-1 0,-1 0-7 0,-1 0 2 16,0 1-9-16,0 2 8 0,1-1-4 0,-1-1 2 0,0 4-5 15,2-2 8-15,-2 2-12 0,0 0-4 0,0 0-6 16,0 0-5-16,0 0 7 15,0 0-12-15,0 0 2 0,3 11-3 0,-2-2-1 16,-1-1 1-16,-1 5-6 0,2 1 4 0,0 6-3 0,1-1-2 0,1 1-2 0,-2 0 1 16,-2-1 3-16,3 2-7 15,1-3 5-15,-1 2-6 0,-1-5 25 0,1 3-5 0,-1-5-2 16,0 0-13-16,1-1-4 0,-4-3-5 16,2 0-4-16,-1-1-4 0,-2-1 4 0,3-2 0 0,0 1 2 15,-1-3-1-15,1 3 1 0,-2-3 3 16,2-3 1-16,-1 4 0 0,-2-4 0 0,3 0 2 15,0 0 0-15,-8 0-1 0,8 0 1 0,-7-3 8 0,1 1-2 16,0 0 3-16,2-1 0 16,-3-1-2-16,1 1 10 0,-3 1-1 0,0-1 2 15,1 2 0-15,-3 0-1 0,3 0 3 0,-2 0-2 0,-4 1 6 16,5 0 0-16,-1 1-5 0,0-2 2 0,1 3-1 0,4-1-8 16,-2 0 0-16,2 1-1 0,1-1-4 15,4-1 3-15,-8 0-3 0,6 0-2 0,2 0-3 0,0 0 7 16,-6 2-8-16,6-2 1 0,0 0 3 15,12 1 2-15,2-1 2 0,3-1-10 16,7-4-10-16,1 0-8 0,15-4-17 0,-12 2-22 16,10-3-23-16,3-1-37 0,-2 3-41 0,-2-4-49 0,-1 0-31 15,-7 4-247-15,-5-2-524 0,-3-1 232 0</inkml:trace>
  <inkml:trace contextRef="#ctx0" brushRef="#br0" timeOffset="85170.3186">9347 3360 270 0,'-2'-5'271'0,"-1"0"-22"0,2 1-22 15,2-2-22-15,0 1-16 0,5 0-16 0,2-1-17 0,3 1-18 16,5 0-12-16,5-2-14 0,0 1-12 15,6 1-8-15,1 1-27 0,10-1-27 0,2 2-28 0,-1 1-38 16,0 2-47-16,-1 0-42 0,2 0-38 0,-9 2-186 0,-7-4-370 16,0 4 163-16</inkml:trace>
  <inkml:trace contextRef="#ctx0" brushRef="#br0" timeOffset="86451.3421">9856 3735 113 0,'0'0'207'0,"0"0"-2"0,0 0 7 16,0 0-16-16,0 0-8 0,0 0-10 16,0 0-14-16,0 0-17 0,0 0-16 0,0 0-13 0,0 0-12 15,7-9-15-15,-3 2-10 0,3 3-9 0,-1-3-8 16,4-2-8-16,1 0-3 0,6-3-6 15,-6 2-1-15,-1-2-7 0,3 3 5 0,-4-4 3 0,4-3 2 16,-4 3 3-16,-2 0 2 0,0-1-1 16,-3 1 5-16,0 1 0 0,0 1 6 0,-1 2-3 15,0 1 1-15,-3-1-1 0,0 2-3 0,0 1 1 16,0 1-8-16,0 1-6 0,-1-1-6 0,-1 3-6 16,2-1-5-16,0 3-1 0,-7-1-3 0,7 1-6 15,0 0 1-15,-7 7-5 0,3-1 0 0,0 2-2 0,-2 4-1 16,2 2-2-16,1 4 2 15,0-3 3-15,2 3-9 0,2 2 1 0,0-5 0 0,1-1-3 16,4-1 0-16,1 1-5 0,1-2-6 0,-1-2-12 0,4-2-6 16,2 1-6-16,1-5-20 0,3-2-26 15,4-4-34-15,0-1-40 0,3-3-45 0,0-5-44 0,0-2-220 16,-3-3-500-16,3-1 221 16</inkml:trace>
  <inkml:trace contextRef="#ctx0" brushRef="#br0" timeOffset="86713.71">10112 3204 112 0,'-11'2'219'0,"-2"-1"-10"0,2 2-9 0,1 1-6 0,3-2-14 16,0 0-16-16,1 1-15 0,2 0-14 0,0-1-13 16,0 0-10-16,-1-1-2 0,4 1 2 15,1-2-1-15,0 4-2 0,0-4-3 0,0 0-8 0,0 0-6 16,8 0-9-16,-8 0-6 15,9-9-4-15,-3 4-6 0,-1 0-7 0,-1-3-8 0,2 0-1 16,-3 1 1-16,-2-2 0 0,-1 0-11 0,-1 0-4 0,-2-2-6 0,0 2-4 16,-1 0-12-16,-3 2-20 15,0 1-24-15,0 1-25 0,-2 1-38 0,1 2-45 16,2 2-57-16,-1 2-66 0,3 1-154 0,0 1-448 16,0 0 199-16</inkml:trace>
  <inkml:trace contextRef="#ctx0" brushRef="#br0" timeOffset="88352.7043">10523 4082 112 0,'0'-14'209'0,"0"2"-17"15,0 2-4-15,0 1-14 0,-3 0-11 0,3 2-9 0,-4 0-14 0,1 0-11 16,-2 2-16-16,-1 0-12 0,-1 2-10 0,-3 3-5 15,1-1-2-15,-1 3-4 0,-4 2-8 0,-1 1-3 16,-3 5-5-16,0 1-8 0,-2-1-1 16,7 2-11-16,-1 0-5 0,3-2-3 0,3 3-1 0,1-1-8 15,1 2-1-15,0 0-1 0,4-1-3 0,0 2-1 16,5 0-1-16,3 2-4 0,1 1-1 16,2 0 4-16,4-1-7 0,1-1 0 0,3 0 0 0,-3-1-3 15,0-1 1-15,3 0-3 0,-6-4-4 16,-1 2 1-16,2-2-6 0,-3 0-5 0,-2-3-3 0,-1 0-9 15,-3 0 3-15,-2 0 2 0,-1 0-2 16,-1 0 2-16,-5-1 2 0,1 1-3 0,-5 0 4 0,-3-2 3 16,-2 0-1-16,-7-1-2 0,1-1 2 15,0-1-6-15,6-2-9 0,-6-2-6 0,5 0-24 16,1 0-14-16,-1-2-20 0,3 0-20 0,5-1-31 0,0-2-39 16,-1 2-134-16,2-3-337 0,4 0 149 0</inkml:trace>
  <inkml:trace contextRef="#ctx0" brushRef="#br0" timeOffset="88759.5534">10656 4336 1 0,'0'0'204'0,"0"0"-12"0,0 0-18 0,0 0-19 15,0 0-11-15,12-1-12 0,-8 1-13 0,6 0-11 0,0-2-11 16,4 2-13-16,6-1-2 16,1 0-14-16,0-1-9 0,3 0-13 0,0 0-20 0,0 1-11 0,3-1-18 15,-3-1-26-15,-2 2-18 16,1 1-27-16,-2-3-24 0,-5 3-45 0,-3 0-76 0,0-4-237 15,-3 2 105-15</inkml:trace>
  <inkml:trace contextRef="#ctx0" brushRef="#br0" timeOffset="89069.4957">10913 4140 76 0,'-4'-3'228'0,"0"2"-11"0,1-1-15 0,-1 0-13 16,1 0-15-16,0 0-13 16,3 2-16-16,-4-1-17 0,4 1-13 0,0 0-14 0,0 0-11 15,0 0-9-15,0 0-6 0,0 0-11 0,13 8-14 0,-5-4-11 0,8 1-5 16,4 4-8-16,3 2-3 16,1-3-14-16,-2 4-2 0,1-2-5 0,0 2-8 0,-2 1-12 15,-1 0-7-15,-2 0-6 16,-5 1-13-16,-3-2-4 0,-3 1 2 0,-4 0 2 0,-3 0 4 15,-3 2-2-15,-4 0 4 0,-7 1-5 16,-3 1 11-16,-3-4-10 0,-1-1-3 0,-3 1 9 0,-3-3-11 16,4 0 2-16,-1-3-3 0,2-1-11 0,2-2-22 0,5-1-45 15,-1 0-83-15,2-3-225 0,6 0 99 16</inkml:trace>
  <inkml:trace contextRef="#ctx0" brushRef="#br0" timeOffset="89899.5338">11644 4227 228 0,'0'-12'216'0,"0"0"-13"0,-1-1 0 0,1 1-10 0,-2 3-5 0,-2-3-4 16,1 3-11-16,0 1-15 0,-2 1-14 16,-1 0-9-16,1 0-6 0,-2 1-19 0,-2 1-6 15,-1 3-6-15,0-2-11 0,-2 1-2 0,-4 3-9 0,2 1-9 16,1 1-6-16,-1 3-6 0,-1 1-1 15,2 2-7-15,1 1-12 0,-5 1 1 0,3 3-3 0,2-1-4 16,4 0-3-16,-3 4-2 0,2 1-3 16,2-4-1-16,3 1-3 0,0 0-3 15,1-1-4-15,2 0 1 0,2 0-3 0,0 0-5 0,1-1-4 0,2-3-3 0,-1-1-4 16,1-2-1-16,3 1 0 16,0-3-2-16,3 0 1 0,3 0-2 0,1-4 0 0,0-1 1 15,1-2 3-15,1-3-2 0,2 0 4 16,-1-4 1-16,1-1 0 0,-2-2 3 0,-2-3 10 0,-2 2 14 15,0-3 3-15,-4 1 2 0,-2 3 6 16,-2 1 6-16,0-1 5 0,-2 4 2 0,0 0 5 16,-2 0 3-16,0 2-10 0,0 1 10 0,-1 1-16 0,0 0-5 15,1 2-3-15,-3-2-8 0,0 5-7 0,-1-2 16 16,4 2-16-16,-7 4-3 0,3 1-3 0,-2 0-10 16,2 3-3-16,-1 3-17 0,0 3-10 15,4-1-10-15,1 7-13 0,0-6-11 0,1 1-18 16,5 3-17-16,-1-5-17 0,4 1-13 0,3 1-14 15,0-5-25-15,4 0-38 0,-3 1-37 0,1-5-157 0,-1-2-434 16,1-1 192-16</inkml:trace>
  <inkml:trace contextRef="#ctx0" brushRef="#br0" timeOffset="90419.296">11936 4244 212 0,'0'0'254'16,"1"-4"-22"-16,-1 4-21 0,2-3-21 0,-2 3-20 0,0 0-18 16,1-2-14-16,-1 2-17 0,0 0-14 0,0 0-12 0,0 0-6 15,0 0-13-15,0 0-4 0,3 7-10 16,-3-4-7-16,3 1-2 0,-5 0-21 0,1 1-9 0,-2-1-6 16,0 1-8-16,0 1-3 0,-2-1 1 15,-1 1-4-15,2-3-1 0,-3 1 1 0,1 1 2 0,2-3-4 16,-3 0 3-16,3-2 8 0,1 2 4 0,3-2 7 15,-7-2-3-15,4 0 0 16,3 2 13-16,-3-7-7 0,2 2-3 0,1 0 10 0,1-3-8 16,-1 0 2-16,6 0-2 0,-3 1-5 0,1 0-1 15,0-1 0-15,3 2-3 0,-1 0 2 0,1 2-7 0,0 0 0 16,-3 0-2-16,2 2-1 0,1 2 0 16,-3-2-1-16,2 2-2 0,-2 0-2 0,0 2-3 15,-1-1-6-15,0 5 0 0,-2-2-5 0,-1 2-4 16,-3-1 6-16,-1 1 0 0,0 3 0 0,-3-3 1 0,-2 2-4 15,1-3 3-15,-1 1-3 16,1-2 5-16,-2 1-1 0,3-3 1 0,0 1 0 0,0-1 1 0,3 0 3 16,1-2 0-16,-3 0 3 0,6 0 3 0,-7-1 8 0,7 1 0 15,-1-4 4-15,1-2-6 16,0 2 6-16,0-2-3 0,4-1 0 0,-1 1-1 0,1-2-3 0,2 1 4 16,-2 2-4-16,2 1-3 15,-2 0-1-15,-1 0-2 0,1 1 4 16,0 2-6-16,-1 0 1 0,0-1-3 0,1 1-14 0,-4 1-16 15,6 4-15-15,-4-3-12 0,0 5-8 0,-2 0-29 16,0 0-37-16,-2 3-24 0,0-3-46 0,-1 3-135 16,0-3-365-16,2 3 161 0</inkml:trace>
  <inkml:trace contextRef="#ctx0" brushRef="#br0" timeOffset="90894.8903">12272 4121 258 0,'3'-6'321'0,"0"4"-24"15,0-3-27-15,-2 3-20 0,2-1-19 0,-2 1-25 16,1-1-21-16,-2 3-21 0,3-1-16 0,-3 1-19 0,0 0-4 16,1 9-12-16,-4-2-11 0,-1 6-10 0,3-1-12 15,-5 6-10-15,0 3-1 0,1-2-9 0,1 3-6 16,-2-2-17-16,0 1-4 0,-1-2-10 0,3 0-4 15,-2 0-8-15,-1-4-2 0,3-3-1 0,1 1-7 16,-2-2-3-16,-1-3-1 16,6 0 2-16,-3-4-2 0,2 2 4 0,-2-3 6 0,3 0 12 15,0-2-1-15,0-1 2 0,0 0-1 0,0 0-4 0,-3-9 5 0,3 2 13 16,3-3-4-16,-3-3-1 0,4-5-11 16,2-2 17-16,-2-1-1 0,3-3-7 0,0 1-1 15,2 2-2-15,0-4 2 0,1 1 9 16,4-8-14-16,-1 9-10 0,0-1-2 0,4-9 0 0,-5 13 1 15,2 4-2-15,3 1 0 0,-7 5-4 16,1-1 3-16,1 4-5 0,-4 2-1 0,2 4 1 0,-2-3 5 16,2 8-12-16,-1-2 4 0,1 5-2 0,-1 4 2 0,1 0-3 15,0 7 6-15,-1 2-8 0,0 3 2 16,-3 1 4-16,-2 2-6 0,3 0-2 0,-4 0-11 16,3-1-4-16,-2 0-3 0,-3-2-11 15,1-1-13-15,-1-2-9 0,-1-1-8 0,0-4-14 0,2-2-22 16,-2-1-18-16,-2-3-30 0,2-1-44 15,-1-1-24-15,-1-2-224 0,-2-1-479 0,1-3 213 0</inkml:trace>
  <inkml:trace contextRef="#ctx0" brushRef="#br0" timeOffset="91055.6554">12267 4249 185 0,'0'0'219'0,"15"-1"-24"16,-1 1-19-16,0 0-14 0,8-1-32 0,0 1-39 0,3-1-53 16,-1-3-61-16,2 4-94 0,-2-2-59 0,-2-2-191 15,2 2 84-15</inkml:trace>
  <inkml:trace contextRef="#ctx0" brushRef="#br0" timeOffset="97969.6051">10395 4750 24 0,'3'-1'246'0,"-2"-1"-17"0,-1 2-15 0,3-2-12 15,-3 2-14-15,4-2-15 0,-4 2-14 0,0 0-15 16,0 0-12-16,0 0-13 0,0 0-8 0,-11 14-13 15,7-6-10-15,-4 2-8 0,0 3-10 0,1 0-2 16,-2 5-8-16,2-5-6 0,-2 5-8 0,1 0-2 0,1 1-1 0,1 0-10 16,-2-2-2-16,3-3-4 15,1-1 1-15,0 2-3 0,-2-3-4 0,3-2-5 0,-1 2 1 0,3-3 1 16,-2-2-2-16,0 0-2 16,0 0-1-16,2-4-2 0,-2 2-1 0,3-3 4 0,-1 0-3 15,-1 1 1-15,1 1 1 0,1-4 9 16,0 0-1-16,0 0 2 0,0 0-5 0,0 0-7 0,-2-10 1 15,5 2-4-15,0-2-2 0,1-3 0 16,3-6 1-16,3-1-1 0,-4-2-2 0,2-2 3 0,4-11 0 16,-3 10 0-16,1 0 2 0,0-1-2 0,1 3 4 0,-1 1 3 15,-3 3 4-15,6 2-6 0,-9 6 3 16,3 0-3-16,0 3-1 0,-3 4 0 0,1-4-3 16,-1 5-1-16,0 2-4 0,-1 0-1 15,1 0-1-15,0 0 3 0,-4 1-2 0,8 5-1 0,-4 0 4 16,1 1-2-16,-2 2 0 0,3 1 0 15,-1 4-1-15,1 0-1 0,1 4-2 0,0 1 3 16,-1 1 8-16,-1-1-11 0,0 2-2 0,-1 0-12 0,1-2 0 0,-2 2-4 16,2 0-10-16,-3-1-4 15,2 0-10-15,-3-5-7 0,1 1-11 0,-2 1-10 0,0-3-16 16,0 0-19-16,0 0-15 0,-3-4-17 0,2 1-30 16,-2-3-35-16,0-1-147 0,-1-3-380 0,1 0 169 15</inkml:trace>
  <inkml:trace contextRef="#ctx0" brushRef="#br0" timeOffset="98183.0002">10309 4877 223 0,'-4'0'232'0,"1"-2"-25"0,3 2-19 0,-7-1-20 0,7 1-21 0,-4 0-10 16,4 0-17-16,0 0-9 15,0 0-13-15,0 0-11 0,0 0-12 0,18 4-24 0,-1-1-21 16,4-3-23-16,3 1-26 0,4-1-15 0,-1-1-29 16,4-1-19-16,9-2-24 0,-10 3-50 0,-3-3-82 15,1 0-256-15,1 0 114 0</inkml:trace>
  <inkml:trace contextRef="#ctx0" brushRef="#br0" timeOffset="98660.4412">10773 4933 215 0,'-5'0'219'0,"5"0"-16"0,-4 1-14 0,4-1-12 15,-5 1-12-15,5-1-16 0,0 0-10 0,0 0-14 0,0 0-16 16,0 0-13-16,0 0-10 15,0 0-17-15,27-3-10 0,-11 1-18 0,6 1-19 0,1-3-9 0,1 2-21 16,1 0-13-16,0-2-27 0,1 2 15 0,-1-3-27 0,0 1-2 16,-2-2-4-16,0 0-13 15,-8 2 5-15,0 0 6 0,-1-1 0 0,-3-1 12 0,-4 1 15 16,1 1 1-16,-4-1 8 0,-2 1 13 0,-2 0 1 16,-1-1 20-16,-4-1 20 0,0 0 11 0,0 0 9 15,-3 1 12-15,1 1 10 0,0-1 7 16,0 1 3-16,0 3-2 0,1-2 3 0,1 0 2 15,0 0-7-15,1 1-8 0,1 1-7 0,3 1-3 16,-6-2-15-16,6 2-3 0,0 0-1 0,0 0-5 0,0 0-2 16,0 0 1-16,12 5-4 0,-6-1-6 0,2 1-1 0,1 0 0 15,3 2-1-15,0-2-5 16,0 3 1-16,-1-2-2 0,-1 2 3 0,-2-1-3 0,-1-2-2 0,0 3 0 16,-3-3 0-16,1 4-8 0,-5-1 2 0,0 2 2 15,-3-1 1-15,-2 1-4 16,-3 1-9-16,-1-1-5 0,-3 0-10 0,0-1-7 15,-1-2-13-15,-1-1-13 0,3 1-16 0,-2-2-25 0,6-1-28 16,0-3-27-16,0 3-152 0,0-4-331 0,3-2 146 0</inkml:trace>
  <inkml:trace contextRef="#ctx0" brushRef="#br0" timeOffset="100219.792">11668 4883 174 0,'4'-2'285'0,"-4"2"-32"0,3-3-23 0,-3 3-17 0,3-1-14 0,-3 1-15 0,0 0-21 16,3-2-13-16,-3 2-16 16,0 0-14-16,0 0-16 0,0 0-7 0,0 0-14 15,0 0-11-15,0 0-7 0,4 6-6 0,-4-3-5 0,0 1-11 16,1 0-19-16,-1-1-8 0,0 1-2 0,-1 0-3 16,1 0-3-16,0 0 1 0,-1 0-2 15,1-1-2-15,-2 1-5 0,1-1 0 0,1 1 2 0,-3-1-1 16,3-1 1-16,0-2 0 15,-6 3-1-15,5-1 8 0,-2-1 3 0,3-1 4 0,0 0 6 0,-8 2-4 16,8-2 5-16,0 0-2 0,-6-5 9 0,3 4 6 16,2-3-9-16,-1 0 1 0,1 0 1 0,0 1 4 15,1-3 3-15,0 2 1 0,2-1-5 0,-2-2 1 16,2 2-3-16,2 1-1 0,-2-2-4 16,3 1-2-16,-1 1 0 0,2 1-4 0,-2-3-4 0,2 4-1 15,-2 0-3-15,0 1-3 0,2-1 3 16,-2 2-3-16,-1-2-4 0,3 2-1 0,-6 0-4 0,7 2 6 15,-3 0-4-15,-1 0-10 0,-2 1-5 16,2 1-6-16,-3 0-6 0,0-1 0 0,-3 2-5 0,2 0 0 16,-2 1 3-16,0 0 0 0,-1-1 2 0,-2-1 2 15,-1 3 1-15,0-3 6 0,0 0-2 16,3-1 4-16,-2 0 3 0,2 0 1 0,-2-3 3 0,2 1 3 0,-1-1 1 16,5 0 4-16,-8-1 8 0,6-1 4 0,2 2 0 15,-6-4 2-15,3 1 5 16,0 1 2-16,2-3-3 0,0 1-1 0,0-1 0 15,1 1 3-15,0 0-1 0,1 0-4 0,-1 0-1 16,1 0 0-16,2 0-4 0,-2 0-7 0,1 0 0 16,0 3-4-16,1-3-3 0,0 2-5 0,0 0-12 0,1 1-16 15,0-1-6-15,-4 2-18 0,10 1-21 0,-7 1-26 0,1 0-26 16,2 0-39-16,1 3-5 16,-3-1-29-16,-1 0-170 0,1 0-406 15,0-1 180-15</inkml:trace>
  <inkml:trace contextRef="#ctx0" brushRef="#br0" timeOffset="100691.0833">11955 4759 199 0,'2'-4'324'0,"-2"1"-27"0,4 1-24 0,-4-1-26 15,0 3-27-15,0-4-18 0,0 4-21 0,0 0-15 0,0 0-20 16,0 0-12-16,0 0-12 0,-4 11-12 15,0-2-9-15,-2 2-11 0,2 3-6 0,-3 3-11 0,4 1-6 16,-1-4-9-16,-2 4-6 0,2-5-11 0,1 2-14 0,-1-1-12 16,1 4-6-16,-1-5-6 0,1-2-4 15,-1-1-2-15,1-1-5 0,0-2-3 0,-1 1 3 16,1-4 1-16,3 2 1 0,-4-2 0 0,4 0 4 16,0 0-2-16,-3-2 3 0,3-2-2 0,-3 2 4 0,3-2-2 15,0 0 7-15,-1-9 2 16,1 2 3-16,0-1 3 0,0-3 3 0,1-1 0 15,2-3 3-15,0-5 0 0,4 0-1 0,0-3 12 16,3-1-6-16,1 0 1 0,0 1 1 0,1 1 4 0,-1 0-4 16,3 2 1-16,-3 2 11 0,3 0 1 0,-2 8-16 15,-1 1-1-15,-4 2-7 0,4 2 0 0,-4 2-3 16,2 2-2-16,-1-1-2 0,2 4-3 0,-3 0-1 0,3 5 15 16,-3 2-14-16,3 3 1 0,-2 1-1 15,2 8-2-15,-3 0-3 0,-1 1-4 0,1 0 6 0,-4 2-10 16,-1 0 9-16,-2-1-16 15,0-1-2-15,-1 1-9 0,1-2-4 0,-1-3-7 16,-1 1-9-16,1-4-14 0,-2-2-13 0,3-2-19 0,-3-2-14 16,3 0-19-16,-3 0-19 0,2-5-22 0,1 1-17 15,0-3-28-15,0-2-196 0,0 0-440 0,0 0 196 0</inkml:trace>
  <inkml:trace contextRef="#ctx0" brushRef="#br0" timeOffset="100888.8259">11895 4900 236 0,'-4'-1'228'0,"4"1"-10"0,0 0-22 16,-3-4-18-16,3 4-18 0,10-4-20 0,-3 1-14 0,3 2-11 16,2-2-17-16,5 1-8 0,4-2-26 0,2 3-18 15,1-2-25-15,1-1-17 0,2 0-27 0,1 2-32 16,-1-3-47-16,0-1-39 0,-3 2-126 0,1-3-288 15,-4-2 127-15</inkml:trace>
  <inkml:trace contextRef="#ctx0" brushRef="#br0" timeOffset="101288.7531">12365 4628 132 0,'0'-4'270'0,"0"0"-8"0,0 0-13 0,0 2-17 15,0-1-14-15,0 3-16 0,0-4-20 16,0 4-24-16,0 0-19 0,0 0-15 0,0 0-8 0,0 0-12 15,0 0-12-15,-4 16-4 16,1-8-12-16,2 6-5 0,-2 2-6 0,0-2-10 0,3 7-2 0,0 0-5 16,-1-4-6-16,-2 3-5 15,0 0-3-15,3-9-3 0,0 4-2 0,-3-3-2 0,3-1-4 16,0-2 5-16,0-2-8 0,0-2-9 0,0 0-2 16,0-2 1-16,0 1-2 0,0-1 8 0,0 0 1 15,0-3-4-15,0 0-2 0,10-1-1 0,-7-2-2 0,4-2-1 16,0 1-1-16,3-1 0 0,-2 0 3 15,2 0-2-15,3-1 0 0,0 2-2 0,-3 1-2 16,2 1 3-16,1-1-6 0,-3 2 2 16,5 2 1-16,-8-1-5 0,4 3 1 0,-1 1 2 0,-1-2-2 0,-1 3 1 15,-1 1 2-15,0 0 8 0,0 1-10 0,-2 1-1 0,-3 0-4 16,0 1-1-16,-1-1-2 16,-2 1-3-16,-2 0-1 0,0-1-7 0,-2 0-4 0,-2 1-2 15,-2 1-4-15,-1-3-4 0,-1 0 3 16,2-3-2-16,-2 0-4 0,1 0-5 0,-4-3-4 0,2 2-16 15,-4-3-14-15,2-1-19 0,-3-1-28 16,-4-1-35-16,0-4-31 0,-2 1-202 0,-2-3-422 16,1 0 187-16</inkml:trace>
  <inkml:trace contextRef="#ctx0" brushRef="#br0" timeOffset="102979.6516">10392 5354 183 0,'0'-2'280'0,"3"-1"-15"0,0 1-16 0,-3 2-20 0,3-3-22 16,-3 3-9-16,1-3-27 0,-1 3-16 0,0 0-6 0,0 0-7 16,4 8-15-16,-4 1-8 0,-1 1-10 15,-2 4-16-15,0 6-4 0,-4 2-8 0,3 0-7 0,-6 1-6 16,0-1-9-16,-1 1-5 16,0 1-9-16,0-3 1 0,-1 0-5 0,1-1-7 0,1-2-2 15,-1 0-3-15,4-6 0 0,-2 1-9 0,5-6-5 16,0 1-8-16,0-1 3 0,2-2-3 0,0-1 0 15,0-1-1-15,2-1 0 16,0-2-3-16,0 0 6 0,0 0-7 0,7-14 2 0,-1-1 8 0,2-1-11 0,2-8 2 16,3 1-2-16,1-13-1 15,0 0 1-15,0 0-4 0,0-1 1 0,7 1 4 0,-7 2-1 16,3 0 5-16,-3 12 2 0,0-1 3 0,2 3-8 16,-1 0 7-16,1 5-1 0,-3-1 6 15,-4 7-6-15,3 0-2 0,0 2-4 0,-5 3 2 0,3 1-2 16,-3 3-5-16,2 1 5 0,-1 2-6 15,-1 3 4-15,0 4 1 0,0 2-1 0,0 6 0 0,-2 3 0 16,-1 3 1-16,-1 3-3 0,0-3 2 0,-1 2 2 0,-2 2 0 16,-1-2-3-16,1 0-3 0,0-2-11 15,1-1-3-15,-1-2-7 0,0 0-11 0,0-8-3 0,0 0-12 16,0-1-16-16,2 0-9 16,-2-4-22-16,0-1-17 0,0 0-19 0,0-4-27 0,1 0-33 0,0-2-57 15,-1-1-134-15,0 0-415 16,0 0 183-16</inkml:trace>
  <inkml:trace contextRef="#ctx0" brushRef="#br0" timeOffset="103172.142">10378 5460 129 0,'-7'-1'253'0,"4"0"-27"0,-1-1-28 0,1 1-20 0,3 1-18 16,0 0-17-16,0 0-11 15,0 0-13-15,20 0-10 0,-6 1-19 0,4-2-11 0,6 2-34 16,2-1-34-16,2 0-31 0,-1 0-50 0,2 0-47 0,-1 2-161 0,-1-4-301 16,0 1 134-16</inkml:trace>
  <inkml:trace contextRef="#ctx0" brushRef="#br0" timeOffset="103700.409">10845 5505 8 0,'-6'0'178'0,"0"0"-8"0,3-2-3 0,3 2 4 0,-9 0-7 15,6-1-4-15,3 1-12 0,-5-1-16 0,5 1-14 16,0 0-9-16,0 0-15 0,17-4-10 16,-6 1-8-16,5 2-9 0,6-1-4 0,3 1-13 15,1-2-10-15,2 0-1 0,2 0-8 0,-1 1 1 0,1-3-3 16,0 2-8-16,-1-1-2 16,-2 0 0-16,-1 1-7 0,-3-1-9 0,-2 1-1 0,-5 0-9 0,-3 2-3 15,-5-2-2-15,1 2-3 16,-5-1-2-16,-2 1 2 0,-1-1 1 0,-1 2 2 0,-6-7 2 15,-2 4 3-15,-1 0 3 0,-4 0 15 16,-1-1 1-16,0 1 10 0,0 2 1 0,-2-1 6 0,3 0 0 16,3 2 2-16,1-1-5 0,0-1 2 0,3 2-6 0,1-1-4 15,1 1 1-15,4 0-5 0,-7 0-2 16,7 0 5-16,-2 3 6 0,2-3-1 0,5 5 3 16,0-3-11-16,1 3 3 0,5 1 0 0,-2-1-3 15,0 1-2-15,3 0 2 0,2 2-3 0,-4-1 2 16,0 0-2-16,-2-1-1 0,-2 0-2 15,1 3 0-15,-3-1 0 0,1-1-2 0,-4 2 1 0,-1-1-5 16,-3 0 2-16,-1 3-12 0,-5-1-11 0,-1 2-14 0,-1-3-12 16,-3 4-21-16,1-4-26 0,-1-1-4 0,2 1-28 0,1-5-19 15,1 3-33-15,2-4-131 0,0 0-332 16,3-2 146-16</inkml:trace>
  <inkml:trace contextRef="#ctx0" brushRef="#br0" timeOffset="104218.9333">11540 5491 230 0,'7'-1'250'16,"-1"0"-14"-16,1 1-16 0,-3 0-19 0,2 0-15 15,-2 2-13-15,1-2-19 0,-3 2-10 0,2 1-11 0,-2 0-16 16,-2 0-12-16,-1 2-17 15,0 1-10-15,-3-2-14 0,0 4-14 0,-2-4-13 0,-1 5-10 0,-1-4-9 16,-4 3-2-16,1-1-9 0,0-2 1 0,-2 1-1 16,5-1-2-16,-1-2 1 0,4 0 1 15,-2-2-1-15,4 1 3 0,-4-2-4 0,7 0 1 16,-8-4 1-16,6 0-2 0,-1 1 9 0,1-6 5 0,3 2 4 16,-1 1 6-16,4-2 4 0,-1-2 0 0,0 3 1 15,3-2-3-15,0 1-3 0,1 1-3 16,0 2 1-16,0-1-1 0,3 0-4 0,-2 2 3 15,1 2-9-15,-1-1 1 0,1 2-1 16,-2-1 1-16,3 2-4 0,-3 2 0 0,-3-1 0 0,2 3-5 0,-2-2-3 16,-1 2-2-16,-1 1-2 0,-2-1-7 0,-1 2-7 15,-3 1-8-15,-2 0-2 0,1-1-5 16,-8 2-1-16,2 2-2 0,-2-5 2 0,-1 3 1 0,1-3 6 16,1-2 0-16,3 0 5 0,-1 0 3 15,0-3 0-15,2 0 2 0,0-3 4 0,0 0 0 0,4 0 2 16,0-1 5-16,-2-1 3 0,1 0 5 15,1-1 5-15,1-2 0 0,3 5 1 0,0-4-3 0,4 2-2 16,-1-1 0-16,1 0-3 0,1 2-2 0,0-2-1 0,2 3-1 16,0 0-10-16,3 1-16 0,-3 0-17 0,1 1-17 0,1 1-23 15,-1 1-25-15,-1 1-21 0,0-1-29 16,2 2-53-16,-2 1-119 16,-3-1-356-16,3 0 159 0</inkml:trace>
  <inkml:trace contextRef="#ctx0" brushRef="#br0" timeOffset="104709.6263">11915 5453 183 0,'1'-3'186'15,"0"2"-9"-15,-1 1-25 0,2-6-13 0,-2 6-17 0,-3-3-11 16,3 3-11-16,-4-3-5 0,1 0-12 0,-1 2-5 0,1-1-8 0,3 2-5 16,-9-1-7-16,4 1-12 15,5 0 2-15,0 0-7 0,-7 0-3 0,7 0 0 0,0 0-6 16,0 0-6-16,-6 1 3 0,6 2-6 0,0-3-4 16,0 0 4-16,-1 2-4 0,1-2-7 0,0 0 4 15,0 0-6-15,0 0 4 16,0 0 2-16,-3 4 1 0,3-4 2 0,0 0 6 0,0 0 3 15,0 0 2-15,0 0-3 0,0 0-2 0,0 0-1 16,0 0-2-16,0 0 0 0,0 0-2 0,0 0-2 16,0 0-5-16,0 0-1 0,0 0-2 0,0 0-5 0,0 0-7 15,0 0-3-15,0 0-3 0,0 0-3 16,0 0-4-16,0 0-3 0,0 0 2 0,0 0-1 0,0 0-4 16,0 2 6-16,0-2-2 0,0 0 8 15,0 0-5-15,0 0 3 0,0 0 1 0,0 0-5 16,0 0 9-16,0 0 0 0,0 0-2 0,0 0-1 15,0 0 6-15,0 0-2 0,0 0 4 0,0 0 2 0,0 0-7 16,0 0 4-16,0 0-1 0,0 0-1 16,0 0-2-16,0 0-6 0,0 0 3 0,0 0-11 15,0 0-8-15,0 0-9 0,0 0-12 0,0 0-17 0,0 0-22 16,0 0-22-16,0 0-30 0,0 0-122 16,0 0-282-16,0 0 125 0</inkml:trace>
  <inkml:trace contextRef="#ctx0" brushRef="#br0" timeOffset="105348.8417">11462 5530 58 0,'1'-2'229'0,"-1"2"-10"0,1-2-15 16,-1 2-11-16,0 0-12 0,1-5-17 0,-1 5-16 0,0 0-13 16,1-1-15-16,-1 1-12 0,0 0-12 0,0 0-10 15,0 0-8-15,0 0-11 0,-12 7-5 0,9-5-6 16,1 3-6-16,1-1-3 0,-1 0-6 0,0-1-4 16,1 2-2-16,0 0-3 0,1-1-6 15,0 2-6-15,2-3-7 0,0 1-3 0,0-1-8 0,1 1-6 0,1-3-7 16,1 0 1-16,1 1 1 15,0-2 2-15,-1-2 0 0,3 1 1 0,-4 0 4 16,5-3-4-16,-4 1 0 0,1-2 9 0,0-1 6 16,-2-1 7-16,0-2-3 0,-3 3 9 0,1-2 4 0,-2 2 3 15,-2-2 4-15,0 2-1 0,-1 0 7 0,-3 2 1 0,1-1-1 16,-2 0-5-16,-2 2 2 0,1 2-6 16,-1-2-3-16,0 2-3 0,1-1-4 0,0 4 3 0,1-1-6 15,3 2-1-15,-2-2 0 16,3 2-4-16,1 2-7 0,1-3 1 0,1 2-10 0,2 1-7 15,1-2-6-15,2 3-1 0,2-2-5 16,0-3-1-16,0 4 2 0,1-4 0 0,1 0-1 0,0-1 6 16,-1 1 0-16,-1-1 0 0,0-1 0 15,-1 1 0-15,-2 0 2 0,-1-1-6 0,-3 1-7 0,4-2-17 16,-4 2-12-16,0 0-13 0,-4-7-20 0,4 7-25 0,-10-3-30 16,5 2-32-16,-3-1-157 0,0-2-363 15,0 1 161-15</inkml:trace>
  <inkml:trace contextRef="#ctx0" brushRef="#br0" timeOffset="114876.2784">9267 7561 88 0,'0'0'141'0,"-4"0"-6"0,4 0-10 0,0 0-8 16,0 0-10-16,-4-1-9 0,4 1-9 16,0 0-10-16,0 0-5 0,0 0-7 15,-3-2 3-15,3 2 1 0,0 0 2 0,0 0-2 0,0 0 6 16,0 0-5-16,0 0 4 0,0 0-2 0,0 0 5 0,0 0 2 15,0 0 0-15,0 0-1 0,0 0 1 0,0 0-5 16,0 0-3-16,-3-3-8 0,3 3-6 0,0 0-2 16,0 0-4-16,0 0-6 0,0 0-6 0,0-3-2 15,0 3-6-15,0 0-3 0,-3-3-5 16,3 3-4-16,0 0-1 0,0 0-12 0,0 0-10 0,0 0-7 16,0 0-24-16,0 0-15 0,-6 6-13 15,4-2-16-15,0 0-24 0,1-1-30 0,-1-1-32 0,1 2-192 16,-2 0-384-16,3-2 169 0</inkml:trace>
  <inkml:trace contextRef="#ctx0" brushRef="#br0" timeOffset="134059.2408">11524 5551 87 0,'0'0'98'0,"0"0"-6"0,0 0-9 0,0 0 11 0,0 0-14 0,0 0 0 16,0 0-7-16,0 0 5 0,0 0-18 15,0 0 5-15,0 0-4 0,0 0-8 0,0 0 10 16,0 0-5-16,0 0-13 0,0 0 1 0,0 0-7 0,-4-6-5 15,4 6 3-15,0 0 2 0,-1-3 4 0,1 3-6 16,-3-2 5-16,3 2-4 0,-3-2-5 0,0 0-2 16,3 2 0-16,-4-5-6 0,1 4 0 0,1-1 2 15,2 2 3-15,-8-1 8 0,6 0-3 16,-3 0-1-16,3-3-2 0,-3 3-1 0,1-1 2 0,4 2-1 0,-7-1-1 16,7 1 3-16,-6-1-6 15,6 1 3-15,-6 0-4 0,6 0-5 0,-6 0 0 0,6 0-2 0,0 0-5 16,-9 1 3-16,7 0-3 15,2-1 1-15,-4 2-10 0,4-2 5 0,-3 5-2 0,2-3 0 16,1-2 9-16,-2 3-3 0,2 1 3 0,-1 0 0 0,1 1-6 16,-1-1 1-16,1 1-1 0,1-1-3 15,-1-1 4-15,-1 3-1 0,2-2-2 0,0-1-1 0,0 2 0 16,0-1-4-16,1 1 1 0,-1-2-3 16,2-1 1-16,0 3 3 0,-1-3-4 0,2 0 0 0,-2 1 2 15,3-2-4-15,-1 0 1 16,1-1-4-16,0 0 4 0,0-2-2 0,4-1 0 0,-1 1 0 0,-1-2 2 15,0 0 1-15,0-1-2 16,-1 0-7-16,0-1 6 0,-2 1 0 0,2-2-3 0,-1 1 3 16,-2 2 3-16,1-3 0 0,-2 1-3 0,-1 0 4 0,-1 1-3 15,0 2 5-15,0-2-3 0,-1 0 0 0,-1 1-2 16,-1 0 1-16,1-1-2 0,-3 1 0 0,1 0 2 16,1 1 1-16,-2-1 0 0,0 1 3 15,1-1 1-15,0 3 2 0,-2-2-3 0,2 2-1 0,-1 0-3 16,-1 1 4-16,0 1 0 15,6-1 0-15,-9 2-3 0,6-1-3 0,-4 0 3 0,4 1 2 0,-3 1-4 16,1 0-3-16,2-1 6 0,-3 1-3 0,3 1-1 0,-1 0 6 16,2 0-3-16,-1 0 2 15,2 2 0-15,-1-2-1 0,1-1-1 0,-1 3 1 0,2-3-4 0,1 1 0 16,1 1 3-16,-1-1 0 0,3 0 0 0,-2-1 0 16,1-1 0-16,1 1-8 0,1-2-5 15,0 2-1-15,1-1 7 0,0-1-1 16,0-1 1-16,-1 0-1 0,1 0 1 0,2-1 1 15,-2-1 0-15,1-1-1 0,0-1 2 0,0-1 3 16,-1 1-2-16,-2-3 1 0,2 1 2 0,-2 1 0 0,0-3 4 16,-1 2 2-16,0-3 1 0,-2 3 0 15,1-2 7-15,-2 1 3 0,0 0-5 0,-2 2 3 16,1 1-4-16,-2-1-1 0,0 1-1 0,-1 1-2 16,1 0 2-16,-1 2 0 0,0-1 0 0,-2 1 1 15,-1 2-5-15,0 1-2 0,-3 2 2 0,3-1-1 0,-1 1-1 16,-1 1 1-16,3 1-4 0,0 0 2 15,1 1-1-15,2-2 1 0,-1 0-4 0,1 2 4 0,1-1-4 16,3 0 3-16,-1-1-4 0,0-2-3 0,2 2-2 0,0-3-2 16,0 3-1-16,3-2-8 0,-1-1 0 15,1 0 1-15,-1-2 7 0,2 0-5 0,-1 0 5 0,0-2-2 16,0 0 8-16,1-2 6 0,-2 1 1 16,0 1 4-16,1 0 6 0,-3-5 0 15,1 3 7-15,0 0 2 0,-2-1 3 0,-1 2-1 16,0 0-4-16,-1-2-2 0,-2 2-2 0,2-1-3 0,-4 1-5 15,1 0 1-15,-2 2 1 0,0 0-11 16,-1 1-11-16,2-1-20 0,-4 1-28 0,3 1-22 0,0 0-42 16,1 0-49-16,0 2-238 0,0 0-442 0,5-3 196 0</inkml:trace>
  <inkml:trace contextRef="#ctx0" brushRef="#br0" timeOffset="141028.8005">11494 5491 11 0,'-5'-1'104'0,"5"1"-5"0,0 0-1 0,0 0-11 0,-4-1-8 16,4 1 0-16,0 0-7 0,0 0-14 15,0 0 2-15,-8 2-10 0,8-2-3 0,0 0 4 16,0 0-9-16,-4 0 2 0,4 0-7 0,0 0 4 16,0 0-10-16,-3 1 2 0,3-1-3 0,0 0 1 0,0 0 2 15,-4 1-3-15,4-1 3 0,0 0-2 0,-3 3-2 16,3-3-4-16,-3 2 10 0,3-2-4 16,-3 3 5-16,3-3 0 0,-4 2-4 0,2 0 1 0,0 0-3 15,0-1 2-15,2-1-1 0,-4 6-5 16,3-5 2-16,-1 2 2 0,1-1-2 0,-2 3-5 0,1-3 2 15,0-1-5-15,1 2 3 0,0 0-7 0,1 1 5 16,0-4-7-16,1 5 4 0,-1 1-8 0,0-3 6 16,1 0-3-16,0 1 1 0,0-1-4 0,1 0 3 0,1-1-1 15,-1 0-5-15,0 0 3 0,1 1-6 16,-2-2-1-16,3 0 1 0,-1 1 0 0,-3-2-2 16,7 1 3-16,-3-1-2 0,-4 0 4 15,8-1-2-15,-3-2 0 0,1 2-3 0,-3-1-1 0,2-1 4 0,1 1-5 16,-2-4 0-16,0 1 5 15,3 1-3-15,-4-3 0 0,3 2-2 0,-2-2 3 0,-1 0-4 16,1-1-3-16,-4 1 6 0,3-1-3 0,-2 1 6 0,-1 0 2 16,0 2 0-16,0 0-2 0,0 0 1 15,-3 2 1-15,2-2 0 0,-2 2-2 0,2 1-2 0,-2 0 0 16,3 2 0-16,-7-1 4 0,7 1-4 16,-9 1-2-16,5 0 4 0,0 0-2 0,-2 1 1 0,2 0 0 15,0 0-3-15,1 0 3 0,0 1-4 16,0 0-2-16,1-1 0 0,0 1-12 0,2 0-6 15,0-3-16-15,-3 4-18 0,3-2-17 0,0-2-36 16,0 2-33-16,0-2-150 0,0 0-315 0,0 0 140 0</inkml:trace>
  <inkml:trace contextRef="#ctx0" brushRef="#br0" timeOffset="152773.3419">13072 4826 53 0,'-8'0'149'0,"-1"0"-4"0,0 0-3 0,2 0-8 0,0 0 3 15,-1 0-8-15,1 0-2 0,2 0-7 16,0-1-1-16,5 1-12 0,-7 1-11 0,7-1 0 0,-5 0-5 15,5 0-10-15,0 0-3 0,-6-1-2 16,6 1-5-16,0 0-3 0,0 0-7 0,0 0 3 0,0 0-8 16,0 0-5-16,0 0-2 0,0 0-2 0,0 0-8 0,0 0 5 15,17-1-2-15,-7 0-2 16,5-1 3-16,7 1-2 0,2-3 2 0,4 2-2 16,11-3-1-16,6 2 2 0,5-3-7 0,27-1-3 15,-3 0 2-15,4-1-6 0,5 2 0 0,0-1-5 0,3-1-2 16,0 1-3-16,1-2-3 0,-1 2 1 15,-4-2-3-15,-6 1-1 0,0 0-8 0,-6-1-4 0,-22 4-3 16,-1-4-10-16,-4 2 0 0,-2 0-2 16,-13 4-1-16,-1-3-1 0,0 0 1 0,-2 1 4 0,-4-2 0 15,-7 5 2-15,-4-2 0 0,1 1 0 0,-2 0 4 16,-2 0-1-16,-3 1 3 0,0 1 1 16,1 1-1-16,-2-2-3 0,-1 1-3 15,-2 1 0-15,0 0-2 0,0-4-11 0,0 4-2 0,0 0-16 16,-7-2-10-16,7 2-17 0,0 0-21 0,0 0-10 0,-14 1-28 15,14-1-15-15,-10 1-33 0,3 0-158 16,-3-3-359-16,1 1 160 0</inkml:trace>
  <inkml:trace contextRef="#ctx0" brushRef="#br0" timeOffset="153086.5269">13541 4500 23 0,'0'0'205'0,"-6"2"-40"0,6-2-7 0,-1 1-8 16,1-1-3-16,6 6-4 0,1-3-12 0,3 1-8 15,2 2-4-15,7 3-13 0,3 0-7 0,-1 1-8 16,-1 2-10-16,4 2-7 0,0 0-4 0,0 1-5 0,-3 1-10 15,0 1-7-15,-3 1-1 0,-2 3-6 0,-2 1-2 16,-4 0-8-16,-2 2-3 0,-5 0-4 0,-6 3-5 16,-4-2-10-16,-7 7-11 15,-7-2-10-15,-2-2-13 0,-6-2-21 0,-4-2-8 16,-2-2-20-16,3-5-23 0,-3 1-22 0,0-1-20 0,10-6-149 0,-2-2-311 16,0 0 139-16</inkml:trace>
  <inkml:trace contextRef="#ctx0" brushRef="#br0" timeOffset="153739.6316">14013 4012 90 0,'0'0'207'0,"-4"-9"-26"0,4 9-21 0,0 0-18 0,0 0-7 0,0 0-9 16,-3 10 7-16,0-4-11 15,3 3-16-15,-1 3-4 0,-5 1-8 0,3 6-12 0,-4 2-4 0,3-4-9 16,-3 5-8-16,4-2-4 16,-4 0-4-16,-1 1-4 0,-1-4-7 0,2 4-4 0,1-4-3 15,1-3-4-15,-2-2-1 0,1 0 0 0,0-1-3 16,-1-4-1-16,2-1 0 0,2 2 5 0,-1-4 7 15,1-1 19-15,2 1 7 0,-2-1 10 16,0-2 8-16,3-1-4 0,0 0-16 0,0 0-8 0,-4-11-4 16,4 2-7-16,1-4-7 0,3-9-4 0,2-1 1 0,1-1-5 15,-1-12-5-15,5 0-1 16,0 1-1-16,2 2-7 0,0-2 5 0,-4 9-3 16,5-7-2-16,-1 8-2 0,-3 3-3 0,0 2-1 15,1 2-1-15,-1 5-1 0,-3 4-4 0,0 1 0 0,0 4-2 16,-1 1 1-16,-1 1 0 0,1 4-3 15,1-1 1-15,-1 5 2 0,1 2-3 0,1 6 1 0,-2 5-2 16,2 2 4-16,2 1-1 0,-3 2 0 0,0 12 2 16,3-2 1-16,-3-8 5 0,0 9-6 0,-1-10-1 15,1 8-1-15,-2-6 1 0,1-5-17 0,1 0-3 0,0-1-15 16,-3-2-4-16,2-5-17 0,-2 0-18 16,1-1-15-16,-3-1-27 0,1-3-38 0,0-1-26 0,-3-4-48 15,-3 1-154-15,0-3-413 16,-1-2 183-16</inkml:trace>
  <inkml:trace contextRef="#ctx0" brushRef="#br0" timeOffset="153914.7438">13851 4149 165 0,'0'0'201'0,"14"2"-20"0,-1-1-16 0,8-1-22 16,6-2-11-16,-2 0-13 15,6-2-14-15,7 0-30 0,3 1-38 0,-3-2-53 16,1 0-55-16,-9 1-135 0,8-4-224 0,-11 1 100 0</inkml:trace>
  <inkml:trace contextRef="#ctx0" brushRef="#br0" timeOffset="158444.694">15035 3914 154 0,'-1'-4'162'0,"1"-1"-12"0,-2 2-22 0,2 3-11 16,-3-1-11-16,3 1-7 0,-5 7-7 0,3 1 3 0,-1 6-7 15,0 9-4-15,0 1-9 0,1 14-2 0,2 3-6 16,0 2-9-16,1 23 2 0,1 1-3 0,0 0-5 16,-2 7-1-16,3 0-5 0,1 6 3 15,-1 3-2-15,-3 4-6 0,-4 1-5 16,3-1-1-16,-1-1-7 0,-2 2 0 0,-1 0-6 15,0 2-13-15,-1-5-4 0,-3-6-7 0,0-7-10 0,1-5 0 16,1-4-3-16,0-23-14 0,3 4 6 0,0-6 1 0,-2-4-9 0,0-10-7 16,3 1-8-1,0-2-15-15,1-9-9 0,2-2-31 0,0-4-42 0,-2-3-109 0,4-3-272 16,-2-2 120-16</inkml:trace>
  <inkml:trace contextRef="#ctx0" brushRef="#br0" timeOffset="159500.6005">15087 3850 129 0,'-4'-2'166'0,"4"2"-7"0,-6 0-9 16,6 0-12-16,0 0-8 0,-7 0-3 0,7 0-16 0,0 0-8 15,0 0-10-15,0 0-7 16,0 0-12-16,0 0-5 0,0 0-10 0,0 0-1 0,23 0-6 0,-9 0-8 15,0 0-5-15,2 0-2 16,8-1-6-16,2 0-2 0,12-1 2 0,3 1-4 0,4-1-4 16,4-4-3-16,25 1-1 0,1-2 2 0,2 3 6 0,5-3-3 15,-1 0-4-15,7 1-5 16,3-3-4-16,5 0-13 0,1 1 1 0,3-2-1 0,-4-4 6 16,2-1 9-16,7 2 16 0,5 0 1 0,5-1 3 15,0 3-1-15,1 0-6 0,2 0 0 16,-6 5-2-16,2 1-3 0,-4 3-6 0,-8 1-7 15,-1 1-3-15,-8 1 0 0,-5 0 0 0,-2 0-3 0,-6 0-1 0,-7 2 9 16,-5-3-16-16,-20 0-4 0,-6 0-3 16,-11 0 1-16,-3-3-1 0,-1 1 0 0,-5 0 4 15,-2 0 2-15,-4 0 4 0,-7 0-1 0,1 1 3 0,-3-2 8 16,2 0 3-16,-5-1 6 0,0 3 2 16,-1-1-1-16,-3 0 1 0,4 0-1 0,-4 2 1 0,2-5-4 15,-2 3 3-15,0 2-3 0,0 0 5 16,-2-4-7-16,2 4 0 0,0 0-2 0,-8-2-2 0,8 2 1 15,-10 3-1-15,4-2 1 16,2 1-1-16,-3 0-2 0,0 3 0 0,4-2 2 0,-4 1-4 0,3 3 1 16,-2-1-3-16,2 1-1 0,1 1 1 0,-1 3 2 15,3 1 0-15,-2 1 0 16,1 6-2-16,1 2 1 0,0 2-2 0,-4 3 0 0,4 10 0 0,-2 5 3 16,-4 20 10-16,0 0-2 0,0 1 5 15,1 7 0-15,-1 0-4 0,3 4 1 0,-4-3 1 0,1 8-1 16,5 0 4-16,-3 0-4 0,3 2 3 15,-2 1-1-15,1-4 1 0,-1 0 2 0,4-5-1 16,-3-2-3-16,6 1 4 0,1-7-4 0,-1 0 0 0,-3-21-3 16,3 2 2-16,-2-3-2 0,-1 0 1 15,0-4-4-15,0-1 1 0,0-11-3 0,-1 0-1 0,-2 0-2 0,3-3 1 16,-3-2-1-16,-4-2-6 16,4-8-7-16,-1 2-1 0,1 0-3 0,-1-2 5 15,1-3-5-15,-1 0-4 0,-3 0-6 0,-2-2 0 16,2-1 1-16,-2 2 2 0,-1-3 5 0,-2 1-8 0,-2-1 4 15,2 2 0-15,-2-3 2 0,-2-1 4 16,-5 2 3-16,1 1-4 0,-4-5-1 0,2 3 2 0,-5-2 2 16,2 4 1-16,-4-3 0 0,-11 3 7 0,-3-1-5 0,0 1 2 15,-5 1-2 1,-23 4 4-16,1-5-2 0,2 4 2 0,-1 3-1 0,-1-3 2 16,1-2 2-16,-2 3 1 0,-6-1 4 0,-2-2-2 15,-3 4 1-15,-3-4-3 0,-3 3 0 0,-3 0 0 0,-1 1 0 16,-5-2 7-16,4 2 5 0,-4-1 0 15,0-1 5-15,-3-1-3 0,0 2-3 0,1-3 8 16,2 3-2-16,3 0 1 0,-2-3-1 0,3 2 6 0,5-4-1 0,0 1 1 16,5 1 4-16,3-3 4 0,6-1 0 15,25 0-4-15,-19-1-1 0,26-1-1 0,3-1-3 16,12 0-1-16,3 0-1 0,3-3-1 16,7 1-5-16,-1 1-7 0,7 0-16 0,3-2-18 0,1 2-24 0,4-4-32 15,1 1-37-15,-1 4-28 0,9-7-38 0,1-1-231 16,-1-1-451-16,5 0 199 0</inkml:trace>
  <inkml:trace contextRef="#ctx0" brushRef="#br0" timeOffset="160196.6301">15759 4289 78 0,'9'-12'206'0,"-4"-1"-6"0,1 0-2 15,-3-1-10-15,-2 1-11 0,-1-1-14 0,0 2-7 0,0 2-6 0,-4-1-14 16,0 2-12-16,-2 2-11 0,-3-2-11 0,1 3-11 16,0 2-8-16,-5 0-11 0,-3 3-4 15,0 1-11-15,-4 2-5 0,0 3-6 16,-1 3-3-16,-1 0-4 0,-1 4-7 0,3 2 13 15,1 0-4-15,2 1-4 0,3 1-6 0,1-1-6 16,3 1 2-16,3-4-6 0,4 2 2 0,1 0-5 0,4 0 0 16,1 1-1-16,6 2-5 0,3 2 2 0,3-3-4 0,0 1 5 15,2-1-7-15,2-1-1 16,-2-1-1-16,2-2 2 0,-1 0-1 0,-1-1-2 0,-3-4 1 0,-3 2-1 16,-3-3-1-16,0 0-3 15,0-1 2-15,-2-2 0 0,-1-1 2 0,-3 2-2 16,-1 1 2-16,-1-2 3 0,-3 3-2 0,-2-2 2 15,-7 1 4-15,0 0-5 0,-10 2-2 0,-1-2 1 16,-4 1-3-16,0-2-4 0,2-2-7 0,-2-2-10 16,2 2-12-16,3-2-17 0,2 1-25 0,5-1-25 0,0-3-24 15,3 1-41-15,4 0-50 0,1-2-171 0,1-2-412 0,4 4 182 16</inkml:trace>
  <inkml:trace contextRef="#ctx0" brushRef="#br0" timeOffset="160439.767">15873 4425 143 0,'2'0'256'0,"2"-2"-27"0,-4 2-21 16,4-2-22-16,0 1-19 0,-4 1-16 0,7-2-14 15,-1 0-15-15,2 1-12 0,2-1-6 0,3 0-18 16,1 0-9-16,3 0-12 15,5-2-11-15,1 4-21 0,0-1-16 0,0-2-15 16,0 0-13-16,-2 0-19 0,3 0-17 0,-4-1-12 0,-3 2-21 0,-2 1-8 16,-2-4-14-16,-2 2-16 0,-2-1-19 15,-1 0-110-15,-4-2-265 0,0 1 118 0</inkml:trace>
  <inkml:trace contextRef="#ctx0" brushRef="#br0" timeOffset="160678.9366">16191 4290 6 0,'-5'-6'168'15,"1"-3"-11"-15,-2 3 7 16,-1-1-3-16,3 1-2 0,1 2-1 0,-3-1 3 0,2 1-3 15,0 0-6-15,2 2-5 0,1 0-17 0,-2 0-15 0,3 2-8 16,-3-4-15-16,3 4-8 0,0 0-9 16,0 0-8-16,0 0-7 0,0 0-5 0,9 7-9 0,-4-1-3 15,4 1-3-15,-1 0-5 0,4 2-3 16,-3 1 0-16,1 0-7 0,0-1 1 0,1 3-4 0,-2 0-1 16,-2-1-1-16,0 0-9 0,-3 1-1 0,-1 0 3 15,-2 0-6-15,-2-1-4 0,-2 4 4 0,-1-1-7 16,-6-3-9-16,-4 6 3 15,0-3-7-15,-3-1-12 0,0 1-10 0,-1-1-12 0,1-2-17 16,-1-2-15-16,-1 0-41 0,8-4-30 0,-3-3-43 16,4 0-145-16,3-1-367 0,-1-2 163 0</inkml:trace>
  <inkml:trace contextRef="#ctx0" brushRef="#br0" timeOffset="161650.1374">16742 4387 177 0,'4'-10'243'0,"-1"-2"-16"0,0-1-4 0,-2 5-6 0,-1-5-7 0,0 0-15 15,0 0-9-15,-4 1-9 16,3 0-10-16,-4 4-10 0,1-1-14 0,-3 2-12 0,3 0-12 15,-6 2-11-15,0-2-16 0,0 4-7 0,-4 2-6 16,0 0-8-16,-1 2-9 0,-6 4 2 0,2 3-16 16,0 0-5-16,0 2 1 0,0 2-8 0,2 0-4 0,1 2-3 15,2 1-6-15,0 0-2 16,3 0 2-16,2-1-5 0,5 0-3 0,-1 0-12 16,3-1-3-16,2 2 2 0,2-2-10 0,3 0-2 15,1-3-5-15,2-1 0 0,4 0-6 0,0 0-5 0,7-4 4 16,2-2 2-16,-2-2 3 0,4-4 0 15,-3 0 1-15,1-3 4 0,-2-1 1 0,0-3 0 0,0-2 0 16,-9 3 3-16,7-4 10 0,-6 2 6 16,-2 2 10-16,-2-2 9 0,-2 0 4 0,0 4 2 0,-3 0 2 15,1 0 3-15,-3 2-10 0,0 2-7 0,-3-1-4 0,-1 1-1 16,-3 3 0-16,0 0-3 16,0 3-6-16,-2 2-4 0,-2 1-6 0,0 2-3 0,2 1-8 0,0 1-12 15,3 0-2-15,2 3-9 16,1-1-10-16,5-1-4 0,1-2-12 0,4 2-7 0,3-4-4 15,4 1-6-15,2-5 5 0,8 1-6 0,2-1 3 16,0-3 5-16,0-7 4 0,0 4 8 0,-1-7 6 16,-2 0 11-16,1-1 21 0,-3-2 18 0,-3-3 8 0,-2-1 17 15,-3 0 12-15,-2-1 21 0,0 1 25 16,-4 4 12-16,-2 2 3 0,0 2 5 0,-2 0 2 16,-2 2-8-16,0 2-5 0,-1-1-16 0,0 2-5 15,-1 3-10-15,1 1-5 0,-4-3-7 0,-1 3-3 0,5 0-4 16,-10 4-8-16,3 2-2 15,-1 0-4-15,0 4-13 0,-1 0-6 0,1 2-8 0,0 0-13 16,0 1-1-16,-1-2-5 0,3 2-7 0,1-1 4 0,-1-2-11 16,2-3-5-16,1 0 7 0,0-3 0 0,0 1 7 15,1-2 8-15,0 0 20 0,2-3 2 0,-1 1-3 16,1-1 3-16,0 0-1 16,5-14 13-16,1 4-7 0,1-3 7 0,2-5 3 15,1-3 0-15,0 1 8 0,1-3-5 0,1-1 1 0,4-9-5 16,-4 8-2-16,5-7 2 0,0 1-3 0,-2-1-3 0,-2 9 7 15,0 3-5-15,-1 4-1 0,2 1 3 0,-6 5-5 16,2 3-1-16,-3 1 0 0,-2 3 1 16,1 1-9-16,0 1 3 0,-1 1 2 0,3 3-4 0,-2 2-2 15,-1 3-1-15,2 4 1 0,1 4 4 16,-1 6 0-16,-2 1-4 0,1 2-2 0,0 11-3 0,-3-10-10 16,-1 9 0-16,3-1-9 0,-4-7-9 15,1-1-12-15,0-1-4 0,1-1-7 0,0-1-11 0,1-2-13 16,1-3-11-16,-1 1-16 0,-3-8-22 15,1 3-24-15,-1-5-30 0,-1-1-35 0,-3-2-180 0,1-3-430 16,-1-1 190-16</inkml:trace>
  <inkml:trace contextRef="#ctx0" brushRef="#br0" timeOffset="161839.3587">16931 4306 96 0,'0'0'190'0,"0"0"-17"0,0 0-3 0,13 0-20 0,-5 1-12 16,2-1-11-16,6 0-10 0,4 0-17 0,4-1-15 0,-2 0-27 15,5 1-34-15,0-2-36 16,12-3-47-16,-11 1-71 0,-2 1-75 0,-1-3-222 0,2-1 99 0</inkml:trace>
  <inkml:trace contextRef="#ctx0" brushRef="#br0" timeOffset="162606.5487">17567 4286 3 0,'7'0'215'0,"-7"0"-11"0,0 0-9 15,0 0-10-15,0 0-10 0,5-1-12 0,-5 1-13 16,0 0-19-16,0 0-8 0,0 0-9 0,5 1 4 16,-5 2-8-16,0-3-4 0,3 4-8 0,-3-1-12 0,0 0-12 15,-1 0-7-15,-1 1-11 16,0-1-5-16,-3 1-6 0,0 1-6 0,0-3-10 0,-3 2-2 0,-1 1 2 16,2-3-8-16,0 0-3 0,-2 0-1 15,4-2-3-15,0 0 3 0,5 0-2 0,-9 0-1 0,4-1 2 16,2-1 1-16,1-1-4 0,0-2 2 15,1 0 2-15,2 1 1 0,2-4 1 0,0 1-3 16,1 0-1-16,2-1 4 0,1 1-7 0,0 2 0 0,3-1 1 0,-3 1-2 16,3 1-3-16,-3 1 0 15,3 1-2-15,-3 1-2 0,0 1 0 16,0 1-3-16,-1 1-1 0,0 0 5 0,-2 2-7 0,-1 0-2 16,0 2-1-16,-2 1-11 0,-2-1 1 15,-2 1 2-15,-2 1-2 0,-2 0-5 0,-4 0 0 0,1-3 1 16,-1 4 5-16,0-5-1 0,2-2 4 0,-1 0 9 0,3-1 12 15,0-1 9-15,2-1 8 16,1-1-1-16,0-2 0 0,3-2 4 0,1-3 2 0,2 0 4 16,3-4 6-16,-2 3-3 0,4 0-2 0,0-2-1 0,4 2-5 0,-2 1-5 15,1 0-4-15,-3 3 1 16,0 2-6-16,0 0-11 0,-1 3-26 0,-1 2-26 0,-5-1-30 16,11 7-36-16,-9 0-49 15,0 2-58-15,-6 3-221 0,-1 1-477 0,-4 0 212 0</inkml:trace>
  <inkml:trace contextRef="#ctx0" brushRef="#br0" timeOffset="163559.3728">15637 4875 1 0,'1'-4'294'0,"1"3"-25"0,0-3-30 0,-2 4-26 0,0-4-14 15,2 3-18-15,-2 1-18 0,0 0-13 16,0 0-18-16,0 0-8 0,-2 11-12 0,2-2-10 0,-4 2-9 0,0 7-8 16,0 2-10-16,-2 0-4 0,0 2-10 0,-1 1-5 15,2-3-6-15,-2 2 4 0,1 0-14 16,-1-1-3-16,0-2-2 0,1-7-2 0,2 1-5 0,1-1-4 16,0-4-3-16,1-1 0 0,1-3 6 15,0 1-7-15,-2-2-3 0,3-1 4 0,0-2 8 0,0 0 8 16,0 0-7-16,-2-10 0 0,4 1 2 15,0-2-3-15,0-2 9 0,2-7-1 0,1 0-2 0,-1-3-1 16,2 1 0-16,-2-5-4 0,6-8-4 0,-4 9 0 0,3-10-5 16,1 1-2-16,2 2 1 15,-1 9 0-15,-1 0-1 0,1 4 5 0,2 2-3 16,-5 6-9-16,1 2 3 0,2 3-4 0,-3 2-5 0,-1 4 2 16,0 1-2-16,3 1-2 0,-3 5 0 15,3 4 1-15,-2 1 0 0,4 6 0 0,-1 4-2 16,-4 0-4-16,0 4-6 0,-1-2-7 0,-2 1-8 0,-1 0-9 15,1-1-4-15,-1 3-7 0,-2-3-9 0,1-2-5 0,-5 0-16 16,3 0-20-16,-3-1-19 0,-1-1-19 16,1-7-37-16,2-5-14 0,-2 2-26 0,-1-2-211 0,1-3-452 15,-1 0 201-15</inkml:trace>
  <inkml:trace contextRef="#ctx0" brushRef="#br0" timeOffset="163742.4461">15553 4949 157 0,'-4'-1'265'15,"2"-2"-26"-15,-1 2-27 0,3 1-24 0,-2-5-14 0,2 5-18 0,0 0-12 16,9-3-20-16,0 3-7 16,6-3-13-16,4 0-27 0,5 1-24 0,3-1-36 0,3 1-41 0,10 0-49 15,1-4-70-15,-1-1-156 0,-1 2-321 0,1-1 142 16</inkml:trace>
  <inkml:trace contextRef="#ctx0" brushRef="#br0" timeOffset="164279.2956">16104 4948 109 0,'-4'-2'198'0,"4"2"-7"16,-6-1 0-16,5-1-14 0,-2 0-15 0,3 2-14 0,0 0-10 15,3-5-16-15,4 3-7 0,0-2-12 16,3 2-9-16,4-2-11 0,1 3-8 0,9-3-8 0,0 2-5 15,3 0-8-15,-3 0-8 0,4-1-5 0,-1 1-7 16,-2 1-12-16,-1-1-2 0,0-1-4 0,0 2-10 16,-10-1-10-16,3 2-14 0,-10 0-4 0,4-2-9 0,-5 2 2 15,0-2 7-15,-2 1 2 16,-4 1 4-16,1-1-2 0,-1 1 8 0,-7-3-2 0,3 0 9 16,-3 0 9-16,-3 0 11 0,0 1 8 15,-1-2 6-15,-2 0 4 0,4 1 4 0,0 1 11 0,2-1 0 16,1 1 0-16,2 0 5 0,-1 0-7 0,0 1-10 15,2 0-6-15,3 1-5 0,0 0-2 0,0 0-4 16,0 0 2-16,0 0-4 0,13 4-2 0,-4-1-5 16,-1 1 3-16,3 1-2 0,3 1 0 15,-1 1-5-15,-2 0-1 0,1 1 0 0,-4 0 1 0,-1 0-3 0,2 1-2 16,-4 3-1-16,-5-3-4 0,0 1-4 16,-4 1 0-16,-3 1-5 0,-3 0-2 15,-4 1-11-15,-3-1-6 0,-3 3-11 0,2-4-12 16,-2-1-13-16,1 0-11 0,5-3-22 0,-1-2-28 0,4-1-25 15,1-1-33-15,2-1-128 0,2-2-340 0,6 0 151 0</inkml:trace>
  <inkml:trace contextRef="#ctx0" brushRef="#br0" timeOffset="164740.4831">16890 4770 155 0,'7'-4'313'0,"-3"4"-33"16,2-1-22-16,-2-2-30 0,0 2-18 0,-1-1-13 0,-3 2-13 16,0 0-17-16,7 2-15 0,-7 2-11 0,0 0-11 15,-3 4-9-15,0 1-15 16,-1 3-11-16,-3 6-9 0,0 2-12 0,-2-1-4 0,1 1-7 16,-2-1-3-16,0 2-10 0,2-2-1 0,0-1-7 15,-1-1-13-15,2-3-10 0,1 0-4 16,1-2-6-16,-1-1-4 0,2-2-4 0,1-1-1 0,0-4 5 15,-1 1-1-15,2 0 1 0,1-2 0 0,-1-2 0 16,2-1 2-16,0 0-2 0,0 0-1 0,-5-7 1 16,5-1-2-16,1-1 4 0,1-4 13 0,0-1-3 0,5-4-1 15,-2-4-2-15,2 0 1 16,2-4-5-16,0 1 2 0,3-10 0 0,-1 9 4 16,1 3-4-16,7-10 6 0,-5 11 1 0,0 2 0 0,0 0 1 15,0 6-6-15,1-1 3 0,-3 4-3 0,-1 4-3 0,-2 3-2 16,0-1-1-16,0 3-1 15,-1 2-1-15,0 2-4 0,1 1-3 0,-3 3 5 0,2 1-1 16,1 3-5-16,-2 4 20 0,-1 4-16 16,1 4 0-16,-3 0-4 0,2 2 0 0,-1 0-6 0,-2-2-4 15,0 2-17-15,1-2-4 0,-2-2-8 16,1 2-14-16,0-1-12 0,-3-6-13 0,2 3-15 0,0-4-6 16,-1-1-12-16,0-4-13 0,-1-2-28 0,2 1-22 15,-3-3-38-15,-2 0-185 0,-1-3-432 0,-1 2 193 0</inkml:trace>
  <inkml:trace contextRef="#ctx0" brushRef="#br0" timeOffset="164904.0816">16787 4928 128 0,'-1'-3'207'0,"-1"1"-24"0,2 2-20 0,6-4-20 15,2 0-13-15,2 1-20 0,6-2-3 0,5-1-11 16,2 2-9-16,3 0-15 0,1 1-13 0,0 0-32 15,1 0-30-15,2 1-50 0,0 1-45 0,-3-1-129 16,-3 0-245-16,0 2 108 0</inkml:trace>
  <inkml:trace contextRef="#ctx0" brushRef="#br0" timeOffset="165458.5656">17276 4856 208 0,'0'0'242'16,"6"-3"-20"-16,-3 3-13 0,0-1-15 0,2 1-13 0,0 0-13 15,0 0-14-15,3 1-15 0,-2 2-8 16,2 0-18-16,0 0-8 0,-2 1-14 0,1 0-9 0,0 1-10 16,-4 1-14-16,-1 0-7 0,0 0-9 15,-2 0-5-15,0 1-8 0,-3 0-4 0,0 1 1 0,-2-1-8 16,-1-1-5-16,0-1 1 0,-1 0-5 15,0-1 4-15,-1-2-1 0,3 0-1 0,-1-1 2 0,1-1-1 16,0 0 4-16,5 0 2 0,-8-1 0 16,5-2 0-16,0-2-5 0,-1-2 7 0,4 2 3 15,0-2-2-15,1-1-3 0,0 1 0 0,1 0 0 16,3-2 1-16,0 2-4 0,1-1 1 0,1 3-3 16,1-1 2-16,0-1-5 0,-1 3 0 0,3 0 0 0,-2 1-3 15,1 0 0-15,-1 1-3 0,1 1 1 16,-2 1-1-16,0 0-1 0,-1 2-1 0,-2 0-4 0,0 2-9 15,-1-3-4-15,0 4-5 0,-2-1-5 16,-1 2-2-16,-2 0 0 0,-1-3-2 0,-4 4-1 0,1 0 1 16,-1-1 2-16,-2-1 7 0,1 0-1 0,1-1-1 15,0 0 8-15,2-2 2 0,-1 0 5 0,2 0-1 16,4-2 4-16,-8-2 2 0,4-1 0 0,1 2 4 0,1-3 9 16,1 0 3-16,0-1 12 15,1 0-2-15,1-2-2 0,2 0 1 0,0 1 2 0,1-1-1 0,0-1 1 16,2 2-2-16,-3 2-5 15,2 0 2-15,0-1-4 0,0 2-4 0,1 2-3 0,-2-1 2 16,2 1-4-16,-2 1-5 0,-4 0-11 0,6 1-18 0,-2 1-10 16,-4 3-11-16,3 0-20 0,-5 1-27 15,1 1-29-15,0-1-43 0,-2 0-59 0,1-3-140 0,1 3-396 16,1-3 175-16</inkml:trace>
  <inkml:trace contextRef="#ctx0" brushRef="#br0" timeOffset="165839.4295">17764 4577 289 0,'8'-9'346'0,"-2"2"-29"0,-1 2-27 16,-2 1-27-16,1 0-26 0,-3 1-23 0,1 1-19 0,0 0-21 16,-2 2-8-16,0 0-15 0,7 9-5 0,-6 0-16 15,3 4-10-15,-4 9-10 0,-2-1-8 0,4 0-16 16,-4 4-1-16,-1 0-16 15,2 1-6-15,-2 9-12 0,0-10-19 0,1-1-1 0,-1 1-12 0,-1-3-9 16,2-4-3-16,-1-4-10 0,2-1 5 0,-2-4 1 16,3 0 2-16,-1-3-1 0,1-2 0 15,-2 1 0-15,2-3 8 0,0-2-4 0,0 0 1 0,0 0 0 16,0 0-1-16,7-10 5 0,-2 3 1 16,2-5 6-16,1 4-2 0,1-3 0 0,2 0-3 0,0 2-3 15,2 0 1-15,2 2-2 0,-2 1-5 16,1 0-1-16,3 3-1 0,-3 0 10 0,-1 3-9 15,1 0-2-15,-4 2-1 0,-1 0-1 0,1-1-2 0,-1 3 5 0,-1 2-4 16,-2 0 2-16,-2-2-5 0,-3 2 4 16,-2 1-2-16,0 0 1 0,-5 1-19 0,-5 1-1 15,-8-1-18-15,-7 1-25 0,-1-2-28 16,-10 1-42-16,-6-7-49 0,-2-2-80 0,-23-6-261 0,19 1-566 16,0-5 250-16</inkml:trace>
  <inkml:trace contextRef="#ctx0" brushRef="#br0" timeOffset="171436.8861">17613 4293 50 0,'-5'-3'114'0,"5"3"-9"0,-5-2-4 16,3 0-4-16,2 2 0 0,-5-2-8 0,3 0-8 0,2 2-1 16,-3-1-4-16,3 1-9 0,-4-3-2 15,4 3-4-15,-3-1-7 0,3 1-5 0,0 0-11 0,-4-2 1 16,4 2-6-16,0 0-3 0,-7 2-1 15,7-2-7-15,-6 0 2 0,6 0-6 0,0 0 4 0,-8 0-4 16,4 1 3-16,-1 1 0 0,1-1-2 16,4-1 0-16,-7 3 1 0,3 0-7 0,1-1 0 15,0 0 5-15,-1 0-18 0,3-1 7 0,-1 3 1 0,2-4 5 0,-3 4-14 16,3-4 10-16,0 3 1 0,0-3 1 16,0 2-5-16,0-2-4 0,5 4-1 0,-4-2-2 15,-1-2 3-15,7 2-3 0,-7-2-4 0,7-2 5 16,-7 2-12-16,10-2 13 0,-6 1-4 0,-1 0 2 15,1-1 2-15,1 0-2 0,-3 1 0 0,1-1 9 16,-1-1 0-16,0 0 3 0,-2 0-1 0,0 0-1 16,0-1 4-16,0 0-2 0,-1 0-1 0,0 0 3 15,-1-1-6-15,-1 1 2 0,-1-1 7 0,1 1-3 16,-1 1-1-16,1 0 0 0,-1 0-7 0,1 1 3 16,-1-1-3-16,-1 0 2 0,0 2 1 0,2 0-10 15,3 1 5-15,-9 0-1 0,9 0 1 0,-8 2 0 16,5-1 0-16,-1 1-2 0,1 2 1 15,0-2-9-15,2 1-6 0,1 1-2 0,-2-1-3 0,2 1 0 16,0 0-2-16,2 1 0 0,0-2-5 0,1 1 3 0,0-1 7 0,0 0-1 16,1-1-9-16,0 1 8 15,-1-1 5-15,2 0-1 0,0-2 0 0,1 0 0 0,-6 0 5 16,10 0-16-16,-6-2 14 0,2 1 7 16,-2-2 6-16,2 0 1 0,-2 1 10 0,-1-2 5 0,0 1 0 15,0-1 8-15,-2-1-1 0,1 1 4 16,-1-1 3-16,-1 0 6 0,-1 0-4 0,1-2 1 0,-2 2 0 15,-1-1-6-15,0 1 0 0,-1 3 0 16,1-2 0-16,-1 1-6 0,-2-1-2 16,2 2-6-16,-1 2-3 0,0-2 1 0,5 2-3 0,-10 2 0 15,6 0 0-15,0 2-6 0,1 0-2 0,-1-1-13 16,1 2-5-16,0 2-4 0,3-2-6 0,0 1 0 0,1-2-4 16,1 2-9-16,1-2 0 0,1 1 1 15,-1-1 1-15,1-1-4 0,0 0-1 0,2 1 1 0,-2-2 7 16,-1-1 9-16,1 0 1 0,-1 1 7 15,-3-2 14-15,7-2 9 0,-7 2 8 0,7-2 13 0,-5-1 1 16,-1 0 5-16,1 0 9 0,0-1 5 16,-2-1 0-16,0 1 4 0,0-1-2 0,-1 0-6 15,-2 1 0-15,2 0-1 0,-1-1 0 0,1 1-1 0,-2 1-4 0,2 1-5 16,-2-2-2-16,0 2-7 16,0 1-3-16,3 1-1 0,0 0-4 0,-7 0-16 0,7 0-7 15,-4 3-2-15,1-1-2 0,0 2-12 0,3 1-15 16,0-1 2-16,0 1-2 0,0 0-3 0,1 1-3 0,1-2-1 15,1 1 0-15,0-1-1 16,0-1-6-16,-2 1 3 0,3 0 9 0,-1-3 7 0,0 1 2 16,0-1 2-16,-3-1 8 0,7 0 6 15,-7 0 7-15,5-3 17 0,-2 2 7 0,-1-2 10 0,-1 0 5 16,-1 0-4-16,0-3 10 0,0 2 3 0,0-1 3 0,0 1 7 16,-1 0-2-16,-1-1-3 0,1 0-5 0,-1 1-8 0,1-1 0 15,-2 1-2-15,2 1-9 16,-1 0-3-16,1 0 0 0,0-1-4 0,1 4-14 0,-5-2-10 15,5 2-13-15,0 0-2 0,0 0-12 16,0 0-1-16,0 0-18 0,-4 6-8 0,4-3-15 16,0 1-17-16,0-1-19 0,1 1-37 0,1 1-113 15,-1-3-285-15,1 1 126 0</inkml:trace>
  <inkml:trace contextRef="#ctx0" brushRef="#br0" timeOffset="176468.6011">17349 4921 122 0,'0'0'114'16,"-5"0"-9"-16,5 0-10 0,0 0-11 0,0 0-8 0,-8 0-8 15,8 0-10-15,-5 2-8 0,5-2-22 0,-3 1-19 0,3-1-16 16,-3 4-20-16,3-4-36 0,-3 2-56 0,3-2-129 16,0 0 58-16</inkml:trace>
  <inkml:trace contextRef="#ctx0" brushRef="#br0" timeOffset="177649.4963">17817 5061 115 0,'-6'1'117'16,"6"-1"-6"-16,-4 0-9 0,4 0-4 0,-6 0 1 15,6 0-10-15,-4 2-4 0,4-2-3 0,-9 0-3 16,9 0-4-16,-5 1-4 0,1 0-1 16,4-1-7-16,-7 2 5 0,4-1-1 0,3-1-8 0,-7 0-6 15,7 0 5-15,-6 0-7 0,6 0-4 16,-7 2 1-16,4-1-1 0,3-1 2 0,-5 0-3 0,5 0-4 15,-6 0-4-15,6 0-1 0,0 0 1 16,-4 1-6-16,4-1 4 0,0 0-5 0,0 0-6 16,0 0 1-16,0 0-5 0,0 0 0 0,0 0-4 0,0 0-2 0,22-3 0 15,-8 2 0-15,0-1-6 0,2 0-2 16,5 1-7-16,1-2 2 0,0 1 2 0,0-3-3 16,1 2-1-16,-6 1 1 0,4-1 1 0,-6 0-3 0,1 2 0 15,-2 0 2-15,-2-1-2 0,-3 1-2 0,-1 1 4 16,-2 0-16-16,-2 0 5 15,-4 0-3-15,6 0 1 0,-6 0 3 0,0 0-2 0,-17 6 1 16,4-2-7-16,-1-1-5 0,-10 1-1 16,-1 0 4-16,0-1 5 0,-1-1-5 0,2 1 5 0,-1 0 3 15,4 0 3-15,-2-1 1 0,2 0-3 0,6-1 3 0,-1 2 19 16,2-3 2-16,1 1 6 0,5-2 1 16,-1 1 1-16,4 1 2 0,-1-1-2 0,2 0 3 15,4 0 3-15,-8 0-1 0,8 0-8 16,-5-1 0-16,5 1-3 0,0 0-4 0,0 0 1 0,13-4-1 0,-6 2-2 15,3-1 1-15,3 0-5 16,2 0-1-16,5-1-1 0,2 1-5 0,1-1 4 0,-2 2-1 16,2-3 2-16,0 3-4 0,0-3 1 0,-2 4 1 15,-1-2-2-15,-5 3-2 0,1-2 0 0,-1-1-14 16,-6 2 6-16,1 1-5 0,-3 0-8 0,-2 0-8 0,-2 0 5 16,-3 0 8-16,0 0-7 0,0 0 3 15,0 0 4-15,-14 6-2 0,0-6-3 0,-6 2 2 0,-1 0 6 16,-1 0 2-16,-4 1 8 0,2-1 5 15,-2-2 5-15,3 3 5 0,2-3 4 0,0 0 1 0,4 0 9 16,3 0-3-16,1-2 6 0,3 1 0 16,3 1 4-16,-1 0-3 0,2 0 1 0,2 0 0 15,4 0-7-15,-8-2-4 0,8 2-5 0,0 0-4 0,0 0 0 16,13-3-4-16,-4 1-1 0,5 0 2 0,2 0-5 16,2 0-3-16,3 0 1 0,3-1 3 15,1 0-2-15,-2 1 0 0,-1-1 3 0,-6 1-2 0,1 2-1 16,-2-1 0-16,-2 1-2 0,-3 0-2 15,-3-1 0-15,-2 1-5 0,-5 0 2 0,5-1 2 0,-5 1-1 0,0 0 0 16,0 0 2-16,-23 3-3 0,8-1 0 16,-8 2 5-16,2 0 0 0,-3-3-3 0,3 1 6 15,-2 2 0-15,6-4-7 0,2 1 3 0,1 2 4 0,4-3 4 16,2 1-8-16,-1 0 3 0,4-1-2 0,0 1-1 16,1 1-1-16,4-2-4 15,0 0 3-15,0 0-7 0,0 0 2 0,0 0-2 0,24-3 0 16,-9 2-11-16,5-1-3 0,3 0-13 15,-4 1-17-15,3-4-24 0,-1 2-38 0,-6 0-207 0,2 1-350 16,-4-2 155-16</inkml:trace>
  <inkml:trace contextRef="#ctx0" brushRef="#br0" timeOffset="181059.129">14794 6612 7 0,'2'-10'266'0,"-4"0"-27"0,-2 3-27 0,1 1-21 0,-7 1-18 16,-3 0-17-16,-7 0-12 0,-1 2-12 0,-3 1-16 0,1 4-9 16,-1 1-6-16,-1 0-7 0,2 4-5 0,0 0-9 15,1 1-6-15,3 1-8 0,5-2-6 0,2 0-8 16,4 0-3-16,2 0-5 0,3 1-5 16,2 1-5-16,2-2 0 0,5 2-2 0,5 0-5 15,3 5-11-15,7-2 0 0,3-1-3 0,0-1-5 16,3 1 0-16,0-1-1 0,-2 0-4 0,-1-1-5 15,-3 1-14-15,0 1-9 0,-7-2-12 0,-4 1-5 0,-6-1 1 16,-4 2-11-16,-4 4 11 0,-3 3 2 16,-10-2 3-16,-4 2 5 0,-3-2-3 0,-11 2 8 15,0-5 5-15,-2-2 16 0,8-2 5 0,1-5 12 16,1 5 11-16,0-7 12 0,7-1 8 0,4 2 2 0,3-3-2 16,4 1 6-16,0-1-1 0,1 2 1 15,3-2-13-15,2 0-5 0,3 0-11 0,0 0-1 16,0 0-4-16,0 0 0 0,14-6-3 0,2 5-5 15,-1 1 0-15,6 2 2 0,-4 0-5 0,6 1 2 0,-8 3-4 16,5-1 1-16,-2 3-8 0,-4 1-7 0,-1-1-3 16,-5 2 4-16,2 1 2 0,-6-1 2 0,-4 4-2 15,0-2 10-15,-4 1 3 0,-3 1 4 0,4-1 4 0,-4 1 0 16,2-2 5-16,-2 0-3 16,0 0-1-16,1-1 4 0,0 0-6 0,2-3-2 0,1 3-2 15,1-3 5-15,2 0-3 0,2-1-5 16,2 2-4-16,2-3-6 0,7 3-12 0,1-4-10 0,8-1-17 15,5-1-11-15,1 0-15 0,12-2-13 16,-1-4-10-16,3-1-18 0,2-3-9 0,0-1-1 16,0-1-16-16,0-7-33 0,-3 0-128 0,-3-5-323 0,-4 1 143 0</inkml:trace>
  <inkml:trace contextRef="#ctx0" brushRef="#br0" timeOffset="181445.2381">15263 6786 166 0,'3'-25'290'0,"-2"1"-10"0,1 2-8 16,-2 8-6-16,-3 0-14 0,3 5-19 0,0 1-25 15,0 1-16-15,-1 1-3 0,1 2-38 0,-2-1-19 16,2 2-15-16,0 3-8 0,-3 0-10 0,3 0 2 0,-7 10-21 16,3 2-12-16,-2 1-3 15,-1 6-6-15,0 3-8 0,1 1-8 0,1 1-3 0,0 0-1 16,1 3-8-16,1-6 9 0,-2 4-28 0,3-3 6 16,0-2-4-16,2-5-5 0,1-1-11 0,0-1 3 15,-1 0-3-15,2-7 1 0,-2 3-2 16,1-4 15-16,0 0-14 0,2-2 2 0,0-2-1 0,2-1 5 15,-5 0-4-15,14-2-1 0,-6-1-1 0,5-5 1 0,0 1-1 16,0 0 2-16,1 0 5 0,-1 1-4 16,2 1 4-16,-1 1-4 0,-1-1 1 0,-3 4-3 0,0-2 2 15,0 3-4-15,0 3 0 0,0 0 4 16,1 3-1-16,-1 2-2 0,-4 0 1 0,0-1-6 0,-2 5 0 16,-4-1-2-16,-2 2 1 0,0 0-1 15,-7-1 3-15,0 1-1 0,-5 0-4 0,-1 2 2 0,-2-1-6 16,0-2-2-16,-2-2-2 0,-1-2-5 15,0-2-5-15,6 0-4 0,-3-4-8 0,1 1-15 0,0-3-7 16,3 0-8-16,-2-2-20 0,3 0-27 0,2-3-17 16,3-1-29-16,0-6-22 0,2 1-37 15,0-2-156-15,5-5-412 0,2-2 183 0</inkml:trace>
  <inkml:trace contextRef="#ctx0" brushRef="#br0" timeOffset="181910.1179">15678 6498 228 0,'12'-8'223'0,"-3"4"-12"0,-2 4-14 0,-2-3-12 16,2 3-7-16,-3 0-15 0,2 3-12 0,-3 0-8 15,3 2-12-15,-2 3-9 0,0 4-8 0,-3 2-11 16,1 1-1-16,-5 3-19 0,0 3-7 0,0-1-11 0,-1 1-8 0,0-1-4 16,1-2-9-16,0-3-9 0,-1-3-9 0,1 2-9 15,3-2-5-15,0 0-8 0,2 1 2 16,-1-4-1-16,1-2-13 0,3 0 0 0,-2-1-7 0,3 0-2 15,-1-1 1-15,2 0 1 16,2-3-1-16,-1 1 2 0,1 0-1 0,2-3 1 0,-4 0 5 0,4-1 0 16,-2-1 13-16,0 1 11 0,0-1 6 15,-3 1 10-15,-2 0 7 0,0 1 4 0,-4 0-6 0,6-1-5 16,-6 1 0-16,0 0-4 0,0 0 5 16,0 0-7-16,-7 7 3 0,0-5-3 0,-3 3-1 0,0 4-1 15,-1-3-4-15,1 2-2 0,0 0 1 16,0 1-5-16,2 4 2 0,0-1-5 0,4 0 2 15,3 3 0-15,-1 3-3 0,2 1 0 0,5-1-1 0,-1-3 1 16,4 4-1-16,2-2 0 0,0 0-2 16,0-5 0-16,3 3-4 0,-4-3 2 0,1-1-2 0,-1 0 1 15,1-2 0-15,-3-2 2 16,-2-3 4-16,0 3 5 0,0-3 9 0,-2 3 7 0,0-3 9 0,-3 0 3 16,-2 0 1-16,-2 2-1 0,-1 0-3 15,-5-1-1-15,-2 1-7 0,-3-1-6 0,-3 2 4 0,-5 0-5 16,3-2-7-16,-1-1-22 0,4 0-18 0,1 0-26 15,1-2-28-15,1 1-42 0,4-3-62 0,1 0-62 16,0-4-251-16,1 1-533 16,2 0 237-16</inkml:trace>
  <inkml:trace contextRef="#ctx0" brushRef="#br0" timeOffset="182959.29">16411 6686 65 0,'3'-4'279'0,"1"-1"-12"0,-4 0-9 0,3 1-15 0,1 1-23 0,-1-1-20 16,0 2-18-16,-2-1-18 0,2 2-12 15,-3 1-23-15,7 1-11 0,-7-1-13 0,7 5-7 0,-1 2-13 16,-2-1-10-16,0 2-10 0,2 4 7 0,-2-1-17 0,0 2-5 16,-1 2-4-16,1 4 1 15,-4-6-10-15,2 3-2 0,-1 4-5 0,1-1-2 16,-2-5-4-16,0 0-3 0,-2 0 1 0,-1-1-4 0,1 0-4 16,-1-2 0-16,1-2-3 0,0 0-2 0,-1-3 0 0,-1-2-2 15,2 1 5-15,1-1-1 16,-1-1 9-16,2-2 7 0,-2 3 9 0,2-4 5 0,0 0-7 15,0 0-6-15,0 0 0 0,-9-8-1 16,8 1-3-16,-1-2 0 0,2 0-2 0,-1-4-10 0,1 1 1 16,1-3 2-16,2-5-2 0,1 1-6 0,3-3 6 0,0 0 3 15,3-1-8-15,2-3 7 16,4-6-7-16,-1 1-2 0,4 0 5 0,0-2-4 0,3 6 0 0,-5 5-5 16,0 2 0-16,2 0 1 0,1 5 9 15,1 0-10-15,0 3-3 0,-1 4-2 0,1 0-1 0,-5 5 5 16,-1 3-3-16,2 0-4 15,-1 3 4-15,-1 3-2 0,2 4-3 0,-1 5 0 0,0 3 8 16,-3 4-4-16,1 10-1 0,-1 1-2 0,-3 3-2 16,-2 1-3-16,-1 0-11 0,-2 0-13 0,-3-3-13 15,3 1-19-15,-3-6-16 0,1 5-27 0,-3-11-31 0,2-2-44 16,-4-6-23-16,2-1-259 0,-4 0-503 16,-2-4 222-16</inkml:trace>
  <inkml:trace contextRef="#ctx0" brushRef="#br0" timeOffset="184089.3875">17570 4202 22 0,'0'0'168'0,"0"0"2"16,0 0-16-16,0 0-15 0,0 0-2 0,0 0-13 0,0 0-9 0,2-2-10 15,-2 2-8-15,0 0-10 0,0 0-3 16,0 0-11-16,0 0-3 0,0 0-5 0,0 0-11 16,0 0-8-16,0 0-2 0,0 0-2 0,0 0-10 15,0 0 1-15,0 0-4 0,0 0-6 0,0 0-12 16,0 0-15-16,0 0-26 0,0 0-16 0,0 0-28 0,0 0-43 16,0 0-159-16,0 0-298 0,-16 0 131 15</inkml:trace>
  <inkml:trace contextRef="#ctx0" brushRef="#br0" timeOffset="185211.4971">15624 3981 32 0,'-6'-2'116'0,"-2"1"-3"0,-1 1-4 0,-1 1-15 0,1 1-1 15,-3-2-9-15,0 3-7 0,-2 1-3 16,-2-3-2-16,1 4-6 0,-1-1-5 0,1-1-6 16,-1 2 1-16,-5 4 7 0,4-1-10 0,-3 1 1 15,2 1-6-15,2 0 3 0,3 0-5 0,-4 3 4 16,2 0-10-16,-2 3 11 0,2 0-8 0,0 0-7 0,-1 1-2 16,2-1-1-16,0 2 8 0,2 1-13 15,2-2 8-15,-1 4-1 0,1-3 0 0,0 2 2 16,2 0 0-16,0 0-6 0,0 1 3 0,-1-3 2 15,4 4-4-15,0-3-5 0,0-1 0 0,-1 2-5 0,3-1 2 16,3 0-1-16,-1-4-1 0,-1 0 4 0,4 4-4 16,-1-1 0-16,1 2 4 0,2-5 0 15,0 3-4-15,2-6 3 0,-1 2-5 0,2 3-2 16,-1-4 0-16,0-1-2 0,2 0 0 0,3 5-2 16,-2-5-2-16,4 1 0 0,-1-5-2 0,4 5 0 0,2-2-1 15,0-2-4-15,-4-2 5 0,5 2-4 16,2-2 1-16,0-1-3 0,0-2-1 0,1 0-2 0,1 1-2 15,-2-3 4-15,3 0 2 0,-1-2-4 16,-1-2-2-16,0-2 1 0,-1 0 0 0,1 2-2 16,-1-5 3-16,-1 1 0 0,1-1 2 0,-3-2-3 0,1 0-2 15,-3-1 4-15,3-1 3 0,-2-4 0 16,-2 1-6-16,1-2 3 0,-4-1-1 0,4-1 0 0,-3-1 3 16,1 0 1-16,0-3 1 0,-3-1 4 15,-1-1 5-15,0-1-4 0,4-8-2 0,-6 8 3 0,-1-3-1 16,-3-7-3-16,-1-2 2 0,-1 0-4 15,-5 1-2-15,-3-1 2 0,-1 1-4 0,2 1-1 0,-1 1-1 16,-1 9 0-16,0-2-8 0,-2 3-7 16,0 1 1-16,-1 1-4 0,-3 2-5 0,2 5-10 15,1 2-11-15,-4 5-13 0,1 2-12 0,-4 2-17 16,-4 0-22-16,-1 4-20 0,-1 6-41 0,-1-1-158 16,-4 3-355-16,4-3 157 0</inkml:trace>
  <inkml:trace contextRef="#ctx0" brushRef="#br0" timeOffset="186039.4149">17648 6349 203 0,'4'-22'264'0,"0"2"-20"0,-2 2-18 0,-2 3-7 0,-2 2-8 16,-1-1-18-16,-1 2-8 0,0 4-15 0,-3-1-9 0,1 2-19 16,-2 2-14-16,-1 1-6 0,1 1-16 15,-3 3-15-15,-1 1-6 0,0 3-11 0,-7 5-7 0,6 1-8 16,-1 5-4-16,0 5-8 16,0 3-3-16,-1 11-4 0,3-1-3 0,1 3-8 0,3 1 2 0,1 1-7 15,1 1-18-15,2-1-10 16,0 2-12-16,0-4-16 0,-1 0-12 0,1 1-21 0,1-4-20 15,1-6-21-15,0-2-20 0,1 3-19 16,-1-5-24-16,1 2-28 0,-1-6-182 0,2 2-412 0,0-9 183 16</inkml:trace>
  <inkml:trace contextRef="#ctx0" brushRef="#br0" timeOffset="186739.8532">17332 6737 90 0,'-6'-13'279'0,"0"1"-19"0,1 4-23 0,1 1-19 0,2 0-25 16,-1 3-22-16,0 0-15 0,2 1-11 0,0 0-21 0,1-1-12 16,2 0-17-16,2 1-10 0,5-1-15 15,3-1-13-15,4 1-3 0,8-3-7 0,1 3-9 0,0-1-6 16,3 0-4-16,0 0-1 0,1 2-8 16,-3-1 0-16,0-1-5 0,-4 1 3 15,1-3 0-15,-10 3 6 0,-2 3 6 0,-3-4 12 0,-1 4 10 16,-1-1 11-16,-1 0 5 0,0 1 4 0,-3-1 6 15,3 2-4-15,-5 0 1 0,5-2-7 0,-5 2-7 16,0 0-4-16,3-1-7 0,-3 1-9 0,0 0 1 16,0 0-15-16,0 0-1 0,4 3 0 0,-2 0-5 15,-1 1-6-15,-1 0-10 0,0 1-8 0,3 2-5 16,1 0-10-16,-1 1-7 0,3-1 7 0,2-1-13 16,0 3-5-16,4-2-7 0,-1-1-1 0,2-1 3 15,-3-2 5-15,4-1-1 0,0-2 7 0,0 0 2 16,-2-1 3-16,0-3 4 0,-2 1 3 0,-2-2 11 15,-1-2 6-15,0 2 6 0,-1-7 7 0,-2 0 5 0,-1-1-2 16,-3-3-1-16,0 3 5 0,-3-3 3 16,-1 3 18-16,-3-4-11 0,-2 6-2 0,1 0 0 15,-3 1-2-15,1 4 2 0,-3-1-2 0,2 0 2 16,-3 2-4-16,1 2-5 0,-1 3 1 0,6 0-7 16,-2 1 0-16,-2 1-2 0,4 2-1 0,1 1-8 0,0 1-3 15,1 1-5-15,2 4-11 0,1 0-5 16,3 1-12-16,3 1-9 0,1-2-14 0,2 0 3 0,5 0 0 0,0-2-6 15,9 2 0-15,0-2-3 16,2-2 1-16,4-4-2 0,0-3 3 0,1 0 2 0,1-3 7 16,-1-3 4-16,0-2 5 0,0-4 3 0,-3 0 13 0,-2-3 15 0,1-1 11 15,-2-2 12-15,-4-1 20 16,-2-1 10-16,-4-4 3 0,1 0 10 0,-4-12 4 16,-2 8 8-16,-2 2-1 0,-1 0 9 15,-3 5 15-15,0-2 6 0,0 3-3 0,-2 6-6 0,0 1-2 16,-1 1-1-16,0 4-12 0,2 2-3 15,-2 2-9-15,0 0-6 0,-1 3-8 0,1 1-10 0,3 0 0 16,-13 6-6-16,8 3-1 0,-5 7-8 0,3-1-11 16,1 4-8-16,-1 7-8 0,3-2-6 0,1 4-9 15,0 6-13-15,2-7-8 0,2 8-5 0,2 1-12 0,0-9-8 16,1 9-17-16,-1-9-10 0,0 7-18 16,-2-8-19-16,2-2-17 0,0-1-12 0,-2-3-22 15,-1 0-25-15,0-5-199 0,-1-6-444 16,2-1 197-16</inkml:trace>
  <inkml:trace contextRef="#ctx0" brushRef="#br0" timeOffset="186958.7914">18332 6271 237 0,'7'-25'306'16,"-3"3"-11"-16,-1 9-20 0,0 3-24 0,-2 2-30 15,2 1-22-15,-3 4-25 0,0 0-18 0,2 3-13 16,-2 0-13-16,0 0-13 0,0 14-6 0,-2-2-12 15,2 8-12-15,0 2-1 0,0 4-9 0,0 9-14 0,0-2-10 16,0 3-14-16,0-9-16 0,2 11-10 0,-1-3-20 0,0 1-16 16,2-2-13-16,0-8-19 0,1-1-21 15,-1 2-16-15,1-1-32 0,-4-4-25 0,3-2-14 16,1-3-35-16,-4-3-174 0,0-2-403 16,3-4 178-16</inkml:trace>
  <inkml:trace contextRef="#ctx0" brushRef="#br0" timeOffset="187789.292">18508 6553 62 0,'-1'-9'265'0,"2"1"-15"0,-2 1-18 0,1 1-13 0,0 2-11 15,-2-1-21-15,2 2-11 16,-3 1-14-16,3 2-13 0,-7-2-10 0,7 2-20 16,-8 2-9-16,4 1-12 0,-2 1-11 0,5 2-10 0,-4 1-11 15,4 1-9-15,1 0 2 0,0 5-22 0,3-1-17 16,1 0-13-16,5-2-17 0,2 0-20 15,2 0-11-15,3 1-5 0,4-4-3 0,1-2 1 0,0-3 4 16,1 0 7-16,-7-5 1 0,2 0 13 16,-2-3 14-16,-3 0 20 0,0-3 17 0,-2-4 9 0,-3 3 16 15,0-1 3-15,-3 0-3 0,-4-2-3 16,-1 0 4-16,-3 1 0 0,-5 1-3 0,-1-6-3 16,-6 5 3-16,-1 0-3 0,-2 2-3 0,0 1 5 0,-1-1-2 15,-2 4-5-15,2-1-2 0,4 3 10 16,-1 2-17-16,3-1-3 0,4 1-2 0,2 1-5 15,2 0-5-15,-1 1-11 0,3 0-20 0,4 0-9 0,-6 1 8 0,6 2-4 0,0-3-2 16,6 5-4-16,3-1 3 16,7 1 6-16,4 0-5 0,4 1 3 0,1-5 3 15,1 2-1-15,1-3 0 0,-1 1 2 0,-2-3 7 16,0 0-3-16,0 1 2 0,-4-2 17 0,-6 0 8 0,-1 2 9 16,-4-3 8-16,1 2 11 0,-3 0 15 0,-2 0 10 15,1 1 7-15,-3-2-4 16,1 1-3-16,-1-1-1 0,-1-1-7 0,-1 2 2 15,-1-1 0-15,0-1 0 0,0 2-5 0,0 2-8 0,-1-5 1 16,-1 3-15-16,2 2-4 0,-5-1-5 0,1 0-7 0,4 1-6 0,-8 1-13 16,4 0-5-16,0 1-6 15,-1 2-8-15,2-1-11 0,-1 3-2 0,1 0-6 0,0 1-7 16,1 1-2-16,2 1-5 0,2-1 0 16,-2 0-3-16,4 0 3 0,3 3-5 0,-1-4-1 0,3 2 1 15,1-1-4-15,2-1-3 0,0 0 0 16,2-5 3-16,0 3 6 0,0-3 4 0,1-2 5 0,-3 0 4 15,1-1 7-15,-4 0 4 0,0 0 15 0,-2-3 12 16,2 3 13-16,-4 0 8 0,-1 0 10 0,0-1 8 16,-1 1-2-16,0-1 1 0,-3 2-2 0,3-1-6 15,-3 1-7-15,2-3-1 0,-2 3-3 0,0 0-6 16,0 0-8-16,-10 0 2 0,10 0-3 0,-7 3-8 16,3-2-4-16,0 2-6 15,1 0-9-15,0-1-7 0,1 2-5 0,1 0-4 0,2 1 1 0,2-1-2 16,2 1-1-16,1 1-5 0,2-3 1 15,1 0-3-15,5 1 2 0,-2-2 2 0,3-2 6 0,0-2 8 16,0 0 0-16,-3 0 9 0,1-4 11 0,0 0 10 0,-1-4 10 16,-2 2 8-16,0-3 13 0,-1 0 3 15,0-4 7-15,-5 1-3 0,3-4 4 0,-4 5-5 16,0-5-4-16,-3 3 12 0,0 0-15 0,-3-4-6 16,0 6 1-16,-1-1-5 0,-3 2 0 15,-3 0-3-15,0 3-9 0,0-2-14 0,-2 2-14 16,-1 2-14-16,0 1-15 0,-2 3-18 0,1 2-25 15,1 0-21-15,2 1-30 0,2 1-28 0,2 1-23 16,2 2-58-16,-1 2-139 0,4-2-423 0,2 1 188 16</inkml:trace>
  <inkml:trace contextRef="#ctx0" brushRef="#br0" timeOffset="188036.4346">19374 6247 241 0,'3'-7'331'0,"1"0"-21"0,-2 4-20 0,0-1-1 16,-2 0-35-16,2 0-17 0,-1 1-22 0,-1 3-20 0,0-4-21 16,0 4-16-16,0 0-11 15,0 0-20-15,-9 7-3 0,3 1-23 0,-1 2-9 0,0 3-9 0,-2 5-22 16,2 2-7-16,0 2-15 0,4 2-15 16,2 1-20-16,-2 1-15 0,6 10-17 0,1-2-22 15,0-7-13-15,3-1-21 0,-1-1-18 16,2-1-20-16,0-1-15 0,1-1-15 0,0-4 14 0,1-1-16 0,0-7-7 15,1 0-4-15,0-3-5 0,1-2-23 16,1-4-111-16,1-1-328 0,0-2 145 0</inkml:trace>
  <inkml:trace contextRef="#ctx0" brushRef="#br0" timeOffset="188338.3268">19680 6490 147 0,'17'-31'176'16,"-3"-1"3"-16,-4 7 3 0,-2-1 6 0,0 1 3 0,-1 1-9 15,-1 6 8-15,0-1-4 0,-6 6-5 0,2 4-7 0,-1-3-6 16,-3 2-16-16,1 2-8 0,-2 1-14 15,-1 3-17-15,-2-3-4 0,-2 5-11 0,0 1-10 16,-5 2-3-16,0 1-17 0,-1 4-9 0,1-1-3 0,0 4-10 16,1 2-3-16,1-1-5 0,3 7-10 15,1-3-11-15,2 3-9 0,3-3-10 0,4 7-10 0,3-4-5 16,2 3 2-16,-1-3-16 0,5 4-3 16,0-4-1-16,2-1 1 0,0 0 4 0,-3-3 1 15,1 2 4-15,0-3 2 0,0-1 3 0,-3-2 6 16,2-1 13-16,-4-1 8 0,-1-2 7 0,-1 0 4 15,-1-1 8-15,0-2 5 0,1 0-2 0,-3 2-1 16,1-2 3-16,-2 1-3 0,0-3-2 0,-6 4-1 0,-1-2-8 16,-2 0-17-16,-5 0-16 0,-1-1-20 15,-5-1-17-15,-1 0-22 0,-2-2-15 0,1-1-17 16,2 1-41-16,4 0-25 0,2-3-32 0,1 1-209 0,2-3-448 16,2-4 199-16</inkml:trace>
  <inkml:trace contextRef="#ctx0" brushRef="#br0" timeOffset="188549.7418">19956 6117 312 0,'11'-4'315'0,"0"2"-31"0,-2 2-7 0,1 3-11 0,2 4-17 0,-2 1-12 16,3 2-15-16,1 4-16 0,-4 2-30 16,-3 2-6-16,0 4-11 0,0 0-19 0,-2 6-16 0,-3 9-15 15,-2-4-3-15,-4-6-29 16,-2 10-5-16,-2-1-19 0,-1 0-17 0,-4-1-22 0,-2-1-20 15,1-1-26-15,1-10-27 0,0 1-28 16,2-1-22-16,-3-1-25 0,0-4-17 0,0 0-26 0,1-2-12 16,2-4-40-16,1-3-177 0,2-4-438 0,-1-3 194 15</inkml:trace>
  <inkml:trace contextRef="#ctx0" brushRef="#br0" timeOffset="191169.3067">15215 7616 250 0,'3'-9'256'0,"-2"3"-18"0,0-1-18 16,0 2-22-16,0 2-18 0,-2 0-16 0,0-1-17 16,-1 1-14-16,2 3-13 0,-13 0-15 0,5 2-8 0,-4 3-18 15,0-1-9-15,-2 1-6 0,0 3-5 16,0-1-6-16,1 2-8 0,0-2-4 0,3 0 0 0,2 0-8 16,1-2-2-16,1 1-7 15,2-2 1-15,3 1-2 0,1-1-5 0,4 2 1 0,0-1-7 0,9 3 0 16,-2-2-2-16,3 0 3 0,2-1-3 0,5 2 1 15,2-1-5-15,-3 0 2 16,1 1 1-16,-6-3-4 0,-1-1 3 0,-7 0-4 0,1 3-12 0,-2 0 0 0,-3 1-2 16,-6 2 0-16,-4 0 1 15,-5 2-1-15,-6 1 4 0,-4 3-1 0,-4-6 1 0,1 3 2 16,-3-2 2-16,4-2-2 0,0-1-5 16,0-2 9-16,4 0 2 0,6-1 2 0,1-1 1 15,3-1-2-15,1 1-3 0,5-2 1 0,-1 1-2 16,0-1-8-16,2-1-8 0,3 0-5 0,0 3 6 0,0-3 1 15,9 4 4-15,-1 0-1 0,2-2 1 0,4 1 3 0,-1 1 5 16,1 1 0-16,-1-1 4 16,1 0 7-16,-2 2 3 0,1-1 3 0,1 2 5 0,-6-4 2 0,2 4-3 15,-2-3 0 1,-3 3 3-16,1 0 6 0,-2 1 5 0,-1 1-4 0,-2 1 1 0,-1 2-4 16,0 1 6-16,-1-2-8 0,-2 2 0 15,0 1-2-15,0-1-1 0,2 0-3 0,1 0 2 16,0 0-4-16,1-1-11 0,2-2-12 0,4-2-20 15,-1 0-17-15,2-2-18 0,6 0-19 0,7 1-22 0,2-5-19 16,2-3-15-16,2-2-13 0,1-6-26 16,13-4-27-16,-4-3-123 0,-1-2-353 0,0-3 157 15</inkml:trace>
  <inkml:trace contextRef="#ctx0" brushRef="#br0" timeOffset="191533.6078">15682 7825 80 0,'18'-38'193'0,"2"-1"6"0,-5 4 7 0,-5 1 14 0,-2 10 3 15,-2 4 0-15,-3 6-10 0,0 1-4 16,0 4-8-16,-2 1-2 0,2 0-28 0,-2 2-17 0,-1 1-24 15,0 3-11-15,2 0-13 0,-2 2-13 16,0 0-5-16,-10 9-10 0,3 1-10 0,0 2-1 0,-2 1-13 16,1 5-4-16,-1 4-2 0,2-2-8 0,-3 0-7 0,5 1-15 15,-2-2-8-15,2-1-1 16,3-4-2-16,0 1-5 0,0-1-2 0,1-1-6 0,1-4-2 0,1-2-4 16,-1 1 1-16,2-1-3 15,0-3-4-15,1 1 7 0,1-3 9 0,0 0-4 16,2-2-1-16,2-2 4 0,1 0 0 0,2-2 2 0,1 3-1 15,1-3 1-15,3 0-1 0,-1 1-1 0,1 1 4 16,-2 0-2-16,0 1-3 0,3 2-1 0,-2 2 6 0,1 1-1 16,-2 0 1-16,-3 1-7 0,0 3 4 15,-4-1-8-15,0 0-9 0,-1 4 2 0,-6 1-3 0,0-3 0 16,-6 4-2-16,-1-1 7 0,-7 2-5 0,-4 1-6 16,-2-3-4-16,-4-1-6 0,2-2 5 15,-2-2 2-15,0 0-2 0,-3-4-8 16,2-1-6-16,1-3-10 0,6 0-11 0,3-3-16 0,3-2-22 0,-1 0-24 15,6-2-29-15,3-4-31 0,4-3-178 0,0-4-397 0,6-2 175 16</inkml:trace>
  <inkml:trace contextRef="#ctx0" brushRef="#br0" timeOffset="191979.0282">16111 7495 211 0,'13'-6'214'0,"-2"5"-19"0,-1-2-15 0,0 1-7 0,-2 2-7 16,2 2-2-16,-1 0-5 15,-1 0-8-15,-1 4-13 0,2 0-9 0,-1 3-13 0,-1 2-10 0,0 1-12 16,0 8-10-16,-3-3-7 0,2 4-14 16,-2 0-11-16,0-1-10 0,2 2-12 0,1-3-15 15,0 2-9-15,3-5-7 0,-1 1-12 0,-1-5-11 0,5 4-13 16,-1-7-7-16,0 0 0 0,2-1-1 0,0-3-1 16,-3-3 5-16,3 1 5 0,-3-6 4 0,-1 2 0 15,0 0 15-15,-3-2 14 0,-1 0 16 16,-2-2 13-16,-1 2 3 0,-2-2 10 0,-1-1 3 0,0 0 4 15,-3 1 2-15,-2 0 7 0,-1-1 0 0,-4 0 4 0,-2 3 0 16,0-1 0-16,-3 2 0 0,1 1-4 16,-2 1-3-16,2 2-4 0,-1 1-1 0,1 1-5 0,2 3-8 15,1 0-2-15,1 2-4 16,3 0-3-16,3 2-1 0,1 2-2 0,3 1-2 0,7 0-4 0,0 4-7 16,3 1-7-16,6-1-4 15,0-2-3-15,3 1-5 0,-1-1 2 0,0-2-1 0,1 2 2 16,0 0 1-16,-2-2-2 0,-4-5 2 15,-5 1 1-15,2-1 3 0,-4-4 4 0,0 1 6 0,-4 0 8 16,-2-1 4-16,-4 2 5 0,0-1 1 0,-6-2 2 0,2-2-3 16,-8 3 2-16,-4 0-3 0,-4 0-5 15,1-2-3-15,-1 1-12 0,-2-2-9 16,5 1-8-16,-3-1-12 0,10-1-21 0,-1-1-20 16,3 1-21-16,2-1-29 0,2 0-39 0,4-2-53 0,1-1-233 0,3 0-478 15,0 3 211-15</inkml:trace>
  <inkml:trace contextRef="#ctx0" brushRef="#br0" timeOffset="192379.2911">16663 7751 3405 0,'19'-13'55'0,"-7"2"27"0,-1 1-1 16,-4 3-14-16,-1 0-22 0,-1 1-7 0,0 4-2 0,-3-1-7 16,0-1 1-16,2 1-2 0,-1 0-5 15,-3 3-8-15,3-1 9 0,-3 1-1 0,0 0-9 16,1 7-2-16,-2-1 13 0,-2 1-14 15,3 6-1-15,-3 1 0 0,-1 0-12 0,1 5-9 0,-1 0-14 16,1 1-2-16,-1-1-7 0,1 1-9 0,3-7-6 0,-2-1 0 0,1-3 2 16,-1 0 6-16,0-2 3 15,2-3 7-15,0 2 4 0,0-3 11 0,-2 1 3 0,1-3 2 16,1-1 4-16,0 0 2 0,0 0 11 16,-7-11 5-16,7 2 6 0,0-3 5 0,0-3-2 0,1-6 8 15,1-1 4-15,3-2-7 0,-1-2 3 16,4 0-3-16,3-9 5 0,-2 10-10 0,2-1 3 0,3 3-6 15,0 2 5-15,3 2-4 0,0 3-2 0,0 1-4 16,1 3-1-16,3 5-2 0,-7 1 3 16,3 3-5-16,-3 3-2 0,8 3-2 0,-7 2 4 15,4 6-7-15,0 1-1 0,-4 4 4 0,1 2-4 16,-2 4-4-16,-3 1-5 0,-1 2-6 0,-2 10-1 0,-3-9-10 16,-2 8-9-16,-3-9-7 15,-2 0-19-15,-1 1-15 0,-1-2-16 0,0-1-24 0,-2-2-29 16,0 0-28-16,4-3-43 0,-1-6-66 0,-2-1-166 15,3-1-486-15,-1-5 215 0</inkml:trace>
  <inkml:trace contextRef="#ctx0" brushRef="#br0" timeOffset="196998.4016">17700 7436 60 0,'8'-9'293'0,"-2"2"-19"0,-2 1-12 15,-1 1-27-15,1 1-23 0,-3 0-22 0,-1-1-20 0,-1 2-14 16,-2 1-17-16,0-3-13 0,-1 2-13 15,-6 2-13-15,0-2-17 0,-2 4-7 0,-2-1-8 0,0 2-8 16,-1-1-7-16,2 2-6 0,3 0-5 0,1-1-5 0,1 2-4 16,1-1-2-16,-2 1-1 0,7-1-7 15,-1 2 0-15,3-1-3 0,1 2-13 0,3 1-8 16,5-1 5-16,1 4-4 0,6 3-3 0,3-3-1 16,-2 2 0-16,2-2-1 0,1 0 4 15,1 0-6-15,-7-2-1 0,3 2 1 0,-4 0-12 16,-2-3-16-16,-2 2 8 0,-2-1-1 0,-5 0 1 0,-2 1 6 0,-2 3-1 15,-6-1 2-15,-6 3 4 0,-4-1 2 0,-2-1-3 16,-1-1 3-16,-4 0 2 0,0-4 0 16,-1 1 2-16,0-2-3 0,2-2 17 0,2 0 4 0,7-2 5 15,0 0 1-15,5-1 1 0,1-1 3 16,2 0-7-16,2 1-4 0,5-1-17 0,-3-1 4 0,3 1 1 16,0 0-5-16,15 0 5 0,-1 0-3 15,1 1 2-15,7 0-2 0,-1 3 3 0,1-1 1 16,0 1 0-16,-1 1 0 0,-6 1-2 15,-1 0 1-15,-1 1 5 0,0 2 3 0,-5 0 1 0,-1 2 7 16,-4-4-4-16,0 4 5 0,-5-3 8 0,-2 4 0 0,-3-1 4 16,0 3-5-16,-3-2 3 0,-2 3-1 15,3-2 3-15,-1-2-3 0,0 0-1 0,2 0-2 0,1 0-3 0,3-2-2 16,2-2-10-16,4 2-7 16,1-1-21-16,2-1-18 0,7 2-19 0,1-4-19 0,10 1-24 15,2-1-30-15,5-5-17 0,11 0-39 16,0-4-160-16,1-1-379 0,3-4 167 0</inkml:trace>
  <inkml:trace contextRef="#ctx0" brushRef="#br0" timeOffset="197339.2044">18539 7476 165 0,'-3'-13'293'0,"-11"-3"-32"16,0 8-22-16,-3-3-24 0,-5 3-23 15,-1 0-7-15,-4 6-15 0,2-3-10 0,1 7-9 16,-3-2-12-16,3 0-15 0,-1 2-11 0,2 3-8 15,1 1-2-15,2 1-19 0,2 0-13 0,5 0-6 16,2 2 5-16,3-3-17 0,2 0-7 0,3 3-9 0,2 0-9 16,5 3-3-16,0 1-9 0,10 2-7 15,0 1-3-15,6-3-6 0,3 2-11 0,0-3-8 0,4-1-2 16,0-1-1-16,-2-2-1 16,2 3 1-16,-3-3 1 0,1 1 0 0,-2-3 2 0,-3 1 1 0,-8-1-2 15,2 0 0-15,-8-1-2 0,0-1 10 0,-3 2-3 16,-1 1 11-16,-6-1 7 0,1 3 6 15,-7-3 1-15,-4 1 2 0,-7-1-1 16,0 0-1-16,-3 0-2 0,-4 0-1 0,1-1-3 0,-4-1 6 16,3-1-2-16,0-1-2 0,0 0-10 0,1-2-14 0,3-2-24 15,3 2-22-15,5-2-30 0,4-1-30 16,0-3-46-16,7-1-51 0,-2-1-145 0,4-4-397 16,3-4 175-16</inkml:trace>
  <inkml:trace contextRef="#ctx0" brushRef="#br0" timeOffset="197564.5058">18279 7341 302 0,'4'-9'319'0,"-1"1"-21"0,-1 2-33 0,1 1-23 0,-1-1-23 16,-1 3-25-16,0 0-20 15,1 0-16-15,-2 3-14 0,0 0-13 0,0 0-13 16,0 0-5-16,-10 16-17 0,6-5-12 0,-2 7-5 16,-1 3-8-16,0 1-10 0,0 4-1 0,4 2-7 15,-4 12-5-15,3 0-6 0,0 0-6 0,1-1-15 16,0 3-16-16,3-4-13 0,0 0-14 0,0-3-8 15,0-8-9-15,3-3-8 16,-3-1-4-16,1-1 0 0,1-4-12 0,-1-4-13 0,2-1-16 0,-3-5-13 16,0 1-17-16,3-5-11 0,-2 0-16 15,2-4-30-15,-3 0-182 0,7-6-392 0,0 0 174 0</inkml:trace>
  <inkml:trace contextRef="#ctx0" brushRef="#br0" timeOffset="197770.3184">18428 7388 64 0,'7'-21'294'0,"-1"1"-17"0,-4 9-21 0,3 2-16 16,-3 0-28-16,1 5-22 0,-1-1-22 0,-1 3-20 0,2-1-1 16,-3 3-7-16,0 0-7 0,3 9-14 15,-3-2-13-15,0 6-2 0,-2 2-9 0,2 6-11 16,-3 5-9-16,1 8 7 0,-3-7-26 0,3 9-10 16,-4 2-13-16,0-2-14 0,5-1-7 0,-5 1-16 15,6-2-20-15,-3-9-15 0,1 1-13 16,3-2-23-16,-1 0-19 0,0-3-29 0,0-3-10 0,1-5-29 15,1 0-26-15,-1-4-180 0,-1-2-399 0,2-3 177 0</inkml:trace>
  <inkml:trace contextRef="#ctx0" brushRef="#br0" timeOffset="198290.4183">18892 7246 243 0,'6'-14'296'0,"0"4"-30"0,-3 2-24 0,1-1-22 0,-1 6-20 0,-1-3-22 16,0 2-18-16,-1 1-14 0,2-1-23 16,-2 2-10-16,-1 2-12 0,0 0-11 0,9 6-9 0,-4 0-5 15,0 2-6-15,3 3-7 0,-1 2-7 0,2 5-14 0,0 0-12 16,1 1-8-16,0 0-7 0,-3 0-10 16,1 2-14-16,2-4-7 0,0 1-16 0,-1 0-13 15,1-1-4-15,1 0-9 0,0-7-10 0,0-1 3 16,1 0-4-16,0-3-5 0,2 0 4 15,0-3 4-15,0 0-6 0,-1-3 19 0,0-2 8 16,1-1-3-16,-4 1 10 0,1-3 11 0,1-3 8 0,-2 1 10 16,-2 0 21-16,-3 0 21 0,0 2 15 0,-1-3 15 0,-2 0 5 15,-1 3 3-15,-1 1-5 0,-2-1-2 16,-1 2-6-16,-2 0 4 0,-2 0-5 0,-1 3 4 0,-5 0-3 16,-1 3-3-16,-6 1-1 0,-2 4 6 15,3 0-13-15,-1 4 1 0,3 0-3 0,2 1-7 0,2 2-2 16,1 1 0-16,5 2-4 15,1 1-5-15,3 2 6 0,3 1-11 0,2 1-2 0,3-3 1 0,2 3-1 16,3 1-5-16,3 0-1 0,-3-1-2 0,3 0 2 0,0-1-6 16,0 0 0-1,-2 0 2-15,-1 0-1 0,-3-4-1 0,0-3 1 0,-4-2 1 0,1-1-2 0,-4 1 12 16,-4 0 6-16,1-1 0 16,-6-2 5-16,1 2 1 0,-4-1 5 0,0-1-6 15,-4 1 4-15,-3-1-5 0,-1-1-7 0,1 0 4 16,-1-2-10-16,2 2 4 0,-2-2 0 0,4-2-19 15,2 0-17-15,-2-2-20 0,3 1-25 0,2 0-33 0,1-1-37 0,2-2-52 16,2-2-68-16,0-1-244 0,3-3-534 16,1 0 236-16</inkml:trace>
  <inkml:trace contextRef="#ctx0" brushRef="#br0" timeOffset="198758.4129">19702 7572 227 0,'0'-4'309'15,"0"4"-17"-15,0 0-14 0,0-2-15 0,0 2-10 16,0 0-8-16,-1-5-11 0,1 5-18 0,0 0-14 0,0 0-18 16,0 0-19-16,0 0-15 0,0 0-12 0,0 0-17 15,0 0-11-15,0 0-10 0,0 0-12 0,0 0-9 16,3-1-13-16,-3 1-7 0,11 1-3 15,-1-2-9-15,7 0-12 0,7 1 4 0,2 0-14 0,4-1-3 16,12-2-7-16,0 1-5 0,1 1-20 0,0-5 0 16,-2 5-3-16,0-1 2 0,-13 1-2 15,0 0 3-15,-1-2 1 0,-3 2 1 0,-8-2-2 0,-1 2 5 16,-5 1-4-16,-2-1 2 0,1 1 12 16,-5-2-10-16,0 2-3 0,-1-1-16 0,-3 1-17 15,0 0-22-15,0-5-17 0,0 5-20 0,-11-3-25 16,4 2-23-16,-5 0-38 0,1 1-35 0,-1-1-64 0,-4 2-154 15,2 0-475-15,-4 0 209 0</inkml:trace>
  <inkml:trace contextRef="#ctx0" brushRef="#br0" timeOffset="199093.2801">19829 7786 273 0,'-7'0'322'0,"1"0"-8"0,1 0-29 0,-1-1-10 16,3 0-13-16,3 1-11 0,-7 0-6 0,7 0-31 0,-6-2-20 16,6 2-18-16,0 0-17 0,-4-1-17 15,4 1-13-15,0 0-19 0,19-2-12 0,-5 0-17 0,8-1-8 16,4 3-12-16,12-1 0 16,2 1-17-16,3-3-15 0,-1 4-7 0,0-2-3 0,-1-2-7 15,-2 2-4-15,-9 1-1 0,1-2-2 0,-6 0 1 16,1-1-3-16,-5 1 4 0,-7 0-1 0,-3 1 3 0,-1-1 0 15,-3 0 20-15,-3 0-7 16,2-1-1-16,-2 0-6 0,-1 0 17 0,0 1-19 0,-3-2-2 16,0 1-7-16,-3 0-8 0,0 0-7 0,3-1-14 0,-4 1-23 15,1 2-10-15,-1-2-30 0,4 3-33 16,-3-4-38-16,0 4-49 0,3 0-57 0,0 0-248 0,6-5-554 16,1 4 246-16</inkml:trace>
  <inkml:trace contextRef="#ctx0" brushRef="#br0" timeOffset="199429.0896">20742 7461 151 0,'-2'-5'310'0,"-4"-1"-26"16,-2 1-16-16,-2 1-12 16,2 3-11-16,-2 0-17 0,-3 1-16 0,-1 1-18 0,-3 0-13 0,6 7-2 15,-2-3-32-15,-4 7-12 0,1 1-13 16,1 2-16-16,6 4-5 0,0 0-11 0,4 3-7 0,3 0-11 15,2 2-4-15,3 0-10 0,5 0 2 0,2 1-23 0,4-2-1 16,10 7-13-16,-3-11-9 0,3-2-8 0,11 3-8 16,-1-5 0-16,-7-4-6 15,1-5-2-15,0-1-3 0,-2-3 6 0,-1-3 3 16,-1-4-1-16,-3-2 4 0,-1-2 5 0,-7 2 5 0,3-8 2 0,-2-1 6 16,-4-1 1-16,-1-2-5 15,-4-1-2-15,-2-3 0 0,-6-1-5 0,1-2 4 0,-4 1-5 16,-3-12-9-16,-5 4-8 0,-3 1-9 15,-3 1-11-15,-2-1-13 0,4 13-16 0,-9-6-22 0,5 7-23 16,-1 4-27-16,3 1-25 0,-1 3-33 0,3 0-20 0,5 5-235 16,-1 1-482-16,7 1 213 0</inkml:trace>
  <inkml:trace contextRef="#ctx0" brushRef="#br0" timeOffset="199640.3565">20861 7314 329 0,'-1'-6'324'0,"-2"3"-20"16,1-1-11-16,-2-1-18 0,2 3-10 0,-1-1-19 16,1-1-24-16,1 3-21 0,1 1-24 0,0 0-17 0,-6 0-17 0,3 3-12 15,-1 3-17-15,0 4-14 0,-6 9-6 16,6 4-11-16,-5 4-8 0,1 11-6 0,-5 3-7 0,3 4-7 16,-5 18 3-16,-2-1-9 0,3-2-3 0,-3 1-27 15,6-20-6-15,-2 3-27 0,-8 14-36 0,10-17-33 16,-2 2-34-16,-1-5-32 15,4 0-52-15,3-15-33 0,3 0-277 0,1-3-551 0,0-6 244 16</inkml:trace>
  <inkml:trace contextRef="#ctx0" brushRef="#br0" timeOffset="207738.6933">20404 6249 61 0,'0'0'290'0,"0"0"-16"0,0 0-14 0,0 0-11 0,0 0-9 15,0 0-12-15,0 0-6 16,0 0-12-16,0 0-7 0,0 0-21 0,0 0-22 0,0 0-6 16,0 0-20-16,0 0-14 0,0 0-13 0,0 0-3 0,0 0-8 15,0 0-9-15,8 0-10 0,-8 0-7 0,7 0-6 16,0-1-3-16,3 0-6 0,4 0-8 0,7 0-13 15,0-1 6-15,5 1-29 0,-1-1-5 16,0-1 0-16,2 0-8 0,1 0-1 16,-1-1-2-16,0 0-3 0,-2 0 0 0,-1 2 8 15,-3-2-11-15,-3 4 0 0,-5-2 0 0,1 1-2 0,-4 0-7 0,-3 2-11 16,-3-2-17-16,2 0-8 0,-2 0-20 16,-4 1-19-16,4-1-15 0,-4 1-22 0,0 0-28 0,0 0-39 15,0 0-27-15,-14 4-213 16,6-3-473-16,-2 2 210 0</inkml:trace>
  <inkml:trace contextRef="#ctx0" brushRef="#br0" timeOffset="207969.5213">20474 6510 118 0,'-6'2'310'0,"-1"0"-15"0,2-2-13 0,0 1-12 16,1 0-9-16,4-1-13 0,-5 1-7 0,5-1-17 15,-6 0-16-15,6 0-19 0,0 0-23 0,0 0-30 16,0 0-11-16,18-12-18 0,2 5-23 0,1-2-15 0,17-1-7 16,0 2-24-16,4-4-22 0,3 4-19 0,-1 0-23 15,1 1-19-15,0 1-28 0,0-2-32 0,-2 4-35 16,1 0-40-16,0-3-30 16,-4 5-235-16,-2-5-482 0,-10 2 214 0</inkml:trace>
  <inkml:trace contextRef="#ctx0" brushRef="#br0" timeOffset="208303.9119">21472 6160 216 0,'-4'-7'308'0,"-3"0"-19"16,0 1-17-16,0-1-19 0,-3 5-17 0,-3-3-15 0,3 3-13 16,-1 0-21-16,-3 1-12 0,0 1-21 15,0 2-13-15,-1 3-11 0,-5 2-12 0,2 3-11 16,0 0-10-16,3 2-9 0,2 1-10 0,2 3-9 15,1-1-8-15,2 5-8 0,6 2-4 0,3-1 0 0,3 1-3 16,4 1-11-16,6 0-1 0,7 8-12 0,3-4-8 16,3-1-13-16,3-1-16 0,2-6-10 15,3-2-16-15,0-3-3 0,-6-5-3 0,-1-4 0 0,2-2-4 0,0-3 2 16,8-6 7-16,-11 0 8 16,-3-4 0-16,0-3 4 0,-1-2 10 0,-6-2 14 0,2-3 8 15,-8-1 12-15,2-2 3 0,-3-3-2 16,-2-10-1-16,-2 1-1 0,-6 1 1 0,-3 8-4 0,-2 0-1 15,-2 2-2-15,-5 0-6 0,-5 1-12 0,-2 4-19 0,0 1-26 16,-5 3-31-16,-1 2-30 0,-2 3-33 16,2 1-33-16,-2 3-29 0,3 2-204 0,0 2-451 0,8 1 199 15</inkml:trace>
  <inkml:trace contextRef="#ctx0" brushRef="#br0" timeOffset="208519.2646">21668 6030 261 0,'3'-8'335'0,"-2"1"-13"16,0-3 0-16,0 2-18 0,-2 0-9 16,1 1-2-16,-1 0-12 0,-3 1-13 0,3 0-18 0,-1 3-17 15,-2-1-32-15,1 3-30 0,-2 1-12 0,-1 4-20 0,-5 4-20 16,-3 7-9-16,1 5-12 0,-7 11-12 16,0 6-6-16,2 2-10 0,-5 20-18 0,8-17-25 15,-2 29-18-15,3-5-29 0,4 3-18 16,2 1-17-16,2-3-36 0,0-5-34 0,-1 1-47 0,3-18-46 15,1-3-49-15,-5 19-317 0,-1-23-632 0,1-4 280 0</inkml:trace>
  <inkml:trace contextRef="#ctx0" brushRef="#br0" timeOffset="209139.4799">15263 9003 306 0,'4'-9'372'0,"1"3"-37"0,-2-2-37 0,-1 5-33 16,1-1-22-16,-3 0-29 0,3 1-15 15,-1 1-21-15,-1-1-19 0,0 0-14 0,-1 3-20 0,0-3-12 16,0 3-11-16,2-2-17 0,-2 2-17 0,0 0-21 0,1-2-13 16,-1 2-13-16,0 0-14 0,0 0-10 0,0 0-25 15,0 0-25-15,0 7-24 0,0-4-24 0,2 1-28 16,-1-1-25-16,-1 0-38 15,0 1-65-15,-1-1-130 0,1-3-420 0,-2 6 186 16</inkml:trace>
  <inkml:trace contextRef="#ctx0" brushRef="#br0" timeOffset="209332.1483">15138 9278 2883 0,'-3'10'17'0,"2"-2"6"16,0-2 16-16,-1 0-6 0,1-3-9 0,-1 2 0 0,2-3 3 15,-1 2 4-15,-1-1 19 0,2-3 0 0,-1 3 5 0,1-3 6 16,0 3-7-16,0-3-7 0,0 0-18 16,0 0-31-16,1 1-26 0,-1-1-18 0,3 3-20 0,0 0-24 0,1 0-37 15,-1-1-36-15,4 0-44 16,0 2-246-16,2 0-491 0,0-3 217 0</inkml:trace>
  <inkml:trace contextRef="#ctx0" brushRef="#br0" timeOffset="209509.1333">15537 9253 299 0,'0'-8'340'15,"-3"3"-30"-15,2-1-27 0,-1 1-29 0,-1 2-24 16,-1-1-21-16,0 1-26 0,0 0-17 0,1 1-19 16,-2 1-15-16,3 0-25 0,2 1-33 0,-7-3-34 0,4 1-40 15,3 2-30-15,0 0-29 0,0 0-46 16,0 0-57-16,0 0-78 0,13 7-123 0,-2-7-394 15,2 0 174-15</inkml:trace>
  <inkml:trace contextRef="#ctx0" brushRef="#br0" timeOffset="210151.3691">16594 8913 137 0,'-1'-11'320'16,"-2"1"-32"-16,0 3-26 0,-4-1-17 0,-5 0-19 0,0 3-16 0,-3 0-13 16,-5 1-13-16,-2 1-21 15,-1 4-5-15,-1 2-24 0,0 2-7 0,0 0-11 16,0 4-11-16,2 2-12 0,1 1-6 0,-1 0-10 16,4 1-11-16,7-1-1 0,1-1-10 0,3 3-9 0,0 0-1 15,7 1 1-15,4 3-4 0,3 2-2 16,3 0-6-16,7-1-4 0,3-1-2 0,9 5-3 0,2 1 2 15,0-1-3-15,4-4-6 0,-9-5 4 16,9 3-5-16,-10-3-2 0,1-1-2 0,-4 0 4 0,1 0-5 16,-5-3 0-16,-7 0-6 0,-1-2 0 0,-1 2 0 15,-4-1-1-15,-5-1-10 0,-3 5 4 0,-1-6-1 16,-6 3 10-16,-8 2-21 0,-2-5 5 0,-1 1 1 0,-3-3-1 16,0-1-4-16,0-2-3 15,0-1-7-15,1-1-8 0,1-3-7 0,1-1-7 16,4 0-17-16,3 0-14 0,0-4-21 0,7 3-30 15,0-6-23-15,4 0-41 0,3-9-29 0,3 0-47 0,4-2-147 16,4-3-446-16,11-10 198 0</inkml:trace>
  <inkml:trace contextRef="#ctx0" brushRef="#br0" timeOffset="210859.2218">16789 8868 283 0,'11'-6'310'0,"-3"3"-31"0,-3 0-28 15,1 0-25-15,-2 1-6 0,-1 3-21 0,-3-1-13 16,4 10-10-16,-4-3-13 0,-3 6-16 0,0 2-13 15,-3 7-13-15,0-3-11 16,-1 3-11-16,2 0-10 0,-1 0-11 0,1 2-6 0,0-1-6 0,5 1-7 16,0-2-4-16,3 1-7 0,2 1-18 0,1 1-13 15,2-3-16-15,1-2-14 0,4-2-12 0,2-5-14 16,-5-2 5-16,4-4-4 0,6-1 0 0,-2-5-3 16,5-4 4-16,0-1 7 15,0-7 0-15,1-2 4 0,5-9 2 0,-7 3 5 0,-4 0 9 16,6-9 11-16,-8 6 15 0,0-1 14 15,-1-1 19-15,0 3 14 0,-3 2 15 0,-2 0 1 0,-4 8 2 16,0-1 4-16,-1 4 2 0,-2 1-5 0,1 2-11 16,-1 0-4-16,0 1-17 0,-3 2-8 0,0 2-5 15,0 0 0-15,0 0-1 0,0 9-4 0,-1-2-3 0,-1 5-4 16,-2 8-3-16,2-1-6 0,2 0-5 16,-1 2-10-16,0-1 8 0,1 4-7 0,4 0-5 0,0-3-6 15,0 1-7-15,2-3-4 0,-5-4 0 16,2 0-10-16,-1-1-10 0,-1-1-1 15,-1-6-2-15,2 0 0 0,-4-1 6 0,2-3 12 0,2 0-6 16,-5-2-3-16,3-1-3 0,-7-5 1 0,1-3 1 0,-1-2 14 16,-2-10-7-16,1 3 5 0,-1-6 1 0,-1-1 2 0,0-11 3 15,2 3 3-15,0-4 0 16,2 1 0-16,1-3 11 0,4 1-5 0,1 3 5 0,3 9-2 0,1 1 7 16,2 2 3-16,3 4-5 0,4 3 5 15,-3 4-4-15,6-2 2 0,-3 8 0 16,4 0-5-16,-1 3 2 0,4 1-4 0,-4 1 2 15,0 3 1-15,0-1 1 0,-1 5-2 0,0-1 0 0,-1 2 2 16,-4 1 9-16,0 3 2 0,-2-1-1 0,1 1 0 0,-6 3-3 16,-1-2-8-16,-3 1 2 0,-2-1-3 15,-3 2-1-15,-4 1-1 0,-2 1 0 0,-3-2-6 0,-5-1 0 16,2-2 0-16,-4-1 6 0,0-1-7 16,2-2 1-16,-1-3 4 0,7 0 2 0,1-1-3 0,-1-4 1 15,4 2 1-15,2 1 1 16,2-2-1-16,1 1 5 0,0-2-4 0,2 1 3 0,0 1 1 15,3-2 8-15,0 0-5 0,1 4-3 0,2-2 4 0,3 1-1 16,3 1-1-16,5 0 1 0,1 3 2 16,7-1-4-16,-3 3 9 0,1-1-8 0,0 2-3 0,3-1 0 15,0-1-10-15,2 2-3 0,-1-3-5 16,2-1-9-16,-2 1-10 0,4 1-15 0,0-2-14 0,1 1-23 16,0-3-38-16,-1 0-44 0,2-2-38 15,-1 1-226-15,0-7-472 0,-7-1 209 16</inkml:trace>
  <inkml:trace contextRef="#ctx0" brushRef="#br0" timeOffset="211244.4966">17836 8839 16 0,'-5'-13'324'0,"-2"1"-25"16,-2 2-5-16,-1 3-24 0,2 3-10 0,-1-1-22 16,-1 2-14-16,1 2-19 0,-1 0-12 0,-1 3-24 0,-1 2-9 15,-2 2-24-15,1 3-7 0,-1 4-20 16,2 5-7-16,-2-1-9 0,7 4-6 0,0 0-12 0,0 4-4 15,4-1-10-15,4 1-4 0,4 11-14 16,4-1 0-16,0-8-14 0,6 5-18 0,2-1-12 16,0-9-15-16,1-2-10 0,5-2-18 0,-3-3-12 15,3-4-14-15,4 0-9 0,-1-8-17 0,-1-3 1 16,3-2-2-16,2-3-1 0,-5-3 10 0,0-4 9 0,-1-1 9 16,-1-4 12-16,-2-1 11 15,-4-2 18-15,7-8 16 0,-6-3 11 0,-5 7 20 0,-1 0 23 0,3-9 14 16,-8 11 15-16,-2 1 16 0,1 0 9 0,-3 6 10 15,-2 2 0-15,2 3 2 0,-4 3-3 0,1 0-10 16,1 2-14-16,-1 0-6 0,-1 3-12 16,1 2-1-16,-6 0-9 0,6 0-5 0,-7 9 1 0,1-2-8 15,1 5-13-15,-1 2-6 0,3 4-13 0,-3 0-15 0,4 4-13 16,-1 1-18-16,1-1-17 16,2 0-10-16,-1 0-22 0,1 2-16 0,0-1-28 0,0-3-19 0,0 2-27 15,0-3-28-15,0-5-28 16,0-2-228-16,-1-2-499 0,2-4 221 0</inkml:trace>
  <inkml:trace contextRef="#ctx0" brushRef="#br0" timeOffset="211479.4863">18363 8760 92 0,'4'-15'358'0,"-1"3"-9"0,1 4-47 0,2 0-29 0,-2 3-21 16,-1 1-21-16,1 1-22 15,2 3-21-15,2 2-20 0,-1 2-11 0,6 3-11 0,1 7-5 16,2 4-14-16,-1 4 4 0,-1 1-14 0,3 10-5 0,-6 3-5 16,-1-1-6-16,-6 1-22 15,-1-1-19-15,-7-1-17 0,-2-6-16 0,-8 6-24 0,-3-2-28 0,-4 1-21 16,-1 0-40-16,-4-4-40 0,-2 0-53 16,0-3-69-16,-2-3-263 15,8-9-553-15,-2 0 245 0</inkml:trace>
  <inkml:trace contextRef="#ctx0" brushRef="#br0" timeOffset="212179.4276">19433 8650 160 0,'4'-14'286'0,"0"1"-14"0,-4 0-13 0,-1 4-27 0,-2-3-25 0,-2 4-11 16,-3 0-18-16,-1 2-12 0,-4 0-12 15,-2 3-13-15,-1 0-13 0,-5 2-11 0,-2 4-13 16,0 1-9-16,0 3-11 0,0 2-10 16,0 3-8-16,0 2-2 0,2 3-7 0,0 3-3 15,1 1-6-15,4 1-8 0,2 1-3 0,3 2 3 16,2 0-12-16,3 2-15 0,1-2-8 0,5 0-11 0,4-1-5 15,2 1-6-15,2-1-6 16,5-3-1-16,1-4-2 0,3-3-8 0,3-3-1 0,3-3 6 16,1-3 4-16,0-1 1 0,2-4 5 0,0-5 0 15,0 1 14-15,-2-3 11 0,-1 1 11 0,-3-5 15 0,-6 5 11 16,-1-1 6-16,-4 3 4 0,-1 1 8 16,-2-1-2-16,0 1-12 0,-2 1 1 0,0 1-11 15,-1-2-3-15,-3 3-2 0,0 0-1 0,0 0-6 0,1 9 2 0,-4-3-10 16,0 1-6-16,-2 5-10 0,-2 0-12 15,1 3-9-15,-3 2-17 0,2-4-14 0,1 7-19 16,-1-2-13-16,2-1-23 0,1-2-15 0,3-2-25 16,1 0-24-16,2-3-29 0,2-2-28 0,0-2-173 15,2-3-433-15,3-1 192 0</inkml:trace>
  <inkml:trace contextRef="#ctx0" brushRef="#br0" timeOffset="214332.228">19589 8906 250 0,'6'-25'254'0,"-2"3"-10"0,-1 2 1 0,0 5-11 0,-1 2 0 15,0 3-23-15,0 1-15 0,1 2-20 0,-1-1-17 16,1 4-20-16,1 1-12 0,-1-1-14 16,1 3-9-16,2 1-12 0,1 1-10 0,0 2-7 0,0 3-9 0,3 2-5 15,-3-1-21-15,0 5-9 16,0 0-13-16,-1 2-12 0,-3 0-6 0,-2 0-4 0,-2 0-2 16,1 1-3-16,-2 0 4 0,1-2-7 15,-3 0 2-15,1-4-5 0,1-1 7 0,0 0-4 0,0-3 5 16,1-1 1-16,1 0 12 15,-2-2 5-15,2-2 1 0,0 0-4 0,0 0 2 0,0 0-3 0,7-15 0 16,-2 7 0-16,3-3 0 0,3-6-6 0,3 2 5 16,3-1-4-16,0 0 2 0,2 0-2 15,2 2-11-15,4 0-4 0,0 4-4 0,2 0-4 16,0 3-3-16,2 0-7 0,1 3-9 0,-2 3-6 16,0 1-18-16,2 0-9 0,-2 3-16 0,-4-1-6 0,-3 3-8 15,0 0 0-15,-7-1 2 0,-1 2 7 16,-6-5 13-16,3 3 0 0,-3-1 20 0,-3 0 3 0,2 0 8 15,-2-1 14-15,-1-2 36 0,0 1 18 0,-3-1 20 0,0 0 6 16,5-3 14-16,-3 1 7 0,-2 2 6 16,-2-8 10-16,1 2 6 0,1 1 2 0,-4-1 6 0,1-2-3 15,-3 1 5-15,2 0-2 0,-2 1-5 16,1 0-2-16,-4 0-4 0,5 1-1 16,-6 1-9-16,3 0-12 0,0 1 0 0,-3 3-6 15,0 0-5-15,2 0-6 0,-3 2-2 0,-1 5-7 0,0-2-8 16,2 4-2-16,0 0-1 0,-1 3 3 15,4 0-5-15,-6 6-7 0,9-1 1 0,-2-3 0 0,2 4-8 16,1-3-4-16,3-2-10 0,3 1-10 16,0 0-8-16,1-1 0 0,3-6-4 0,3 4-4 0,1-2 2 15,0-3 0-15,2-2 3 0,0-1 2 0,1-3 3 16,1-2 1-16,-2-2 3 0,1-1 4 0,0-3-2 16,3-4 3-16,-3-2 2 0,-4-1 10 0,1-1 11 15,-1-2-1-15,-3 5 14 0,-1-1 12 16,-1 1 2-16,0 0 0 0,-3-2 7 0,0 4-3 15,-1 2-2-15,-1 1 0 0,0 1-4 0,-3-3-4 16,2 7-5-16,-3-1-5 0,0-1-4 0,-2 3 5 0,-1 1-15 16,0 1-5-16,-2 1-3 0,1 3-1 15,1 3 1-15,3-2-8 0,-2 3-8 0,3 0-10 0,2 2-5 16,-2 1-6-16,3 2-3 0,7 0-2 0,0-1-8 0,0-1 2 16,4 0 6-16,2-3-1 0,1 0 0 15,5 1 0-15,0-4 5 0,2-2 1 0,-4-2 7 0,6-3 7 16,-8-3-2-16,5-1 6 0,1-3 10 15,-3-2 12-15,-5 2 8 0,1-4 10 0,-1 4 8 0,-3-2 22 16,5-3-7-16,-8 3-2 0,0 1 5 0,0 2 6 16,-4-1-1-16,4 1-3 0,-4 3 0 15,1-1-3-15,-1 3-5 0,-3-2-7 0,3 2-6 16,-2 1-17-16,1-1-10 0,-2 3 4 0,0 0-6 16,0 0 1-16,-10 7-8 0,4-1-2 0,-1 1-11 0,-3 2-1 15,3 1-4-15,0 2 3 0,-3-2-2 16,3 3 1-16,2-2-10 0,-2-1-5 0,0 1 7 0,1-3 3 15,3 0-1-15,0-1 2 0,2-1 8 16,-2-1 0-16,3-3 9 0,-3 0 11 0,3-2 1 0,0 0 6 16,0 0 2-16,0 0-3 0,9-15 4 0,-4 3-1 15,2 0 2-15,3-7 4 0,0 0-4 16,0-3 1-16,4-1 3 0,-3 3 0 0,2-2 2 16,1 0-1-16,2 3 0 0,-2 0 3 0,0 3 4 15,-4 8 1-15,-2-2 0 0,1 4-5 0,-4-1 8 0,2 2-15 16,-1 1-1-16,-3 1 0 0,2 1 8 0,-3 2-12 0,-2 0-3 15,8 5 2-15,-6-3-10 16,0 3-5-16,1 4-11 0,1 0-12 0,-4 3 3 16,0 2-11-16,0 0-10 0,0-1-5 0,0 2 5 15,-4 1-2-15,4-1 0 0,-3-1 0 0,3-2-1 0,-4-3-2 16,4-1 3-16,0 0 5 0,0-3 3 0,0 0 9 16,-3-2 21-16,3-1 7 0,0-2 6 0,0 0-2 15,0 0 9-15,13-7-1 0,-6 0 19 16,1-4 6-16,2 2 9 0,3-6 7 0,0 1-1 0,-1-1 5 15,1 0-2-15,-2 5-2 0,-2-1 1 0,2 0 7 0,-2 2-12 0,-2 3-2 16,2 2-10-16,-2-2-4 16,-4 3 2-16,4 0 6 0,-2 1-18 0,0 1 3 0,-5 1-4 15,8 3-5-15,-2-1 2 16,-2 4-1-16,-1 1-7 0,3 2-9 0,-2 2-11 0,-3 2 5 0,2-1-1 16,-1 1-7-16,-1 1-6 0,0-1-2 15,1 0-7-15,-1-1-4 0,1-2-1 0,1-3 5 0,0 1 5 16,1-2-1-16,0-2 6 15,1-1 3-15,1-2-1 0,3 0 5 0,-1-4 1 0,3-1 11 16,2-3 3-16,-1 0 11 0,-1-4 2 0,3-3 5 0,-2 4-2 0,-1 0 5 16,-1 2 1-16,0-1 0 15,-3 2 2-15,-1 1-6 0,0 1 4 0,-2 3-10 0,0-1 1 16,-1 0-7-16,0 3-3 0,-3 0 1 0,7 2-3 16,-5 2-4-16,1-2 2 0,0 4 0 0,-1 2-12 15,1 0-1-15,-2 1-3 0,2 2 0 16,1 0-1-16,-1 0 0 0,0-5 2 0,3 1 4 0,0-1 2 15,2-2-1-15,2-1 13 0,-2-1 2 0,2-2 7 0,3-2 5 16,1-2 8-16,0-4 18 0,1 1-19 0,3-4 9 16,-4 2 8-16,-2 0 3 0,4-3 4 15,-4 2-1-15,-3 2-8 0,-1 2-4 16,1 0-3-16,-2 1-7 0,-3 2 6 0,2 0-8 16,-4 1-14-16,4 0-9 0,-3 1 3 0,0 0-4 15,3 3-6-15,-2 2-16 0,2 0-3 0,-1 2-4 0,2 1-9 16,2 2-2-16,-1 0-5 0,6 0-5 0,-3-1-1 15,2 0-6-15,2-2 0 0,-1 1 0 0,0-3 6 16,0 0 8-16,2-1 3 0,-2-3 5 0,-1 0 4 16,-2-2 15-16,2-2 12 0,-2-1 9 0,-3-1 9 15,3-1 7-15,-1-2 0 0,-1 0-2 0,-2-2 6 0,3 2 14 16,-5-3 4-16,0 2-4 16,2-2-3-16,-5 2-3 0,3 1-3 0,-1-1-5 0,2 0 2 0,-2 3-5 15,2 0 6-15,-3 0-10 0,2-1 0 16,1 2-8-16,-2-1-4 0,3 1-4 0,2-4-1 15,-3 3-3-15,-1 1-3 0,2 0 3 16,-1 0 4-16,-2 2-3 0,0 1 0 0,0-3 15 0,-2 3 1 16,1-1 0-16,-3 1 0 0,1-1 7 0,-2 2-9 0,-3-1 10 15,-1 0 2-15,-2 0 3 16,-3 1 2-16,1 1-8 0,-1 1 2 0,0 2-1 0,0-1-6 0,0 2 1 16,0 0 3-16,0 0-3 0,3-1-5 15,-2 3 1-15,2-1-3 0,1 1 9 0,1 1-10 0,1-1 2 16,1 1-5-16,0 0-11 15,2 2 9-15,1-3-14 0,0 0 0 0,2 2-1 0,0-2-9 16,1 0-2-16,0-3-1 0,1 2-3 16,3-3 7-16,0 3 0 0,-2-4 2 0,4 0 4 0,1-1-2 15,-2-2 4-15,1 0 3 0,1-1 14 0,-2 0 14 16,1-1 0-16,-3 1 9 0,-1 0 6 0,0 1 6 16,0 0 2-16,-2 1-2 0,0-2-10 0,-2 2 0 0,2 1-2 15,-3 1-5-15,4-2-3 0,-4 2-6 16,1-2 4-16,-1 2-7 0,0 0 4 0,0 0 3 0,1 9-8 15,-1-5-8-15,0 0 2 0,1 2-10 16,1-2-10-16,2 4-2 0,5-4-4 0,-2 0 2 16,6 0-8-16,3 0 10 0,-1-3-7 0,9-6 1 0,-3 5 3 0,-1-8 2 15,1 0 0-15,2-3 5 16,-5 0 13-16,2-4 3 0,-4-3 7 0,-1 2 4 16,-1-3 13-16,-2 0 1 0,-2 1 7 0,0 0 0 15,-6 4 4-15,1 1 2 0,-3 0-4 0,0 4 1 16,-5 1-4-16,-1 0-6 0,1 2-8 0,-4 1 0 15,-4 2 0-15,-1 3-2 0,-5 2-2 0,3 4-2 0,-4 3-2 16,3 4 0-16,-4 3-3 0,5 3 1 16,4 2-3-16,2 1 1 0,5 1-8 0,3 1 7 15,6 3-3-15,3 7-6 0,0-10-4 0,4 0-19 0,4-1 1 0,-2-1-4 16,5-3-1-16,-2 1 10 16,3-4-3-16,0 0 4 0,2-3 3 0,1-1-1 15,-3-1 3-15,-1-2 2 0,-2-2 2 0,-5-1 2 16,-5-3 17-16,-1 0-1 0,-1 0 8 0,-2-3 3 0,0 2 6 15,-1 0-6-15,0 0-1 0,-3-2-10 16,0 0-8-16,0 0-10 0,-7 3-15 0,-2-1-19 16,-1 0-16-16,-2 0-22 0,-4 2-26 0,-6 2-28 0,-2 3-35 0,-4-1-38 15,-9 1-56-15,-2 2-202 0,-2 0-508 0,-4-1 225 16</inkml:trace>
  <inkml:trace contextRef="#ctx0" brushRef="#br0" timeOffset="214758.3449">16361 9882 3410 0,'-48'9'55'0,"1"-6"-25"0,3-2 8 0,2 1 7 0,3 0-3 16,9 2-14-16,2 1-5 0,1 0-7 0,1 2-5 0,0 1-1 0,2 1-7 15,3 0-4-15,7-2-1 16,3 0 2-16,-1-1-4 0,4-3 1 0,1 2 2 0,3-1 4 16,1-2 4-16,6 2 18 0,5-1 10 15,15 1 7-15,19-1-3 0,34-5-1 0,17-3-3 0,15-6-1 16,18-5-1-16,19-5 4 0,23-6-12 15,17-1 0-15,22-3 16 0,13-3-21 0,8 3-3 0,12-3-1 16,6 5-7-16,0-1 11 0,2 7-4 0,-3 0-13 16,-7 3 11-16,-4 5-12 0,-14 2-23 15,-13 3-3-15,-16 1-6 0,-16 6-16 0,-26-4-23 16,-22 5-22-16,-24 0-35 0,-26 4-36 0,-37 2-39 16,-21-1-8-16,-9-1-4 0,-7 0-2 0,-7 2 10 15,-10-1 11-15,-12 3 14 0,-19-5 26 0,-21 4 15 0,-13-2 9 16,-5-2-19-16,-12-2-131 0,-8 1-303 0,-6 0 134 15</inkml:trace>
  <inkml:trace contextRef="#ctx0" brushRef="#br0" timeOffset="215030.5241">15694 10308 48 0,'-46'0'413'0,"16"1"-30"0,5-2-34 0,11 2-38 0,-2-1-27 0,6 0-48 16,3 0-33-16,5 1-18 0,2-1-18 0,0 0-15 0,35 3-14 16,7-3-6-16,38-4-9 0,16-5-10 15,15-6-3-15,23-2 2 0,17-4-16 0,19-6 3 16,25-2-24-16,20-3 2 0,19-2 2 0,21 1-17 16,16 0-8-16,13 0-3 0,10 5-2 0,5 4-7 15,0 3-2-15,-6 6-4 0,-7 5 2 16,-12 3-8-16,-16 3-4 0,-21 3-5 0,-23 0-17 0,-22 1-29 15,-32-2-48-15,-32 2-57 0,-29-4-86 0,-25-4-100 0,-43 1-281 16,-18-3-646-16,-9 0 286 0</inkml:trace>
  <inkml:trace contextRef="#ctx0" brushRef="#br0" timeOffset="215209.1376">19493 9579 411 0,'37'-10'374'0,"-13"3"-79"0,-2 1-83 15,-6 3-94-15,-4 2-107 0,2-1-112 0,-6 0-119 0,1-1-239 16,-1-7 106-16</inkml:trace>
  <inkml:trace contextRef="#ctx0" brushRef="#br0" timeOffset="237949.441">2717 7893 132 0,'-4'4'283'0,"4"-4"-28"16,0 0-26-16,0 0-17 0,0 0-14 0,0 0-4 0,0 0-8 15,0 0-7-15,0 0-15 0,0 0-11 0,0 0-16 0,0 0-14 16,0 0-13-16,0 0-10 0,0 0-12 15,0 0-8-15,14-4-2 0,-8 3-11 0,4-1-6 0,1-1-10 16,3-1-9-16,2 1-12 0,-1 0-16 0,4-4-19 0,1 1-20 16,0-1-28-16,1 0-25 0,0-1-29 15,2 0-30-15,1 0-29 0,1-1-37 16,-2 1-196-16,-3 0-432 0,-5 4 191 0</inkml:trace>
  <inkml:trace contextRef="#ctx0" brushRef="#br0" timeOffset="238180.2233">2834 8026 223 0,'-8'5'337'0,"0"-2"-35"0,1 0-33 0,2-1-31 16,1 2-28-16,-1-1-20 0,0-2-17 15,2-1-16-15,3 0-15 0,-4 2-8 0,4-2-12 0,0 0-16 16,0 0-6-16,13-2-11 0,-3 0-14 0,4-4-16 15,7 0-21-15,1-6-21 0,2 2-25 0,0-3-34 16,3 1-32-16,8-8-38 0,-2 2-30 0,-9 3-32 0,8-6-56 16,-11 5-137-16,-1-1-397 0,-1-2 176 0</inkml:trace>
  <inkml:trace contextRef="#ctx0" brushRef="#br0" timeOffset="238403.4861">3030 7645 13 0,'-16'-8'319'0,"3"0"-32"16,-1 2-32-16,2 1-21 0,4 1-25 0,1 2-19 16,1-2-22-16,2 3-20 0,1 1-17 0,3 0-10 15,0 0-14-15,0 0-10 0,0 0-11 16,16 10-7-16,3 2 0 0,1 4-3 0,10 6-3 0,5 3-6 16,-3 3-9-16,-2 4-7 0,2 2-6 0,-4 2-13 15,-3 3-19-15,-3-1-25 0,-7 5-17 0,-2 1-16 16,-9 0-22-16,-5-1-19 15,-8-1-15-15,-3-1-22 0,-8-1-18 0,-6-2-4 0,-18 14-20 0,0-8-173 16,-10-4-365-16,-3-3 161 0</inkml:trace>
  <inkml:trace contextRef="#ctx0" brushRef="#br0" timeOffset="238959.6648">3020 7421 90 0,'-29'-5'219'0,"1"1"-24"0,-12 0-13 0,13 3-4 0,-1 1-6 16,-1 4-6-16,-9 1-6 0,8 2-7 0,-7 4-3 0,0 7-11 16,2 1-11-16,1 2-12 15,1 5-2-15,2 5-6 0,1 6-5 0,-8 16-4 0,3 3-7 0,17-15-3 16,-9 21-8-16,5 3-8 16,5-4-3-16,2 1-5 0,10-1-1 0,-1 3-13 0,5-2 0 15,0 1-2-15,3-20-6 16,2 1-3-16,8 17-6 0,-1-22 0 0,3 3-3 0,4-5-3 0,6 0-1 15,6 0 8-15,14 10 0 0,-7-20-2 16,21 9-2-16,3-7-4 0,-15-13-1 0,25 5-3 0,2-5-4 16,-1-3 4-16,0-8-9 0,2-5-3 0,1-7-7 0,-1 0-3 15,-2-8-3-15,-1-2-8 16,-8-8-1-16,-1-4 1 0,0-1-1 0,-21 4 0 0,14-15-2 16,-19 11 6-16,11-19 0 0,-9-4-5 15,-7-3 8-15,-7-2-2 0,-10-6 1 0,-4-4 1 0,-10 3 0 16,-3-4-4-16,-4 0-1 0,-10-5-5 0,-7 1-3 15,-6 5-8-15,-3 4 5 0,-7 3-3 0,-6 13 3 16,11 18-2-16,-26-5-2 0,-2 10-3 0,-3 13-15 0,-5 5-15 16,-3 4-22-16,-3 9-25 0,-4 0-24 15,-1 4-31-15,4 3 0 0,4-2-34 0,0 2-38 16,7 3-136-16,20-7-397 0,0 3 176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5:53:34.96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1887 2252 4 0,'-2'-3'238'0,"2"3"-10"0,0-4-14 0,0 4-14 0,-1-3-15 15,1 3-18-15,0 0-15 0,0 0-17 0,0 0-15 16,-3-3-9-16,3 3-20 0,0 0-9 0,0 0-13 0,0 0-7 16,0 0-6-16,0 0-5 0,0 0-6 0,0 0-7 15,0 0-3-15,4 9-1 16,-4-6 2-16,3 0-2 0,-4 3 3 0,1 0-1 0,-2 1 30 0,2 2-6 16,0 3-2-16,-3 4 0 0,2 0 1 15,-2 3-9-15,0 3-1 0,-1 2-1 0,1 1-6 0,-2-1-5 16,3-1 1-16,-5 1-3 15,6 1 0-15,-4-1-2 0,0 0 3 0,2-2-2 16,2 0-3-16,-2-5 9 0,0 5-4 0,3-9-8 16,-3 2 2-16,2-3-1 0,-2-3-9 0,4 0 0 15,-1-1 0-15,0-3 3 0,0 1-7 0,0-3-5 16,0 1 7-16,0-1-5 0,2 1 3 0,-1-1 0 16,1-1 5-16,2 1-1 0,0-1 6 0,0-1 0 15,5-1-2-15,-1-1 2 0,2 1-4 0,3-2 1 16,-1 0-1-16,2-1-2 0,2 0-4 0,2 1-1 0,2-2-2 15,-6 0-1-15,3 0 3 0,-2 0-1 0,1-1-7 16,-2 3-1-16,2-1-8 0,-4-2-7 0,-2 2-8 16,1-1-12-16,-1 1-20 0,-3-1-21 0,0 2-29 15,-1-2-28-15,-2 1-35 0,0-3-39 0,-1 4-56 16,-3-3-222-16,0-1-518 0,-3 0 229 0</inkml:trace>
  <inkml:trace contextRef="#ctx0" brushRef="#br0" timeOffset="250.9608">1916 2265 232 0,'0'0'243'0,"0"-3"-20"0,-3 1-16 0,3 2-22 0,0 0-20 15,3-3-17-15,4 2-13 0,-4-1-14 0,11-1-10 0,0-3-14 16,0 3-7-16,3 0-12 0,4-1-7 0,-5 1-10 16,3 2-28-16,-2-1-21 0,-4 2-19 0,-2 0-25 15,3 2-16-15,-4 2-30 0,-1-3-24 0,-4 4-20 16,1-1-26-16,-5 0-132 0,1 2-302 0,-4-2 134 16</inkml:trace>
  <inkml:trace contextRef="#ctx0" brushRef="#br0" timeOffset="471.0772">1916 2476 76 0,'-3'2'233'0,"-1"0"-5"0,4-2-11 0,-3 2-14 0,3-2-17 15,-3 2-17-15,3-2-23 0,0 0-12 0,0 0-13 16,0 0-10-16,13-1-8 0,-6 1-15 0,3-2-20 15,4-1-20-15,2 1-15 0,-2-1-27 0,1 2-23 16,1-1-36-16,-2 1-36 0,1 1-33 16,1 0-38-16,-4 0-129 0,-2 0-311 0,0 0 138 15</inkml:trace>
  <inkml:trace contextRef="#ctx0" brushRef="#br0" timeOffset="717.1223">2192 2410 22 0,'0'-3'305'16,"0"3"-13"-16,-1-4-8 0,1 4-16 0,-2-3-35 0,2 3-16 15,0-2-24-15,0 2-22 0,0 0-19 0,0 0-12 16,0 0-15-16,0 0-14 0,10 9-12 0,-3-3-8 16,-3 2-13-16,6 2-7 0,-3 0-5 0,3 3-5 15,0-2-5-15,-2 2-7 0,5 3-1 0,0 0-7 16,-2 2-1-16,3 0-8 0,-3-1-6 0,-1 2-20 15,-3-1-14-15,0-5-21 0,3 6-23 0,-4-6-17 16,-1 0-21-16,0-2-27 0,0-1-26 0,1-1-33 16,-2-2-34-16,-1-2-188 0,1-2-430 0,-1 0 191 15</inkml:trace>
  <inkml:trace contextRef="#ctx0" brushRef="#br0" timeOffset="961.3155">2441 2413 105 0,'-4'-3'303'0,"-2"0"-29"0,1 2-21 0,-4-1-23 15,5 2-21-15,-3 2-19 0,0 2-17 0,0 2-10 16,-5 2-16-16,2 2-14 0,-2 7-10 0,-2 1-13 16,3 2-10-16,-3-1-14 0,0 1-12 0,4-1-1 0,-1 3-7 15,1-3-6-15,-3 4-9 16,3-2-12-16,3 1-20 0,-3-1-24 0,3-1-33 15,-3 1-34-15,3-4-35 0,3-3-32 0,1 0-49 16,-1-4-43-16,3-3-137 0,-1-1-396 0,2-3 175 16</inkml:trace>
  <inkml:trace contextRef="#ctx0" brushRef="#br0" timeOffset="1265.2139">2605 2423 2452 0,'1'-2'3'0,"-1"0"87"0,0 2-27 16,0 0-16-16,-4-6-15 0,4 6-9 0,0 0-7 0,0 0-1 15,-11 6 3-15,8-4 2 0,0 0-3 0,-1 3 1 16,-1-2-3-16,4 1 0 16,-3 2 0-16,4-2-4 0,-2 1-1 0,2-2-10 15,0 1-3-15,2-1 0 0,-1-1 2 0,2 0 0 16,-3-2 4-16,3 3-2 0,-3-3 3 0,7-4-1 15,-3 1 0-15,-1 0 4 0,1-1 7 0,-2-2 7 16,1 3 9-16,-2-3-4 0,-1 1 1 0,0 1 0 16,0-1-4-16,0 1-4 0,-1 2-3 0,-1-3-4 15,-1 3-13-15,0 0-22 0,3 2-23 0,-8-2-26 16,8 2-31-16,-10 5-35 0,3-1-45 0,4 1-44 0,-4 2-160 16,3-2-417-16,1 3 185 0</inkml:trace>
  <inkml:trace contextRef="#ctx0" brushRef="#br0" timeOffset="1523.4449">2596 2820 193 0,'0'0'319'16,"-5"1"-11"-16,5-1-13 0,0 0-23 0,0 0-21 0,0 0-23 15,-9-5-24-15,9 5-23 0,-3-3-19 0,3 3-14 16,0 0-18-16,-4-1-12 0,4 1-19 0,0 0-13 16,0 0-11-16,0 0-12 0,0 0-13 0,0 0-8 15,0 0-13-15,0 0-8 0,0 0-14 0,0 0-12 16,0 0-20-16,1-6-19 0,-1 6-29 0,0 0-37 16,0 0-49-16,0 0-71 0,0 0-210 0,6-6-476 0,-5 3 211 15</inkml:trace>
  <inkml:trace contextRef="#ctx0" brushRef="#br0" timeOffset="1796.6975">2733 2658 142 0,'0'0'280'0,"0"0"-32"15,1 2-15-15,-1-2-27 0,7 0-15 0,-7 0-20 0,13-2-14 16,-4 0-23-16,6 0-10 0,-2-2-20 0,0 2-10 16,2 0-16-16,0 1-10 0,-2-3-4 15,0 1-10-15,-4 3-9 0,0-1-7 0,-4 0-1 0,1 0-7 16,-2 0-3-16,-1 0 0 0,-3 1-6 0,7-1-2 16,-7 1-4-16,0 0 1 0,0 0 0 0,0 0-2 15,0 0-5-15,-1 5-19 0,1-5-40 0,0 0-55 16,0 0-70-16,0 0-212 0,0 0-420 0,-17-5 186 15</inkml:trace>
  <inkml:trace contextRef="#ctx0" brushRef="#br0" timeOffset="3317.1227">3916 2244 165 0,'-6'-12'236'16,"-2"2"-7"-16,1 3-14 0,-3-2-25 0,1 3-9 0,0-2-12 15,0 4-13-15,-4-2-8 0,4 5-21 0,-3-2-9 0,-2 3-9 16,0 3-12-16,-7-2-8 0,3 7-7 0,-5-3-9 16,2 6-5-16,0-1-7 0,3 3-3 0,1 2-6 15,0 1 0-15,0 3-7 16,1 2-2-16,1 1-6 0,-2 10 0 0,3 1-2 15,3-7-4-15,1 8-3 0,3-8-1 0,1 8-4 0,2-7 0 16,2-1-3-16,2 0 0 0,2 0-1 0,5 0 1 16,-3-1-5-16,2-1-5 0,2-3-8 0,2-2-10 15,0 0-1-15,3-3-7 0,1-2-8 0,-3-5-7 16,9 1 5-16,-6-5-7 0,3-4-2 0,-2-1 4 0,8-3 4 16,-4-4 1-16,1-1 6 0,0-4 2 15,0-2 0-15,-5-3 14 0,-1 1 15 0,0-1 6 0,-4-2 3 16,-1 0 17-16,-2-2 16 0,-3 1 7 0,-1 6 22 15,-2 0 13-15,-1 1-8 0,0 4 12 0,-1 0 8 16,-1 0 2-16,2 5-13 16,0-3-11-16,0 4-8 0,-1-1-13 0,2 0-14 15,-1 4-8-15,0 0 2 0,0 0-4 0,0 0-6 16,-4 15-7-16,4-8-10 0,0 7-20 0,0 4-10 16,3 1-13-16,1 2-15 0,-1 0-14 0,1 0-10 0,-1 2-16 15,1 0-16-15,-1 2-18 0,1-2-12 0,-1 0-28 16,-2-1-39-16,2-2-30 0,0-1-37 0,-6 0-186 15,6-7-484-15,-3-5 214 0</inkml:trace>
  <inkml:trace contextRef="#ctx0" brushRef="#br0" timeOffset="3516.5533">4074 2546 94 0,'0'0'201'16,"-2"-2"-21"-16,2 2-19 0,0 0-16 0,6-4-17 15,-2 4-15-15,4 0-21 0,2 0-28 0,4-2-29 0,-1 1-35 16,4-1-28-16,-2 2-53 0,2-1-103 16,-3-1-200-16,-1 2 89 0</inkml:trace>
  <inkml:trace contextRef="#ctx0" brushRef="#br0" timeOffset="3716.7491">4133 2682 149 0,'-5'3'231'0,"1"-1"-16"0,1-1-13 15,2 2-19-15,1-3-19 0,-3 3-13 0,3-3-16 16,0 0-19-16,10 2-14 0,-3-3-25 0,3 1-28 15,4-1-36-15,4 1-39 0,6-7-46 0,0 2-43 16,3 1-148-16,-4-7-284 0,2 4 126 16</inkml:trace>
  <inkml:trace contextRef="#ctx0" brushRef="#br0" timeOffset="4558.2751">4910 2367 54 0,'0'-4'206'16,"0"1"11"-16,-1-1-1 0,-1-1-17 0,2 2-17 15,-1-1-6-15,-2 1-13 0,1 0-18 0,-3 0-14 0,2 0-18 16,-2 0-12-16,-1 2-11 0,0 1-12 0,-1-2-3 15,-1 2-3-15,-1 0-7 0,-1 2-9 0,0-2-2 16,0 1-9-16,0 1-2 0,1 0-7 0,1 3-5 16,-1-1-3-16,1 1-5 0,1-1-1 0,1 0 0 15,1 1-5-15,1-1 3 0,2 3 0 0,1-2-4 16,1 3-1-16,1-1-6 0,3 0 2 0,2 1-3 16,3 1-5-16,3-2-4 0,0 2 1 15,1-2-5-15,1 2-12 0,0-2-2 0,-1-1-1 0,1 3 3 16,0-4-8-16,5 5 2 0,-8-4-5 0,0 0 5 15,-4 0-3-15,-1-1 7 0,-1 1 0 0,-3-1-1 16,0 1 8-16,-3 1 0 0,-4 0 2 0,0 1-3 16,-6 2 7-16,-6 3 3 0,0-2-1 0,-6 0 8 15,1-2 4-15,0 2 12 0,-1-3 2 0,1 1 4 16,0-2-1-16,1-2 1 0,4 0 1 0,3-2-1 16,1 1-7-16,2 2 0 0,2-5-3 0,0 2-3 15,4-2-2-15,2 2-2 0,0 0 0 0,2-1-2 16,1-2-1-16,3 4-7 15,4 0-5-15,1-2-9 0,5 2 1 0,2-2-4 0,0 1-4 16,2-1-2-16,4 2-4 0,-5-1 7 0,-1 1-4 16,4 2 7-16,-6-2-1 0,3 3 2 0,-8-3-2 15,1 2 3-15,-4 0 1 0,0 3 5 0,-1-1 14 16,-3 4 8-16,-1 1 4 0,-4 1 13 0,-2 4 4 16,-2 0-1-16,-4 0 1 0,0-1 3 0,-2 1 0 15,0-2-1-15,1 1-4 0,2-5-1 0,-2 4-3 0,4-4-4 16,0 0-2-16,4-1 0 0,0 0-3 0,4 1 3 15,2 0-7-15,2 1-10 0,3-3-4 0,3 1-16 16,2-3-9-16,3 1-3 0,5-1 0 0,1 1-16 16,1-5 1-16,3 0 1 0,-4-3 3 0,1 0-3 15,0-2 7-15,1-2 7 16,-2-1 3-16,-7 1 5 0,0-1 0 0,-4 0 13 16,4-1 3-16,-6 1 1 0,0-1 7 0,-1 2-5 0,-2 0 1 15,-1-1-23-15,0 0-19 0,-3 0-30 16,0 4-73-16,-2-6-49 0,-1 1-140 0,3 5-360 0,-5-7 159 15</inkml:trace>
  <inkml:trace contextRef="#ctx0" brushRef="#br0" timeOffset="5958.6925">5590 2427 28 0,'-1'-11'225'0,"-1"2"-6"0,1-2-9 0,-1 1-4 0,0 2-10 15,-1 0-4-15,0 2-3 16,-1 0-18-16,0-1-14 0,-3 1-15 0,1 2-14 16,-2 1-13-16,2 0-11 0,-4 3-12 0,0 1-8 15,-1 3-12-15,-3 0-5 0,1 3-6 0,0 0-8 16,1 1-8-16,-2 5 0 0,4-4-5 0,-1 3-4 0,2 0-1 16,1 5-5-16,1 1-1 0,3-5-4 0,1 7-3 15,5-5 0-15,0 0-3 0,4 4 0 0,5-1-8 16,-1 1-4-16,-1 0-2 0,3-3 1 0,3 2-8 15,-2-1 1-15,4-3-4 0,-3 3-9 16,0-3-6-16,-1-3 1 0,-2 0-8 0,-1-2-2 16,0 2 3-16,-3-4-2 0,-3 0 1 0,3 1 4 15,-4-3 2-15,-3 2 2 0,0-2 4 0,-3 3 2 16,-1-4 2-16,-5 0 2 0,-3 3 1 0,-1-4 3 0,-4 0-2 16,0 0 3-16,-6-2 3 0,1-1 4 0,-1-1-3 15,1-2 5-15,1-1-1 0,7 2-5 0,-3-4-3 16,3 1-13-16,1 2-18 0,3-2-31 15,2 2-18-15,2-2-45 0,0 2-34 0,4-2-37 16,-2 3-148-16,3-1-377 0,1 3 167 0</inkml:trace>
  <inkml:trace contextRef="#ctx0" brushRef="#br0" timeOffset="6240.3903">5776 2659 162 0,'0'0'206'0,"-1"1"-11"0,1-1-4 0,0 0-23 0,0 0-15 16,0 0-14-16,0 0-17 0,1 5-10 0,-1-5-6 15,13 1-11-15,-2-1-18 0,3 1-8 0,3-1-19 0,4-1-21 16,6-2-20-16,-2 2-21 0,2-2-17 0,0 2-25 16,-2-1-28-16,2-4-5 0,-2 3-23 0,1 1-20 15,-4 2-101-15,-1-4-248 0,-5 3 110 0</inkml:trace>
  <inkml:trace contextRef="#ctx0" brushRef="#br0" timeOffset="6595.1512">6021 2535 228 0,'-10'-3'242'0,"2"3"-7"0,-2-1-11 0,4-1-16 16,2 2-19-16,0-1-19 0,0 0-17 0,4 1-17 15,-6-1-16-15,6 1-12 0,0 0-12 16,0 0-7-16,-3 5-12 0,3-5-4 0,4 3-8 0,2 1-9 0,1 1-7 16,3-1-6-16,4 2-13 15,2-2-8-15,3 2-3 0,1 0-8 0,4-2-11 16,-3 1-6-16,0 0-3 0,3 1-6 0,-3-1-3 0,0 0-1 16,-7 0-1-16,1-1 2 0,-3 1 1 0,2 0 4 15,-4-2-3-15,-3 1 4 0,0 3 1 0,-3-4 5 16,1 3 10-16,-4 1 15 0,-4 1 1 0,0-2 2 15,-4 4-2-15,-8 5-1 0,-3-2-2 0,-2-3-8 16,-5 4-15-16,-1-1-29 0,-9 4-26 0,11-3-64 16,0-4-55-16,0 3-185 0,3-4-394 15,3 1 174-15</inkml:trace>
  <inkml:trace contextRef="#ctx0" brushRef="#br0" timeOffset="8357.8231">6563 2367 243 0,'0'-2'277'16,"2"-1"-21"-16,-2 3-22 0,0-2-21 0,0 2-25 0,0 0-22 15,0 0-19-15,0 0-15 0,0 0-11 0,0 0-12 16,5 6-7-16,-3-3-7 0,-1 4-8 0,2 3-8 15,-1 0 0-15,0 1-14 0,0 3-4 0,0-1-7 16,1 7-3-16,0-1 0 0,0 0-11 0,-2 1-4 16,-1 0-3-16,3 1-6 0,-3-4 3 15,0 4-4-15,-1-7-8 0,-1 1-10 0,1-3-8 16,0 1-6-16,0 0-13 0,1-8-15 0,-1 4-24 16,0-2-7-16,1-1-16 0,-1 0-10 0,0-3-4 15,1 1 13-15,0-4-5 0,-1 3-12 0,1-3-18 16,0 0 9-16,0 0-1 0,0 0 8 0,-1-13 10 0,-1 6 12 15,1-2 8-15,-1-4 29 0,-1 1 8 0,1-2 3 16,-3 1 23-16,3-7 12 0,-1 5 12 0,1-5 9 16,2-1 25-16,-1-1-10 0,0 2 7 0,2 0 5 15,0-1-4-15,1 0 8 0,1 2-3 0,1 0-2 16,0 4-1-16,3-3-3 0,0 7-3 0,1-2-3 16,2 3 0-16,0 0-6 0,0 2-3 15,1 2-4-15,2 1-2 0,0-1-2 0,-3 4-5 16,2 0 0-16,3 3-3 0,-2 1 0 0,1 3 2 15,-3-2-1-15,1 5-8 0,-1-1 3 0,-1 2-1 16,-3 1-1-16,-2 2 0 0,-2-3 1 0,0 4-6 16,-4 1-5-16,-4 5-4 0,0-5-1 0,-5 4-4 15,-2-2 1-15,-1-2 0 0,2-5 2 0,1 1 2 0,-2-1-1 16,2-2 3-16,1-4-2 0,2 1 5 0,0-2 0 16,1 2 4-16,1-4-2 0,0 0 3 0,5 0-1 15,-5-2-2-15,3-1-2 0,2 3-2 0,0 0 1 16,7-8 4-16,0 5-5 0,2 0 0 0,2-1 2 15,4 1-1-15,-1 2-3 0,1 1 0 0,-1 1 4 16,1 3-5-16,5 2-4 0,-1 1 4 0,-4 0 2 16,3 3-2-16,-5 0 5 0,-2 0-4 0,1 1-1 15,-4 1 0-15,0 1-1 0,-4-1 4 0,-1 2 6 16,-3-2-7-16,-3 1 0 16,-4 0 4-16,-4 2 4 0,0-4 4 0,-6 2 8 15,-1-1-4-15,-1-2 9 0,-2-1 0 0,1-1 5 0,-1 0 2 16,0-6 1-16,5 1 9 0,-1-3-12 0,1 0-6 15,2 0 4-15,1-1-6 0,3-2-14 0,3 2-10 16,-3-3-22-16,4-1-27 0,2 2-28 0,3-3-49 16,1 0-28-16,3-2-32 0,1 0-163 0,1-1-383 15,4-2 169-15</inkml:trace>
  <inkml:trace contextRef="#ctx0" brushRef="#br0" timeOffset="8838.1986">7018 2365 234 0,'2'-4'326'15,"-1"1"-23"-15,2 1-21 16,-1-1-21-16,-1 1-21 0,-1 2-27 0,2-2-24 16,-2 2-19-16,0 0-14 0,0 0-19 0,4 9-9 15,-2-4-11-15,-1 3-15 0,-1 4-11 0,1 1-8 0,1 7-7 16,-2-2-5-16,-1 4-6 0,1-2-10 0,1 2-6 15,-2 0-3-15,0-1-2 0,-3 0-6 0,4 0-7 16,-3-3 2-16,2-4-7 0,-1-1-8 0,1-4-5 16,-1-1-6-16,-1-4 0 0,3 1 3 0,0 0-2 15,0-1 3-15,0-4 1 0,0 7 2 0,0-7-2 16,0 0 0-16,0 0 3 0,0 0-6 0,0 0 3 16,0 0-5-16,8-12 1 0,-3 6-2 0,-1-1 4 15,2 0-9-15,3-3 2 0,0 3-3 0,2-1 3 16,-2 3-6-16,3-3-1 0,0 3-1 0,0 0 4 15,2 2-6-15,-1 1 5 0,0 0-2 0,-3 4-2 16,3-1 4-16,0 3 2 0,-4 0-2 0,-1 1-4 16,0 0 3-16,-2 0-1 0,0 2 4 0,-2 0-1 15,0 2 7-15,-4-1-9 0,0-1 1 0,-3 2 2 16,-1-2-5-16,-4 4 4 0,-1-3-1 0,-2 2 0 16,-3-3-1-16,2-1 3 0,-1 0 1 0,-3-1 3 15,2-3-4-15,1 0 0 0,0-2-3 0,-1 0 2 0,4 0 0 16,0-2-21-16,0 0-10 0,1-1-15 0,0 0-15 15,2 0-26-15,2 0-32 0,0 0-33 0,2-1-48 16,2-1-37-16,0 0-219 16,4-1-495-16,-1 0 220 0</inkml:trace>
  <inkml:trace contextRef="#ctx0" brushRef="#br0" timeOffset="10376.6182">7486 2213 200 0,'1'-7'267'0,"1"3"-12"0,-1-1-31 16,-1 2-10-16,3-2-13 0,-3 1-14 0,0 0-12 0,0 4-18 16,0-3-15-16,0 3-16 0,0 0-13 0,0-4-15 15,0 4-12-15,0 0-9 16,0 0-2-16,0 0-13 0,0 0-1 0,0 0-11 15,1 10 1-15,-1-4-6 0,3 1-6 0,-3 6 1 16,3-1-5-16,1 7-4 0,-1 1 7 0,2 1-11 0,-3 3 0 16,-2 1-1-16,3 10 1 0,-1 1-3 15,-2 3-4-15,0-2-2 0,1 0 3 0,0 2-5 0,0-1 0 16,1 0-3-16,-6-10 3 0,4 6 0 0,-2-7-4 16,2-2-1-16,-1 1 2 0,1-4 0 0,0-1 1 15,0-1-6-15,0-6 2 0,0-2-3 0,2 0-1 16,-2-3 3-16,2-4-2 0,-3 0-4 0,3 0 3 15,-2-3-2-15,0 1-6 0,0-3-13 0,2 3-9 0,-2-3-18 16,0 0-17-16,0 0-17 0,7-6-21 0,-5 3-16 16,1-3-18-16,0 2-31 0,3-1-17 15,-5 1-29-15,2-1-181 0,0 2-421 0,0-2 187 16</inkml:trace>
  <inkml:trace contextRef="#ctx0" brushRef="#br0" timeOffset="11311.9267">7853 2500 153 0,'-1'-9'249'0,"-1"2"-16"0,1-1 7 0,-3 1-11 15,4 0-21-15,-2-1-6 0,0 1 2 0,-1 4-27 16,0-3-22-16,2 1-15 0,-5 1-2 0,3 2-17 16,-1-3-4-16,0 4-11 0,-2 0-11 0,-1 1-9 15,0 1-11-15,-3 0-4 0,3 4-1 0,-4-1-18 16,4 1-1-16,-3 4-6 0,0-1-2 0,2 2-9 16,-1 1-2-16,2 0-1 0,0 0 3 0,1 1-9 15,1 0-3-15,2 0 1 0,-1 0-4 0,1 0-4 16,1-3-5-16,2 0 0 0,2-1-3 0,-2-1-18 15,1 1-9-15,2-4 0 0,1 2-3 0,-1-2-6 16,4-2 0-16,-1 0-1 0,2-2 1 0,2 0 0 0,0-3 3 16,-2-1 2-16,5-1 5 0,-2-2 4 0,-2-2 2 15,2 1 9-15,-4-1 12 0,-1 1 12 0,4-1 10 16,-6 1 27-16,0 0 13 0,-1 2 14 0,0-2-5 16,-2 0 8-16,1 3 1 0,-1 0 8 0,-1 2 0 15,1-1-11-15,-1 1-11 0,0 0-10 0,0 3-6 16,-1-2-6-16,1 2-12 0,0 0 4 0,0 0-5 15,-10 8-10-15,6-1 3 0,1-1-15 0,-1 3-14 16,4 0-12-16,-3 3-26 0,3 1-9 0,0-1-16 16,3 0-11-16,1 1-13 0,-1 0-20 0,7-3-18 15,-3 0-17-15,3 0-20 0,1-3-10 0,2-1-6 16,2-1-10-16,-1-1-10 0,7-4 1 0,-4 0 11 0,3-5 1 16,1-1 12-16,-1-1 19 15,-1-1 18-15,0-2 25 0,-1-2 11 0,-1-1 38 16,-6 4 38-16,0-1 44 0,-1-1 29 0,0 2 25 15,-3-3 11-15,-1 3 28 0,-2 1 23 0,0 1 6 16,-2-1 6-16,-1 3 1 0,-1 0 0 0,0 2 1 16,0-1-10-16,0 1-7 0,-1 0-18 0,1 3-10 15,0-4-13-15,0 4-15 0,0 0-9 0,0 0 0 16,-9 7-3-16,2-1-12 0,3 1-5 0,-3 6-11 16,4 0-2-16,-4-1-5 0,0 2-9 0,1-1-19 15,2 2-4-15,0-1-7 0,0 0 2 0,-2 1-15 16,2-3-3-16,0 0-4 0,-1-1-6 0,1-2 0 15,1 0 3-15,2-2-5 0,0-3 8 0,-1 1 3 0,1-1 8 16,-1-2 3-16,2-2 4 0,0 0 3 16,0 0-2-16,0 0-1 0,3-11 3 0,0 1 13 15,1-2 4-15,2-8 4 0,1 1 8 0,1-2 0 16,2-3 6-16,0 0-2 0,-1-2-2 0,3-8 3 16,-2 1 2-16,0 8 3 0,-3-3-6 0,0 3 8 0,4 3 1 15,1 1-6-15,-7 8-3 16,2 0 1-16,-4 6-4 0,1-1-2 0,-1 4-14 0,0-2 1 15,0 3-4-15,0 3 5 0,-3 0-6 0,7 9 0 16,-2-3 5-16,-2 7-11 0,3 0 10 0,1 5-3 16,-2 1 5-16,2 3-8 0,0 0 0 0,-2 3 0 15,0 1 13-15,0-1-13 0,0 1-3 0,-1 0-13 0,2-1-11 16,-2 0-10-16,0-1-2 0,-1-2-13 16,3-1-5-16,-2-1-7 0,2-6-13 0,-1 1-16 15,0-1-13-15,-3-4-15 0,3 2-15 0,-3-4-9 16,1-3-19-16,-3-1-23 0,3 2-25 0,-1-4-25 15,-2 1-194-15,0-3-464 0,0 0 206 0</inkml:trace>
  <inkml:trace contextRef="#ctx0" brushRef="#br0" timeOffset="11484.2554">8094 2549 71 0,'0'0'213'0,"0"0"-8"0,0 0-16 16,10-3-20-16,1 1-16 0,5 1-24 16,-1-1-25-16,9-3-53 0,3 0-71 0,1-4-70 0,0 1-106 0,0 1-212 15,1-5 94-15</inkml:trace>
  <inkml:trace contextRef="#ctx0" brushRef="#br0" timeOffset="12837.8755">8666 2709 67 0,'0'-5'262'0,"0"5"-18"0,0 0-15 0,0 0-12 0,0 0-23 16,1-3-19-16,-1 3-23 16,0 0-12-16,0 0-14 0,0 0-14 0,0 0-14 15,9 2-8-15,-5 1-9 0,0 0-9 0,0 0-7 0,2 1-10 16,-1 3-2-16,1-1-2 0,-2 1-10 0,0-1-4 16,-1 2-4-16,0 0 0 0,-3 4-3 0,0-3-5 15,-3 3 2-15,-2 1-2 0,-1 0-6 0,-3 0-5 0,-3 2-8 16,1-4-12-16,-4 1-11 0,0-3-13 15,3-1-33-15,-1-3-23 0,0 2-27 0,5-4-55 0,-1 0-54 16,0-3-123-16,4-3-374 0,1 0 166 0</inkml:trace>
  <inkml:trace contextRef="#ctx0" brushRef="#br0" timeOffset="13322.2574">9037 2421 291 0,'2'-1'273'0,"0"-1"-29"0,0 0-19 16,-2 2-14-16,0 0-3 15,0 0-12-15,0 0-25 0,4 7-11 0,-4-1-19 16,1 0-7-16,-1 3-15 0,-2 4-8 0,-1-1-13 16,1 1-7-16,-1 1-11 0,-1 4-6 0,-1 0-7 0,0 3-8 15,-3-5-3-15,0 2-6 0,0-1-1 0,-1 0-5 16,2-3-10-16,0-3-2 0,0-1 5 0,3-3-13 15,0 2 0-15,0-2-5 0,1-3-1 0,-2 1 1 16,4-1-1-16,-2-2-2 0,2-1 3 0,1-1-2 16,0 0 0-16,0 0-1 0,-6-6-3 0,5 0-3 15,2-3-1-15,-1-5-3 0,3 0 2 0,1-4 6 0,0-3-7 16,2-1-1-16,1-1 1 16,0-2-4-16,3 0-1 0,-1-1 4 0,2 2 8 0,-1 2-4 15,0-2 5-15,1 2 0 0,-1 4 7 0,0 0 3 16,-3 5-2-16,0 3 2 0,-1-1-4 0,0 4-1 15,-2 1-4-15,-1 2 0 0,1 1-2 0,-1 1-4 16,0-1-3-16,-3 3 2 0,6 5-1 0,-2-3-2 16,0 5 3-16,0 0 0 0,2 6-2 0,-2 2 1 15,3 4 8-15,-1 4-12 0,-2 0 5 0,3 2 1 16,-1 2-6-16,0-1-1 0,3 6 2 0,-3-8 3 16,0 3 2-16,0-4 1 0,0-2-8 0,0-1-2 15,-2-5-11-15,2 4-8 0,-1-6-16 0,-2-1-13 0,2-1-17 16,-2-2-22-16,0-1-20 0,-2-1-28 0,1-2-30 15,-2-1-33-15,0 0-39 0,0-2-239 0,0-2-516 16,-6 0 229-16</inkml:trace>
  <inkml:trace contextRef="#ctx0" brushRef="#br0" timeOffset="13517.1205">8976 2580 199 0,'0'0'243'0,"0"0"-28"0,-3-2-16 16,3 2-16-16,0 0-17 0,0 0-19 0,0 0-10 15,20 0-20-15,-7 0-27 0,3 0-40 0,7-2-40 0,2 0-51 16,0-2-53-16,-1 0-51 0,1 1-101 0,-2 0-267 16,-2-3 118-16</inkml:trace>
  <inkml:trace contextRef="#ctx0" brushRef="#br0" timeOffset="14384.0588">9374 2597 123 0,'-5'1'279'16,"2"0"-4"-16,3-1-4 0,-9 0-2 0,6 1-9 0,3-1-17 16,-6 0-12-16,6 0-14 0,0 0-15 0,-6 0-11 15,6 0-16-15,0 0-22 16,0 0-18-16,1-4-11 0,-1 4-18 0,5-4-4 16,-1 2-11-16,1 0-13 0,4 1-8 0,-1-1-6 15,6-1-13-15,-1 0 2 0,8 0-5 0,0 1 1 16,2 0-9-16,1 0-7 0,2 1-1 0,1-2-7 15,1 0-6-15,9 0-9 0,4-1-3 0,-13 2-11 0,10-3-9 16,-10 3-5-16,-1 1 0 0,-3-2 1 0,0-2 0 16,-3 3 3-16,-7-1 0 0,-1 1 11 0,-4 2-8 15,0-4-1-15,-2 3 9 0,0 0 14 0,-4-1 1 16,1 1 5-16,-1 0 3 0,-3 1 5 0,4-2-1 16,-4 2 0-16,0-5-10 0,0 5 2 0,-4-3-4 15,1 1-4-15,-1 0 1 0,1 0-1 0,-3 2 12 16,2-3 1-16,-1 3-19 0,0-2-2 0,0 1 6 15,0 0-3-15,0-1-4 0,1 1-5 0,-2 0-3 16,-1-1-10-16,-3 0 3 0,3-2 2 0,-3 2 2 0,2-1 1 16,-2 0 0-16,-4-1 2 0,0 0 1 0,1 1 1 15,-1-2-3-15,1 1 0 16,1 0 4-16,2 3 4 0,0-2-6 0,1 0 5 16,0 1 1-16,0 1-1 0,2-1 6 0,1 1-5 15,2 1-2-15,0-1 4 0,4 1-3 0,-7-2 6 16,7 2-7-16,0 0-2 0,-6 0-1 0,6 0-1 15,0 0 6-15,0 0-2 0,-3 4 4 0,3-4 1 16,0 0-1-16,7 5 2 0,-2-1-1 0,2-2 3 0,0 2-4 16,5-1 1-16,3 0 0 0,-1 1 5 0,1-1-6 15,1 1-2-15,5 1 4 0,0 0-5 0,0-2-4 16,-1 2-7-16,-3-1 4 0,-2-1-1 0,1 0 2 16,-4 0-4-16,1 0 4 0,-3 0 5 0,1-1-5 15,-5 1 3-15,-2 0 1 0,3-1-4 0,-4 0 2 16,0 2 8-16,-3 1 2 0,-3-1 9 0,0 3 2 15,-1-1 3-15,-3 2-3 0,-3 2 3 0,-3-1-3 16,-2 3 0-16,-2-1 2 0,0 0-6 0,3-2 0 16,-3 3 3-16,3-5-11 0,1 1-8 0,2-2-18 15,0 1-42-15,2-3-39 0,2 5-47 0,3-7-47 16,1 2-61-16,0-3-270 0,0 1-574 0,3-2 254 0</inkml:trace>
  <inkml:trace contextRef="#ctx0" brushRef="#br0" timeOffset="15863.6438">10457 2306 94 0,'0'-7'274'16,"-3"1"-20"-16,1 0-29 0,-3 1-8 0,2 0-13 0,-1 1-16 15,0 0-13-15,-3-3-17 0,0 3-11 0,-2 0-8 16,2 1-9-16,-4 1-9 0,1 2-15 0,0-2-7 16,-1 3-6-16,1 0-9 0,-4 1-5 0,4 0-3 0,-4 3-14 15,3-1-3-15,1 0-8 0,0 1 4 0,2 2-14 16,-1-1-6-16,2 4-3 16,2-4-1-16,-1 1-2 0,3 5-5 0,-1-3-4 0,4 4 6 15,0-3-7-15,3 4 4 0,1-2-6 16,3 1-5-16,-1 1 3 0,4-2-3 0,0 0-6 0,5 2-3 15,-1 1 1-15,4-2-8 0,-1 0 0 0,2-1-9 16,0 0-2-16,-6-4 4 0,2 6-12 0,-2-5-4 16,1 0 0-16,-3 0-3 0,-2 1 1 0,-2-4-1 15,-3 1 5-15,1 0 4 0,-3-1 3 0,-2 1 1 0,-3-1 0 16,-2 1 4-16,-2 1 2 0,-5-1 2 0,-2 0 5 16,-4 0 9-16,-2-1 7 15,-1-1 4-15,0 1 8 0,1-4 2 0,4 1 5 16,-6-3-2-16,7 2-2 0,-1-1 0 0,2-4-3 15,0 2 3-15,3 0-2 0,1 0-2 0,0-1 2 16,5 2-6-16,-1-2-8 0,3-2-22 0,-1 1-28 16,1 0-28-16,3 2-23 0,3-4-38 0,0 1-28 15,1 0-23-15,4 0-21 0,2 0-36 0,-3 1-154 16,3 0-422-16,-3 1 187 0</inkml:trace>
  <inkml:trace contextRef="#ctx0" brushRef="#br0" timeOffset="16482.3625">10771 2508 166 0,'3'-8'235'15,"-1"0"3"-15,1 1-8 0,-1-2-15 0,-3 0-18 16,1 2 6-16,0-2-14 0,-2-1-8 0,-1 2-5 16,-1 0-5-16,0 3-3 0,-1-2-17 0,-1 1-5 0,-1 2-16 15,0 0-7-15,-2 1-10 0,2 1-17 0,-2 1-3 16,-1-1-5-16,0 2-7 0,1 2-19 0,0 1 1 15,-2 1-8-15,0 3-2 0,0 2-1 0,1-2-6 16,0 3-11-16,0-1 1 0,4 3-4 0,0 0-4 16,0 0-2-16,2 1-7 0,0 1 4 0,1 0-1 0,1-1-4 15,2 1-5-15,0 0-4 0,3-5-4 0,0 0-10 16,0 0-10-16,1-1-1 16,0-2-8-16,0 0 0 0,4-1-3 0,-1-2 0 15,2-1-4-15,1-2 3 0,-1 0 2 0,3-3 6 16,2-1-2-16,-4-2 3 0,4 0 3 0,-4-1 5 15,3-2 9-15,-5 0 13 0,2-1 19 0,-3 0 5 0,0-1 14 0,-1 0 29 16,-2 2-11-16,0 0 9 0,-1 1 19 0,-1-2 21 16,0 1 14-16,-2 2-3 0,1 2-10 0,-1 0-6 15,0 0-7-15,0 1-4 0,0 0-18 0,-1 1-2 16,2 1-13-16,-1 2-7 16,-2-4-7-16,2 4-8 0,0 0-6 0,0 0-4 0,-2 10-2 15,1-5-14-15,0 3-15 0,-1 0-12 0,2 1-10 16,0 4-6-16,0-1-6 0,3 0-8 0,-2 2-16 15,1-2-18-15,2 3-14 0,0-4-8 0,-1 0-17 16,1 1-11-16,-1-3-21 0,0-2-23 0,1-1-20 16,2 0-21-16,-2-2-22 0,2-2-31 0,2-1-32 15,1-1-24-15,0-2-182 0,4-3-538 0,0-1 239 16</inkml:trace>
  <inkml:trace contextRef="#ctx0" brushRef="#br0" timeOffset="16731.0583">11054 2278 137 0,'0'-14'302'16,"0"-1"-18"-16,0 4 14 0,0-1 1 0,-1 5-11 0,-1-2-10 16,2 3-16-16,-1 2-29 0,1-1-29 0,0 3-10 15,0-1-36-15,0 3-13 0,0 0-14 0,0 0-11 16,0 0-10-16,1 12-11 0,1-1-9 0,-1 4-9 16,1 3-16-16,0 2-3 15,1 2-5-15,0 3-4 0,1 2-8 0,-1 0-5 0,2 6 2 16,-3 3-14-16,2 1-17 0,-1-2-11 0,-3 0-27 15,0 0-14-15,0-9-28 0,-2 8-15 0,-3-9-24 16,3 2-19-16,0-3-16 0,-1-1-21 0,3-3-25 16,0-1-15-16,0-7-27 0,4-2-19 0,-2-2-164 15,1-4-447-15,2-1 198 0</inkml:trace>
  <inkml:trace contextRef="#ctx0" brushRef="#br0" timeOffset="17030.9493">11436 2382 56 0,'-1'-5'327'0,"0"2"-12"0,-2-1-12 0,1 1-19 16,-1 1-22-16,0 0-20 0,-1 0-21 0,0 1-26 16,0-1-18-16,-2 2-13 15,0 2-11-15,-1 0-14 0,-1 2-12 0,-5 1-2 16,3 1-19-16,-1 3-10 0,-2 0-6 0,2 0-6 15,0 2-11-15,1 1-8 0,-2 2-5 0,2-1-5 16,0 3-5-16,2 1-4 0,0-4-7 0,5 2-2 0,-1 1 8 16,1-2-10-16,2-1-7 0,2 2-4 0,4-1-5 15,0-1-7-15,4-2-18 0,1-1-16 16,3 1-9-16,0-5-25 0,8 2-17 0,-2-3-24 0,3-2-26 16,-1-1-29-16,2-5-38 0,-2 0-43 0,1-2-32 15,-1-3-203-15,-1-1-507 0,1 0 224 0</inkml:trace>
  <inkml:trace contextRef="#ctx0" brushRef="#br0" timeOffset="17237.2204">11335 2516 24 0,'0'0'298'15,"0"0"-7"-15,-9 2-26 0,9-2-22 0,0 0-25 16,0 0-23-16,0 0-15 0,0 0-25 0,0 0-29 0,0 0-25 0,20-4-48 16,-8 2-49-16,4 2-49 15,-2-2-78-15,7 0-209 0,1-4-357 0,0 2 158 16</inkml:trace>
  <inkml:trace contextRef="#ctx0" brushRef="#br0" timeOffset="18915.8748">11771 2619 57 0,'0'0'281'0,"0"0"-9"0,0-5-15 0,0 5-14 16,-1-3-18-16,1 3-18 0,0 0-20 0,0 0-23 15,-2-3-14-15,2 3-20 0,0 0-14 0,0 0-14 16,0 0-11-16,0 0-8 0,0 0-5 0,0 0-14 16,0 0-4-16,0 0 0 0,3 12-13 0,-3-7-1 15,-1 1-7-15,1 1-3 0,-3 1 0 0,1 0-10 16,1 1-4-16,-3 3-10 0,1-2-9 0,-1 4-16 0,-3-2-18 16,1 2-25-16,-1 0-27 0,0-3-40 15,3 2-42-15,-3-2-32 0,1-2-208 0,3-1-438 0,-1-1 194 16</inkml:trace>
  <inkml:trace contextRef="#ctx0" brushRef="#br0" timeOffset="19600.1758">12054 2278 95 0,'0'-5'285'0,"3"1"-27"0,-3 1-28 0,0-1-25 0,3 2-20 16,-2 0-22-16,-1 2-10 0,0 0-15 0,6 8-9 0,-5 1-15 16,3 2-9-16,1 1-11 0,-1 3-6 0,0 1-10 15,-4 3-1-15,3 0-14 0,-2 0-8 0,1 1 0 16,-2-2-12-16,-2 3-1 16,2-2-11-16,-1-5-6 0,-1 0-10 0,0-1-10 15,-1 0-3-15,1-4-1 0,0-3-1 0,0 3 8 16,1-5 0-16,-2 0-2 0,0-1-2 0,-1-2 1 15,1-1 1-15,3 0-1 0,-7-4 4 0,3 1 2 16,0-4 4-16,-2-1 6 0,3-4 0 0,2-1 6 16,-2-6-8-16,0 1-4 0,0-1 2 0,6-1-3 15,-3-1 0-15,3-3-4 0,1 5-2 0,-1-3-1 16,7-1 1-16,-3 4-1 0,4 0-1 0,-1 0-1 0,4 3-1 16,-4 7-4-16,7-9 0 0,0 9 0 15,-3 2-2-15,4-2 2 0,-1 4-5 0,-3 2 4 16,3 0-1-16,-1 5 1 0,-2-1 3 0,1 2-8 15,-2 2 0-15,-2 2-4 0,0 4-6 0,-2-3-1 0,-4 4-8 16,-2 0-1-16,-4 3-9 0,-3 5 3 0,-5-3-5 16,-1 2 1-16,-4-2 2 0,-3-1 6 0,-1-2-2 15,1-3 7-15,3-1 3 0,3-2 0 0,2-3 3 16,-2 0 9-16,1-2 5 0,3 0 3 0,3 0 11 16,-2-3-2-16,3 3 3 0,3-3-2 0,-4 0-7 15,4 0 0-15,0 0-2 0,0 0-1 0,13-5 3 16,-5 3-3-16,2 0-1 0,4 1 0 0,3 1 2 15,-3 2-7-15,3-1 5 0,4 2-1 0,-5 0-6 0,2 3 5 16,-2-2 0-16,3 4-2 16,-5-1 2-16,-1 0 1 0,0 3-1 0,-3-2-1 15,-3-1 1-15,-2 0 2 0,-2 2 3 0,1-1-1 16,-5 1 4-16,-2-1 3 0,-3 0 3 0,-1 2 6 16,-5 0 2-16,-4 2 2 0,-5-5-1 0,-1 3-1 15,-1-2-2-15,1-3 2 0,-1 1 1 0,-1-1-5 16,3-2 1-16,-2 0-5 0,4 0 4 0,3-1-6 15,3 0-8-15,4-2-11 0,0 1-19 0,4-1-23 16,-1 0-40-16,6 0-59 0,-7-4-58 0,5 0-172 16,4-1-413-16,3-1 182 0</inkml:trace>
  <inkml:trace contextRef="#ctx0" brushRef="#br0" timeOffset="20375.5523">12645 2464 83 0,'-6'-1'233'0,"6"1"-3"0,-8 0-8 16,1-1-5-16,2 1-17 0,5 0-11 0,-11 0-12 16,6 0-16-16,1 1-9 0,-1 0-9 0,0 0-7 15,5-1-5-15,-7 0-6 16,7 0-2-16,-5 1-7 0,5-1-4 0,0 0-10 0,0 0 2 15,-7-1-9-15,7 1 2 0,0 0-11 0,0 0 3 0,0 0-17 16,0 0-4-16,0 0-2 0,0 0-10 0,0 0-6 16,0 0-8-16,19-4-1 0,-2 3-6 0,3-1 10 15,5 0-17-15,-1 0 2 0,4 1-17 16,1-1-2-16,9-2-5 0,0 4-10 0,-8-2-21 0,0 2 0 16,8-1-4-16,-10-1-2 0,0 0 0 0,-3 0 3 15,-2 0 0-15,-2 0 5 0,-8 1 1 0,1-3 5 16,-5 4 3-16,-2-1 9 0,-2 0-1 0,0-3 8 15,-2 3 2-15,0-1 4 0,-2-2 5 0,-1 1-1 16,0-3-1-16,-2 5-1 0,-2-5-1 0,0 4 2 16,-2-3-1-16,0 0 0 0,-1 1-2 0,-1-2-1 0,0 3-4 15,-1-3 4-15,-1 2-1 0,2 0 3 0,-1 1-1 16,1-1-5-16,-1-1 2 16,-1 1-2-16,2 3-3 0,0-3 2 0,-1 1 0 15,1-2-2-15,-1 4 4 0,0-1 4 0,1-1 0 16,1 1 6-16,-1 0-4 0,0 2-2 0,2-2 6 15,2 2-9-15,-1 0 4 0,5 0-2 0,-6 0 0 16,6 0-3-16,-5-1-3 0,5 1 2 0,0 0-2 16,0 0 2-16,0 0-3 0,0 0 11 0,6 6-9 15,1-3-5-15,4-2 3 0,1 5-7 0,4-3 0 16,-1 0-2-16,8 1 0 0,-3 2-5 0,-5-1 6 16,5 1-9-16,-6-1-5 0,-1 1 2 0,0-1 2 15,0 2 2-15,-5-1 2 0,0 1 1 0,-2-1-2 0,-1 1 3 16,-3 1 1-16,-1 0 0 0,-1-1 0 0,-2 3 4 15,-1-1-1-15,-4 2 2 0,0-1-1 0,-2 1 5 16,-3-1 1-16,-2 4-9 0,-2-1-14 0,2 0-9 16,1-3-30-16,0-2-16 0,0 1-30 0,5-4-31 15,1 3-39-15,0-3-31 0,4-2-27 0,-2 1-185 16,3-2-456-16,2-2 202 0</inkml:trace>
  <inkml:trace contextRef="#ctx0" brushRef="#br0" timeOffset="20796.4749">13320 2195 335 0,'4'-6'355'0,"-1"-2"-10"0,1 4-15 16,-2 0-15-16,-1-1-22 0,2 3-42 0,-3-2-15 0,0 3-39 16,0 1-20-16,0 0-17 0,0 0-20 0,1 12-11 15,-1-4-5-15,-1 6-17 0,1 6-9 0,-3 0-9 16,2-2-18-16,-2 4 3 0,-3 0-5 15,5 0-8-15,-1 0-17 0,-2-2-19 0,4 1-5 0,-1-7-16 16,-2 2-2-16,3-4-3 0,-3 0-1 0,2-3-3 16,-2-1 5-16,3-3 2 0,-2-1 2 0,2 1 10 15,-1-3 0-15,1-2-5 0,0 0 3 0,0 0-6 16,0 0 3-16,10-11 2 0,-5 7-5 0,3-3-3 16,2 0 5-16,2-2-5 0,0 0 0 0,2 2-3 0,0-1-3 15,0 3 0-15,3 1 1 16,-3 1-2-16,1 1-1 0,-1 2-5 0,-1 1 4 15,1 1 5-15,-4 1-7 0,1 2-1 0,1 1 5 0,-7 0-6 16,3 0 2-16,-3 3 8 0,-3 0-9 0,-1-2 1 16,-1 7 4-16,-3-2 0 0,-3 0-1 0,-2-2-1 15,-2 0 2-15,-3-1-1 0,-4 1 2 0,-1-1-1 16,3-2-6-16,-5-1-16 0,-1-2-10 0,5-1-15 16,-5-2-23-16,6-2-35 0,-1-2-29 0,3-1-48 0,0-2-62 15,6 0-63-15,-3-2-162 0,5 0-511 16,2-1 227-16</inkml:trace>
  <inkml:trace contextRef="#ctx0" brushRef="#br0" timeOffset="22595.2075">13782 2166 149 0,'0'-4'253'16,"0"4"-11"-16,-1-4-8 0,-1 1-12 0,2 3-18 0,2-4-19 16,-1 2-20-16,-1 2-19 0,4-5-12 0,-1 5-16 15,1-4-13-15,2 3-11 16,-1-1-8-16,4 1-10 0,-2 0-9 0,4 1-6 0,-2 0-6 15,1 2-6-15,1-1-11 0,-3 2-3 0,1 0 0 16,-1 0-8-16,-1 2-3 0,0 1-2 0,-1 1-2 16,1 1 1-16,-4 1-2 0,1 4-1 0,-3 0-2 0,-2 7-1 15,0-6-3-15,-2-3 0 0,-3 10 0 16,-2-2 1-16,-1-1-3 0,-1 2 3 0,-1-3 3 16,0 1-10-16,4-6 5 0,-3 1-4 0,6 2-2 15,-5-3 3-15,2-1-3 0,3-2 3 0,1 0-3 16,0-2 0-16,2 0-1 0,1 1 3 0,0-3 2 0,0 0-5 15,3 1-1-15,1-2-7 0,0-1-2 0,5 0-2 16,-1 0-13-16,2-3-7 0,1 0-5 0,2 0 3 16,1-2 3-16,-3 1 3 0,-2-2 0 0,2 2 3 15,-3-1 7-15,1 0 6 0,-2 1 17 0,0-1 14 16,-3 2 11-16,-1-1 5 16,1 0 4-16,-4 1-2 0,0 0-5 0,0 0-4 15,0 0 5-15,0 0 2 0,-18 3 4 0,9-1-6 0,0 1 2 16,0 2-7-16,-2 0-6 0,-2 3 0 0,3 0 4 15,2 1-9-15,1-1-3 0,0 4-5 0,3-1-5 16,1 2-8-16,0 1-13 0,6-1-12 0,1 2-15 16,3 2-14-16,3 0-10 0,0-4-2 0,1 3-3 15,-1-3-1-15,-2-3 7 0,2 2 2 0,-1-2-3 16,-1-2 16-16,-1-3 7 0,-4 0 13 0,1-1 29 0,-1 0 23 16,0-2 29-16,-2 1 18 0,2 0 8 15,-3-3 10-15,-6 4-1 0,2-2 8 0,-3-1-9 16,0 0 8-16,-3 0-18 0,-1-1-2 0,-3 1-12 0,0 1-11 15,-2-2-14-15,4 3-33 0,-4-1-51 0,2-1-53 16,0 2-63-16,-2-1-76 0,4 3-301 0,2-1-583 16,0-4 258-16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3:43:24.754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1598 1569 160 0,'-2'-4'211'0,"1"0"-12"0,1 3-25 0,-4-3-14 0,4 4-14 16,0-3-13-16,0 3-16 15,0 0-1-15,0 0-2 0,0 0-4 0,0 0-5 16,0 0-15-16,4 14-5 0,-1-5-8 0,1 4-3 15,2 5-6-15,1-3-6 0,0 5-4 0,4 1-7 16,-1 1-7-16,0-1 0 0,-2 2-6 0,-1 0-4 16,3 1-4-16,-4 1 1 0,1-3-2 0,0 2-2 0,0-1-1 15,-3-1-14-15,-1-1-11 0,1-3-14 0,-1-5-14 0,-2 0-17 16,1 0-18-16,1-6-20 0,-2-2-16 0,3 1-6 16,-1-2 1-16,-2-1 5 15,1-1-16-15,-2-2-33 0,0 0-142 0,0 0-314 16,-3-15 139-16</inkml:trace>
  <inkml:trace contextRef="#ctx0" brushRef="#br0" timeOffset="400.1281">1623 1789 126 0,'-1'-3'149'16,"-2"0"-16"-16,3 3-7 0,0-5-12 0,0 5-13 0,-4-4-11 0,4 4-9 16,0 0 4-16,0-4-1 0,0 4-5 15,0 0 0-15,0 0-6 0,11 0-7 0,-11 0-4 0,15-1-5 16,-3 1-6-16,0 0-5 0,2-4-13 0,2 0-4 15,6-3 3-15,1 0-12 0,1-2 2 0,0-1-8 16,-2-2 7-16,-2-2-10 0,0 1-1 0,-3-2-1 16,-2 1 4-16,-1-2-3 0,-1 0 8 0,-3-2-4 15,-2 1 5-15,-2 0-7 0,-3 4 16 0,-2-2 4 16,-1 3 8-16,0-2 7 0,0 2 22 16,-4 3-8-16,1 1 3 0,3 0-6 0,-3 3-1 0,2 1-8 15,-2 0-2-15,0-1-11 16,-1 4 1-16,1-1-10 0,3 2-1 0,-7 0-3 0,7 0-2 0,-5 4-3 15,3 0 2-15,-2 1-9 0,4 5 2 0,0-2-3 16,0 4 3-16,0 1-1 0,4 2-2 0,-2-1-1 16,3 8 1-16,2-2 1 15,0 4-1-15,3-1 1 0,-3 2 0 0,3 0-4 0,-1 1 1 16,-1-2 1-16,0 1-5 0,2 1 0 0,-1-1-18 0,-1-2-8 16,1 1-21-16,-4-2-16 15,2-2-31-15,0 0-27 0,-4-6-27 0,3-2-36 0,-2-6-178 16,-1 1-386-16,0-4 171 15</inkml:trace>
  <inkml:trace contextRef="#ctx0" brushRef="#br0" timeOffset="571.6813">2116 1718 136 0,'-3'-3'219'15,"3"3"-17"-15,0 0-21 0,-1-3-12 0,1 3-15 16,0 0-15-16,0 0-13 0,0 0-13 0,0 0-9 15,0 0-14-15,-3 10-6 0,3-10-23 0,4 8-21 0,-1-6-23 16,1 2-21-16,-1-1-20 0,3 1-31 0,1-2-36 16,1 0-16-16,2-4-28 0,0 2-102 0,-2-3-256 15,2-1 113-15</inkml:trace>
  <inkml:trace contextRef="#ctx0" brushRef="#br0" timeOffset="1090.0477">2275 1539 212 0,'-1'-4'233'0,"-2"-2"-1"0,0 3-19 16,2-1-7-16,-1 1-13 0,2 1-16 0,-1-1-19 16,-2 0-18-16,3 3-13 0,0-2-18 0,0 2-10 0,0 0-11 15,0 0-8-15,0 0-5 0,-6 5-12 0,5 1-1 0,1 1-9 16,0 2-8-16,0 3 0 16,0 1-6-16,0 0-4 0,4 2 0 0,-2-1-6 15,-1 1 2-15,5-1-11 0,-1 4 2 0,0-5-2 0,-1-3-15 16,2 2-1-16,-1-4-10 0,1 2-1 0,-1-2-9 15,1-3-2-15,1 2 3 0,1-3-8 0,1-1-2 0,-1-3-1 16,2 2 1-16,2-6 3 16,0-1-2-16,0 0 3 0,-3-2 2 0,1 0 2 0,0-4 1 15,-3 1 4-15,0-1 5 0,-3 2 13 16,1-3 5-16,-1 3 17 0,-3 2 3 0,2 1 14 0,-1-1-1 16,-1 1-1-16,0 2-4 0,-1 1 1 15,0-2-6-15,0 5-5 0,2-4-5 0,-2 4-4 0,0 0-5 16,0 0 4-16,0 0-8 0,0 0 3 0,0 0-4 0,0 0 2 15,0 0-3-15,0 19-2 16,3-12-8-16,1 0-7 0,3-2-6 0,1 2-12 0,5-3-7 0,1 3-8 16,7-3-7-16,1-3-9 15,1 1-1-15,1-4-2 0,0-1 3 0,0-1 2 16,-1-5 10-16,-1 5-3 0,-1-6 3 0,-3-1 12 16,-2-2-11-16,-5 3 27 0,-1-6 13 0,-4 2 18 15,0-2 7-15,-5 0 13 0,-4-3 8 16,-1-2 2-16,-5 1 8 0,-2-1-7 0,-2 2 7 0,-1-2 0 15,-5 4-8-15,-2 0-4 0,-1 2-6 0,-3 3-2 16,-2 2-8-16,-1 3 1 0,1 2-9 0,-2 5 1 16,-1 3-15-16,3 3-18 0,-1 5-28 0,-6 4-33 0,13 1-57 15,0 0-30-15,-3 13-53 0,7-7-164 16,2 2-413-16,-2 8 182 0</inkml:trace>
  <inkml:trace contextRef="#ctx0" brushRef="#br0" timeOffset="1395.7336">1823 2173 231 0,'-25'6'267'0,"5"-1"-18"0,9-1-14 0,2-2-18 0,1 2-11 0,1-1-19 15,1-1-13-15,2 0-15 0,1-2-18 0,3 0-15 16,0 0-10-16,0 0-14 16,0 0-5-16,17-6-14 0,7 3-4 0,17-8-10 0,4-1-3 15,24-6-11-15,4-5-5 0,-1 2-10 0,1-4-20 16,-1 2-16-16,6 0-22 0,-7-2-15 0,1 2-16 0,-4 0-15 16,-1 1-14-16,-23 6-5 0,2 2-9 15,-4 0-20-15,-3 3-18 0,-12 4-10 0,-5-1-13 0,-2 3-13 16,-8 1-17-16,-3 3-96 0,-5-1-302 0,-3 1 134 15</inkml:trace>
  <inkml:trace contextRef="#ctx0" brushRef="#br0" timeOffset="1710.5249">1733 2387 199 0,'-20'11'237'15,"8"-3"-16"-15,0-1-11 0,4-4-5 0,2 2 6 16,2-4-15-16,0 1-12 0,4-2-9 0,0 0-20 0,0 0-14 16,29-13-11-16,-2 1-9 0,17-7-11 0,26-7-10 15,6-4-12-15,3-1-9 0,7-5-6 16,0 2-6-16,8 0-13 0,-5 3-16 0,8 0-17 0,-1 3-21 16,-3 4-10-16,-3-3-11 0,-6 3-7 15,-6 4-14-15,-12 0-7 0,-22 9 4 0,-2 0-2 0,-5-1 2 16,-13 3 8-16,-1 3 6 0,-4-2 3 15,-7 5 3-15,-3-1 9 0,-4 2 7 0,1-1 3 0,-3 3 2 16,0-1-1-16,-3 1-6 0,0 0-9 0,0 0-13 16,0 0-15-16,-20 4-23 15,6 1-21-15,1-1-41 0,-9 5-27 0,4-2-32 0,-8 3-110 0,6-1-326 16,-2-2 145-16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5:54:26.93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1896 2140 174 0,'-1'-5'244'15,"2"1"-12"-15,-1 0-6 0,0 0-6 0,3 0-10 0,-3 0-12 16,0 0-7-16,3 1-9 0,-3 1-9 0,0 2-10 16,0-3-11-16,0 3-16 0,0 0-13 0,0-6-11 15,0 6-11-15,1-2-14 0,-1 2-4 0,0 0-10 16,0 0-9-16,0 0-4 0,0 0-8 0,0 0-10 0,0 0-4 16,0 0-7-16,0 0-3 0,0 0 8 0,0 0-12 15,0 0-5-15,-4 15 1 0,4-8-7 16,-3 2 4-16,1 0-2 0,-1 4-1 15,-3 2 0-15,2 4-4 0,-2 3 0 0,2 2 1 0,-2-3 0 16,1 3 3-16,-1 0-5 0,0-1 5 0,-1 2-6 16,2 1 2-16,1-1-5 0,-2-2 6 0,6-2-3 15,-6 1 1-15,5-3-4 0,1-1 1 0,-1-5-6 0,-1 1 8 16,1-5-4-16,1 1 3 0,0-2-3 0,1-1 4 16,-1 2 2-16,3-2-6 0,0 0-2 0,0-1-1 15,-2-3 7-15,3 1 5 0,-1-1-4 0,0-1-6 16,2 1 7-16,1-2-7 0,0 1 3 0,4-2-2 15,-2 1 2-15,2-2 1 0,1-2 1 16,0 0-1-16,2 1-6 16,1-3 5-16,0 0-2 0,-1 1-5 0,1-3 4 15,-1 3-1-15,-2-3 4 0,2 2-5 0,-5 0 11 0,3 2-8 16,-5-2 0-16,4 2-4 0,-4 1 3 0,-1-1-2 16,2-1 4-16,-3 1-16 0,2 1 20 0,-5 1-2 15,2-2 1-15,0 1-4 0,-3 2-3 0,4-2-10 16,-4 2 12-16,3-1-4 0,-3 1-13 0,4-1-17 15,-4 1-20-15,3-2-27 0,-3 2-29 0,0 0-15 16,0 0-18-16,0 0-35 0,0 0-41 0,11 1-35 16,-8-2-203-16,-3 1-490 0,7-4 217 0</inkml:trace>
  <inkml:trace contextRef="#ctx0" brushRef="#br0" timeOffset="698.3149">2264 2206 187 0,'0'-5'345'0,"0"1"-16"0,1 2-20 0,-1-2-13 0,0 4-29 15,0-3-27-15,0 3-31 0,0-6-21 0,0 6-22 0,0 0-19 16,0 0-10-16,0 0-18 0,0 0-4 0,2 12-16 16,-2-4-8-16,1 5-11 0,1 1-23 0,-2 1 10 15,1 4-2-15,0 2-8 16,-1 1 4-16,2 0-14 0,-1-1-3 0,-2 1 7 15,-2-2-20-15,3 2 2 0,-1-2-6 0,-1 0-3 16,-1-7-5-16,3-1-1 0,-1 0 7 0,-2-3-8 0,3-1-2 16,0-1-2-16,-1-1 0 0,-1-2-3 0,2 1 1 15,-1-2-11-15,1 1 14 0,-2-2 3 0,2-2 7 0,0 0 0 16,0 0-8-16,0 0-3 0,0 0-2 0,-11-10 6 16,8 4 0-16,2-4-4 0,-5 0-2 0,4-2 5 15,0-2-9-15,-1 0-3 16,1-1 0-16,0-4-3 0,2 4 7 0,-3-4-6 15,3 0-2-15,0 0 1 0,0-2-2 0,3 1 1 16,1-2 7-16,3 4-6 0,-1-3-6 0,1 3-1 16,1 1-1-16,1 2 1 0,-2 3-4 0,3-1 5 15,0 2-6-15,0 2 1 0,-2 1 2 0,6 1 2 16,-5-1-4-16,2 3-1 0,-3 1 2 0,1 0-3 16,0 3 2-16,-1-1-4 0,0 2-4 0,0 3 5 15,1-2-7-15,-2 4-3 0,-3-1-7 0,2 3 1 16,-2 1 3-16,0 5-11 0,-4-1-4 0,-1 9 2 15,-5-2-6-15,2 1-2 0,-6-1 1 0,0-2 2 0,-1 1 0 16,-2-1 5-16,2-2 3 0,0-5 5 0,1 1 2 16,0-4 4-16,2-1 3 0,-1-1 3 0,2-1 5 15,0-1 5-15,2-1 0 0,0 0 9 0,0-2 3 16,0 0 6-16,5 0 7 0,-8-2-1 0,5 1 3 16,3 1 3-16,-4-3 7 0,1 2 0 0,3 1-5 15,0 0-5-15,-3-2 0 16,3 2-3-16,0 0-2 0,0 0-4 0,0 0 2 15,0 0-2-15,10-2-3 0,-10 2 6 0,9 5-4 0,-1-1 1 16,-2 2-3-16,1 3 6 0,1-2-18 0,4 4 16 16,-1 1 0-16,1 4-4 0,0 0-3 0,0 0 1 0,2 0 4 15,-4 0-1-15,3 2-4 0,-1-3-18 0,0 4-12 16,-2-3-22-16,-2-3-29 0,-1-1-26 0,6 3-30 16,-6-2-28-16,2-2-45 15,0-2-33-15,-2 1-214 0,-2-6-490 0,2-1 217 16</inkml:trace>
  <inkml:trace contextRef="#ctx0" brushRef="#br0" timeOffset="1090.8599">2700 2156 117 0,'1'-5'288'0,"-1"1"-3"0,0-1-12 16,0 3-12-16,1-2-16 0,-1 4-11 0,0-3-18 15,0 3-20-15,-1-3-19 0,1 3-22 0,0 0-9 16,0 0-8-16,0 0-17 0,-8 9-14 0,3-6-4 15,0 6 0-15,-1 0-14 0,1 2-7 0,-2 3-11 16,-1 7-15-16,0-4 9 16,1 2-3-16,2 0-4 0,-1 3-5 0,1-1-1 0,0 3-8 15,0-1 1-15,2-1-10 0,1 1 0 0,-1 1-11 16,1 0 10-16,2-1-11 0,2-4-4 0,1 0-9 16,-1-5-11-16,4-1-19 0,1 0-23 0,1-2-24 15,1-2-28-15,2-2-24 0,1-1-36 0,3-5-34 16,0-2-55-16,6-4-38 0,-5-1-187 0,5-1-506 15,-4-6 224-15</inkml:trace>
  <inkml:trace contextRef="#ctx0" brushRef="#br0" timeOffset="1410.7496">2926 2293 1 0,'-3'-3'312'16,"0"-1"-18"-16,2 0-16 0,-3 2-16 0,-1 0-10 15,1 2-17-15,4 0-20 0,-10 2-20 0,4 1-12 16,1 1-19-16,-2 2-12 0,1 1-15 0,-1 3-11 15,-2 0-12-15,3 2-13 0,-1 0-14 0,2 6-6 16,0-5-12-16,0 5 1 0,2-5-21 0,1 6 9 16,1-4-9-16,1-2-1 0,2 1-12 0,1-3-14 0,0-2-8 15,0 2-9-15,2-6-5 0,1 2 0 0,-1-5-10 16,4 1-5-16,-1 0-12 0,2-3-6 16,-1-4-8-16,2 2 10 0,-1-5-2 0,3 1 4 0,-2-3 4 15,1 0 5-15,-3-2 13 0,0-1 16 16,-2-1 7-16,0 1 10 0,-1-6 17 0,-4 7 8 15,-1-3-1-15,0 0 12 0,-1 1 7 0,-2 1-8 0,-2-2 1 16,0 3-13-16,1 2-5 0,-3-1-2 0,0 1 1 16,0 2-16-16,-1 0-21 15,1 2-31-15,-1 1-34 0,0 0-45 0,1 3-46 16,-4 0-50-16,5 1-65 0,-1 1-268 0,6-1-577 16,-12 1 256-16</inkml:trace>
  <inkml:trace contextRef="#ctx0" brushRef="#br0" timeOffset="1660.3337">3104 2140 320 0,'0'0'350'15,"2"-1"-33"-15,-2 1-45 0,3-2-15 0,-3 2-23 16,0 0-17-16,7 4-11 0,0 1-18 0,-1 0-17 15,1 2-22-15,2 3-8 16,0 3-11-16,2 3-8 0,-2 7-12 0,-1 1-3 16,-2-1-14-16,-2 3-5 0,-2 1-8 0,-5 7-7 15,-2-8-21-15,-2 10-42 0,-5-5-37 0,-2 2-50 0,-1-11-76 16,-1-2-116-16,-5 1-259 0,2-6-570 0,-2 1 253 16</inkml:trace>
  <inkml:trace contextRef="#ctx0" brushRef="#br0" timeOffset="3263.336">3471 2153 16 0,'0'-5'288'16,"0"-2"13"-16,0 3-25 0,0-1-5 15,-2 1-8-15,2 0-12 0,0 2-24 0,-1-1-11 16,1 3-31-16,-1-3-20 0,1 3-21 0,0 0-8 16,2-5-26-16,-2 5-9 0,0 0-8 0,0 0-1 15,0 0-20-15,-1 13-11 0,1-4-5 0,0-1-4 16,0 6-3-16,1 0-6 0,1 7 1 0,-2-1-8 0,0 1 6 16,0 1-9-16,1 2-3 0,1 1-3 15,-4-1 1-15,4 3-8 0,-1-4-2 0,0 3-1 0,1-1 4 0,-2-1-3 16,0 1-8-1,0-3-17-15,0-2-17 0,0-2-13 0,0-4-24 0,0 1-23 16,0-2-21-16,-2-1-28 0,0-3-37 0,2-1-48 16,0-4-34-16,0 1-202 0,-2-1-492 0,1-3 219 15</inkml:trace>
  <inkml:trace contextRef="#ctx0" brushRef="#br0" timeOffset="3541.2217">3409 2160 213 0,'0'-13'261'0,"0"-2"-20"0,1 2-20 15,2 0-22-15,3-1-16 0,3 1-20 0,1 2-10 16,-1-2-19-16,9-1-13 0,0 5-12 0,1 0-13 16,0 0-8-16,3 3-12 0,-1 2-5 0,0 3-9 15,3 0-6-15,-3 3-6 0,0 0-7 0,0 4-1 16,-7 1-7-16,-1 2-3 0,-3 1-4 15,1 1-4-15,-4 2 0 0,-1 4 1 16,-5-1-4-16,-2 5-2 0,-5 1-1 0,-5-1-5 16,-8 11 2-16,4-11-8 0,-8 7-4 0,4-10-9 0,0-1-13 0,0 2-8 15,-5-3-24-15,4 0-18 0,2-1-25 0,-2-3-34 16,6-4-38-16,3 0-36 0,-1-1-146 0,0-1-376 16,5-3 167-16</inkml:trace>
  <inkml:trace contextRef="#ctx0" brushRef="#br0" timeOffset="4220.8096">3854 2376 180 0,'1'-7'262'16,"2"-2"-3"-16,-2-3-14 0,1-1 1 0,-2 6-6 0,-2-1-16 15,1-1-8-15,-2 4-13 0,2 1-13 0,-2-2-12 16,-1-2-13-16,0 3-17 0,-2 0-10 0,0 2-14 16,-2 1-17-16,1 0-8 0,-3 1-15 0,0 4-8 15,-1 1-7-15,-3-1-5 0,2 3-5 0,0 1-6 16,-1 3-3-16,2-2-6 0,1 3-10 0,-4 5-2 15,4-1 2-15,0-3-6 0,3 6 2 0,1-5-6 16,4 1-9-16,-1 0 7 16,3 0-19-16,0 1-10 0,1-4-10 0,1-3-6 0,2 1-8 15,0-3-10-15,2 2-13 0,1-4 4 0,1 0-4 16,2-2-5-16,0 0 0 0,4-4 4 0,-1-3 6 16,1 0 7-16,-3-4 5 0,-1 1 5 0,3-3 14 0,-2 0 17 15,-3-1 11-15,5-3 23 0,-6 4 8 0,-3 2 20 16,1 0 21-16,-3 0 2 0,3 4 35 0,-4-3-6 15,2 3 12-15,-3 1-10 0,3 1 1 0,-2 0-9 16,-1 3-16-16,0-5-9 0,1 2-10 0,-1 3-14 16,0 0-3-16,0 0-2 0,0 0-13 0,0 0-4 15,0 0-14-15,-1 18-13 0,0-9-20 0,-1-1-18 16,2 5-17-16,2 0-15 0,-1 0-15 0,-1 2-11 16,1-2-13-16,1 1-18 0,-1 0-13 0,2 0-6 15,-2-1-13-15,1-2-13 0,-1-2-12 0,2 1-15 16,-3-5-20-16,3 4-14 0,1-5-22 0,-4 1-14 15,3-1-145-15,1-4-438 0,-4 0 194 0</inkml:trace>
  <inkml:trace contextRef="#ctx0" brushRef="#br0" timeOffset="4559.3842">3968 2328 130 0,'0'-8'252'15,"0"1"-10"-15,0 1-5 0,0 3-16 0,0-3-17 0,0 4-25 16,0-3-18-16,0 5-22 0,0 0-13 0,0-3-16 15,0 3-7-15,0 0-11 0,0 0-6 0,7 9-12 16,-3-2-5-16,2-1-5 0,-2 2-5 0,3-2-7 16,-1 2-3-16,1 2-9 0,-3 1-2 0,3-2-11 15,0 2-12-15,-7-2-16 0,1 0-5 0,-1 0-14 16,0 1-8-16,-1 0-2 0,1-1-3 0,-3-2-3 16,-1 2 8-16,1-3 0 0,0-3 10 0,1 1 2 15,0-1 5-15,2-3 3 0,-4 0 11 0,4 0-1 16,-6-4 3-16,5 0 7 0,-2-2 8 0,3-3 2 15,-1 2 6-15,2-6-5 0,2 1 1 0,0 0-4 0,0 0-1 16,2-1-5-16,2 0 5 0,0 1-8 0,3 0 2 16,-3 0-6-16,0 3 4 15,3 1-5-15,-3-1-5 0,2 2-8 0,-2 4-11 16,1-1-19-16,-1 2-28 0,2 1-20 0,-2 2-34 16,1-1-39-16,-1 2-41 0,-3 1-148 0,1 1-375 15,-3-1 166-15</inkml:trace>
  <inkml:trace contextRef="#ctx0" brushRef="#br0" timeOffset="4971.7716">4316 2286 29 0,'-2'-5'325'0,"1"2"-9"0,-2-4-4 0,3 2-12 0,-3 1-28 16,1 0-44-16,-3 2-7 0,3-1-25 0,-3 1-19 0,0 0-23 15,5 2-12-15,-14 2-18 0,5-1-6 0,1 1-18 16,-1 3-12-16,2-2-10 0,-1 4-5 0,1-1-21 16,-2 2 10-16,2 0-6 0,0-1-19 0,4 1 7 15,-1 1-13-15,1-2-18 0,3 6 3 0,0-4-12 16,0-2-16-16,3 2-5 0,1 1-12 0,3 2-10 15,0-1-4-15,0-1-4 0,2-1-2 16,-1 1-5-16,1-1-5 0,2 0 2 0,-2-2 4 0,-5 0 1 16,3 1 7-16,-2-3 3 0,2 0 6 0,-4-1-1 15,0 0 6-15,0-1 3 0,-2 0 6 0,2 1 13 16,-3-4 14-16,-1 5 2 0,-1-1 3 0,-2-1 2 16,0 0 3-16,-2-1 1 0,-4 2 3 0,3-3-2 15,-4 1 0-15,1-1-8 16,0 2 5-16,-1-2-16 0,1 1-23 0,0-2-37 15,2 0-51-15,-1-1-64 0,0 1-252 0,0-2-463 16,6-2 205-16</inkml:trace>
  <inkml:trace contextRef="#ctx0" brushRef="#br0" timeOffset="5210.8647">4395 2307 3232 0,'4'-1'186'0,"-1"-5"74"0,0 2-27 16,-1-1-45-16,1 2-16 0,-1 1-31 0,-2 2-19 15,2-4-7-15,-2 4-16 0,2-4-10 0,-2 4-8 16,0 0-10-16,3-3-9 0,-3 3-8 16,0 0-2-16,2 9-7 0,1-2-7 0,-2 1 2 15,3 6-11-15,-2-2-7 0,-2 3-18 0,4 3-4 16,-3 2-21-16,1 0-2 0,-2 2-23 0,0-4-12 16,-1-3-20-16,0-1-21 0,0-1-11 0,1-1-18 15,-1 1-22-15,0-4-22 0,1 0-25 16,-2-1-24-16,2-4-38 0,0-1-35 0,0 2-287 0,0-5-627 15,0 0 278-15</inkml:trace>
  <inkml:trace contextRef="#ctx0" brushRef="#br0" timeOffset="5375.598">4521 2129 17 0,'0'-3'280'0,"0"0"-26"0,0 3-31 0,0-3-27 0,0 3-23 15,0 0-27-15,0 0-29 16,0 0-45-16,0 0-55 0,0 0-63 0,0 12-57 16,3-8-122-16,-3 0-243 0,0 2 108 0</inkml:trace>
  <inkml:trace contextRef="#ctx0" brushRef="#br0" timeOffset="5992.4815">4568 2322 189 0,'1'-2'274'0,"1"-2"-13"0,-1 1-8 0,2-3-2 0,-1 6-9 16,0-3-12-16,0 1-13 0,-1-2-17 0,0 3-15 16,-1 1-26-16,2-3-15 0,-2 3-19 0,0 0-11 15,0 0-11-15,0 0-12 0,0 0-6 0,9 5-7 16,-5 0-9-16,0 0-8 0,-1 2-5 0,0 1-5 15,0 0-7-15,0 1-5 0,-1-1-1 0,1 5-5 16,-1-1 1-16,-2 0-5 0,0-3-4 0,0 3 0 16,0-3-9-16,0-1 1 0,-1 1-1 0,1-2-6 15,-1 0-4-15,0-1 2 0,0-2 5 0,1 1-7 16,-1-1 1-16,0-1 3 0,1-1-6 16,0-2 10-16,-1 3 3 0,1-3-1 15,0 0-4-15,0 0-2 0,0 0-3 0,0 0-2 16,3-14 2-16,-2 7-3 0,1-2 0 0,-1-2 1 0,5-1 0 15,0-1 1-15,-1 0-1 0,2-5 4 0,0 6-2 16,0-2 0-16,0 4 5 0,1-2-9 0,1 1-3 16,-2 0 2-16,0 3 1 0,0 2-2 0,0 0-7 15,2 1 2-15,-2 1-12 0,-3 3 7 0,2-1 7 16,1 4 3-16,-7-2-4 0,10 5 4 0,-3 0-3 16,-2 2 2-16,0 3 2 0,0 2-8 0,-2 1 7 15,-1 2-1-15,0-1-5 0,-2 4-15 0,0-4-14 16,0 2-21-16,-3 1-23 0,2 2-29 0,-2-4-35 15,0-3-37-15,1-1-54 0,-1-2-56 0,-1 0-177 16,0-4-504-16,2-1 222 0</inkml:trace>
  <inkml:trace contextRef="#ctx0" brushRef="#br0" timeOffset="6842.9152">5040 2322 68 0,'-2'-4'264'0,"2"-4"3"0,0 4-9 15,-1-2-15-15,-1 2-16 0,1-1-3 0,-2 1-16 16,0 0-19-16,-1 0-17 0,0 0-8 0,-3 2-24 16,-2 0-9-16,1 1-18 0,-2 1-11 0,1 3-13 15,-1-1-7-15,1 2-9 0,-1 0-10 0,0 3-5 0,0 0-6 16,0 2-3-16,4-2-8 15,0 0-3-15,1 1 1 0,0 0-12 0,2 0-4 16,-1-1-4-16,1 0-7 0,3-2-16 0,-1-1-7 16,1-1-5-16,1 2 7 0,1-2 0 0,2-1 0 15,0-2-4-15,1 0 0 0,-5 0 5 0,11-3 2 16,-4 0 0-16,1-1-1 0,-1 1 7 0,0-2 11 16,0 1 11-16,-3 0 16 0,0 3 19 0,-2-3 1 15,1 3 14-15,0-2 3 0,-1 2 4 0,-2 1 0 16,4-2-6-16,-4 2-11 0,0 0-6 0,2-1-1 15,-2 1-13-15,0 0-4 0,0 6-4 0,0 0-5 16,-1 3 2-16,-1 4-9 0,0 6 2 0,0 3-2 0,-1 0 9 16,-1 4-12-16,3 1-15 0,-1 9-9 0,2-1-18 15,0-9-11-15,0 11-13 0,3-2-6 0,-4 3-6 16,1-2-6-16,0 0 0 0,1-1-2 0,-3-11 0 16,-3 0 4-16,1 0 5 15,0-4 7-15,-1 3 7 0,-1-5 4 0,1-3 2 16,1-2 7-16,0-4 2 0,-3 2 2 0,2-1 11 0,0-5 16 15,-1 0 14-15,2 1 5 0,-2-6 15 0,2 1 10 16,-3-4-2-16,1-1-3 0,-1-3 6 0,-1-2 7 16,-1-9-12-16,0 1-1 0,0-1 0 0,1-6-2 15,3 1-3-15,0-2-12 0,0 2 1 0,3-4-1 16,2 0-8-16,3 0-5 0,1 0-28 0,1 2-5 16,3-1-16-16,2 1-11 0,0 1-20 0,3 0-20 15,4 1-14-15,-1 3-18 0,3 0-20 0,0 1-21 16,0 1-21-16,3 0-22 0,0 2-37 0,0 2-186 15,-2-1-465-15,1 1 206 0</inkml:trace>
  <inkml:trace contextRef="#ctx0" brushRef="#br0" timeOffset="7189.3199">5249 2208 188 0,'-4'-2'304'16,"2"0"-21"-16,-1-3-26 0,1 3-22 0,-2 0-23 16,4 2-22-16,-3-2-13 0,3 2-24 0,-7 2-18 0,6 0-15 15,-2 3-9-15,0-1-15 0,0 0-7 0,2 3-21 16,-2 0-17-16,3-2-23 0,0 1-15 0,2-1-14 0,-1-1-8 16,0 1-9-16,2-1-12 0,-1 0-5 0,-1-1 3 15,3 0-8-15,-1-1 4 16,0-1 7-16,-3-1 5 0,8-1 2 0,-8 1 9 15,7-1 8-15,-4-3 22 0,1 2 12 0,-2-1 14 0,0-1 22 16,0 1 7-16,-1-1 8 0,1 0 2 0,-4 0-3 16,2 0 0-16,-2 0 6 0,0 0-8 0,0 2-6 15,-1-1-8-15,0-1-6 0,0 2-9 0,0 1 1 16,3 1-23-16,-4-1-27 0,4 1-32 0,-10 4-43 16,6 1-41-16,0-1-46 0,1 3-39 0,1 0-46 15,-2 2-185-15,3-1-470 0,-1 2 208 0</inkml:trace>
  <inkml:trace contextRef="#ctx0" brushRef="#br0" timeOffset="7701.521">5264 2502 136 0,'0'0'265'0,"0"0"-20"0,0 0-18 0,0 0-22 0,0 0-17 15,0 0-22-15,0 0-24 0,0 0-13 0,0 0-13 16,0 0-16-16,0 0-6 0,0 0-11 0,0 0-11 16,-10-2-6-16,9 5-4 0,1-3-5 0,-3 4-11 15,3-4-4-15,-2 3-5 0,1-1-1 0,1-2-8 16,0 0-8-16,-3 1-12 0,3-1-7 0,-1 3-7 16,1-3-6-16,0 0-10 0,1 4-3 0,-1-4-6 0,2 2 0 15,-2-2-5-15,4 0 0 0,-4 0-5 0,0 0 7 16,9-2 2-16,-6 0 0 0,1 0 7 0,-1-2 1 15,-1 2 12-15,2-1 15 0,-2-1 19 0,0 1 12 16,-1 1 9-16,0-2 10 0,1 1 13 0,-2 3 5 16,-3-6-1-16,1 5 0 0,-1-2 1 0,-2 2-5 15,-1 0 0-15,0 1 7 0,-2 0-15 0,1 2-5 16,-2 0-3-16,2 0-1 0,3-1-14 0,-2 2 3 0,2 0-6 16,0 0-6-1,0 1 1-15,1-1-4 0,1 2-7 0,1-1-27 16,-1-1-8-16,5 1-7 0,-1-2-4 0,2 0-15 0,0 1-8 15,2-2-4-15,1-2-2 0,0 1-2 16,0-1 3-16,1-1 4 0,-1-1 7 0,2-1 13 16,-4 0 12-16,-1 0 16 0,1-1 13 0,-1 2 20 0,-1-1 15 15,-1 0 12-15,-1-1-4 0,0 2 4 0,-2-1-4 16,1 4-9-16,-3-6-2 0,-1 3-6 0,1 0-4 16,0 1-18-16,0 0-30 0,0 0-32 0,3 2-40 15,0 0-57-15,-7-4-60 0,5 3-49 0,2 1-138 16,0 0-428-16,-2-5 190 0</inkml:trace>
  <inkml:trace contextRef="#ctx0" brushRef="#br0" timeOffset="8008.0623">5406 2353 199 0,'0'0'310'0,"0"0"-17"0,0 0-21 15,0 0-12-15,0 0-22 0,0 0-21 0,0 0-27 0,0 0-15 16,0 0-21-16,0 0-10 0,0 0-17 16,0 0-16-16,0 0-22 0,11 0-25 0,-1 1-23 15,3-4-22-15,2 3-26 0,0-2-21 16,1 1-13-16,1-3-3 0,-3 1 3 0,0 0 2 0,-1 1 10 16,-3 1 2-16,-2-1 19 0,-2 0 17 15,1 2 22-15,-7 0 24 0,7 0 18 0,-7 0 10 0,0 0 4 16,0 0 0-16,7 0-4 0,-7 0-9 0,0 0-9 15,0 0-11-15,0 0-1 0,0 0-8 16,0 0-12-16,-14 4-24 0,9-3-43 0,5-1-56 16,-5 2-66-16,5-2-72 0,0 0-268 0,-7 2-536 15,7-2 237-15</inkml:trace>
  <inkml:trace contextRef="#ctx0" brushRef="#br0" timeOffset="22289.9357">1871 2890 142 0,'0'0'139'0,"0"0"-9"0,0 0-8 0,0 0-8 0,0 0-5 0,0 0-9 15,0 0-8-15,0 0-1 0,0 0-1 16,0 0 3-16,0 0-9 0,0 0-1 0,0 0-9 15,0 0 0-15,0 0 1 0,0 0-7 0,3-3-2 0,-3 3-1 16,0 0-1-16,0 0-8 0,0 0-5 0,0 0-2 16,0 0-11-16,0 0-1 0,3-2-6 0,-3 2-2 0,2-2-4 15,-2 2 0-15,5 0-2 0,-5 0-4 0,4 0-2 16,-4 0-1-16,0 0-10 0,11 0 7 16,-9 4-1-16,3-3 2 0,-2 1-3 0,1 2-2 15,-1-3 1-15,1 1 1 0,2 4 0 0,-2-2 1 16,6-1-2-16,-4 1 2 0,-1 1-1 0,1-1-2 15,-2-1 0-15,2-1 0 0,1 3-3 16,-3-3 1-16,2 1 1 0,-1-3 1 0,1 1-1 0,-2 1 0 16,2-2-2-16,-2-3 7 0,3 2-2 0,0-1-1 15,0 0 11-15,0-1 4 0,-1-1 0 0,0-2 4 16,-1 2 6-16,-1 0-9 0,3-1-2 0,-1-2-4 16,-2 3 0-16,-1 2-6 0,1-2 1 0,3 1-4 15,-4-1-2-15,1 1 0 0,-1 0-3 0,1 0-3 16,-1 1 1-16,0 2-2 0,1-1 0 0,1-1 1 15,-5 2-5-15,9 1 4 0,-4 1-2 16,0-1 3-16,1 1-2 0,0 0-2 0,-1 2 2 16,2-2-2-16,-1-1-2 0,-1 2-4 0,0-2-4 15,0-1-4-15,0 2 0 0,-1-2 0 0,0 1 0 16,-4-1 5-16,6 3 0 0,-6-3 4 0,5 0 3 16,-5 0-3-16,4 0 6 0,-4 0-3 0,6-3 9 15,-2 2-3-15,-1-1 0 0,1 1 2 0,-1-2-1 0,-3 3-1 16,7-1-3-16,-4 1 2 0,-3 0-2 0,4-2 0 15,0 1-3-15,-4 1 3 0,0 0-7 0,10 3 8 16,-7-3 0-16,4 0 0 0,-3 0 0 16,2 1 1-16,-2 0 2 0,2 1-1 0,0-2 0 15,2 0-3-15,-1 0 5 0,2 0-3 0,-1 0 1 16,-2-2-2-16,0 0 3 0,2 2 0 0,0-2 1 0,-2-1-1 16,1 0 1-16,-2 0-2 0,1 1 1 0,-2 0-5 15,3 0 1-15,-3-1 1 0,2 2-2 0,-3-1-1 16,1-1 5-16,-3 2-6 0,-1 1-1 0,6 0-1 15,-6 0 2-15,0 0 4 0,7 0-5 0,-7 0 2 16,9 1-3-16,-8 0 5 0,3 1-1 0,2 0 1 16,-2-2-5-16,3 1 8 0,-1-1-3 0,0 0-1 15,0 0 1-15,1 0 0 0,1 2-2 0,-2-4 7 16,0 2-5-16,3-1 4 0,-2 0-4 0,1-2 0 16,-1 2 5-16,-3 0-5 0,2-1-1 0,1 1-2 15,-3-2 1-15,2 3 4 16,-2-1-4-16,-1 0-3 0,-3 1-1 0,10 0 3 15,-6 1 9-15,-4-1-9 0,7-1-1 0,-1 3 4 16,-3 0-5-16,1 1 5 0,0-2-3 0,2 0 1 0,-2 1-1 16,3-1 4-16,0-1-3 0,2 2 4 0,-1-1-3 15,2-1 3-15,-1 0 1 0,-2-1 0 0,2 0 5 16,1 0-8-16,-1-1 0 0,0 1 2 0,-1-1-1 16,-1 2-1-16,2-2-2 0,-6 2 0 0,2 0-1 15,-5 0 0-15,9 0 1 0,-5 1 0 0,1 0-3 16,-3 1 4-16,3 0-3 0,-2 1 3 0,-1 0-5 0,3 0 3 15,-2 1 0-15,1 0 5 0,0 1 3 0,-1-3-6 16,2 2 2-16,-2-1 1 0,2 1 2 0,-1-1-3 16,1-3 5-16,0 0-5 0,1 2 5 0,0-2-3 15,-1 1-1-15,2-4 2 0,-1 3 8 0,1-2-6 16,-2 1-2-16,1-3 0 0,1 1-3 0,-3 3 8 16,1-4-9-16,-1 4-1 0,0-4 1 0,2 3-2 15,-3-1-5-15,-3 2 2 0,7-1-2 0,-4 0 5 16,-3 1-3-16,8 2-1 15,-3-1-2-15,-1 0-2 0,-4-1 2 0,8 2 3 16,-3 1-1-16,-1-3-2 0,-4 0 0 0,8 2 6 16,-3 0-4-16,-1-1 5 0,-4-1-3 0,11 0 4 15,-3-1-2-15,-4-1 4 0,3 0 0 0,-2 0 0 16,1-1 5-16,-2 0-3 0,0 1 8 0,1 0-11 0,0-1-1 16,0 1 0-16,0 1 0 0,0-1-1 0,-2 0 3 15,2 0-6-15,-1 0 4 0,1 0-3 0,-5 2-1 16,7-1 0-16,-7 1-1 0,10-1-6 0,-4 1 6 15,-6 0 1-15,10 1-1 0,-5 0 2 0,-5-1 3 16,10 1-1-16,-4-1 0 0,-2-1-1 0,3 1 7 16,-1-1-5-16,1 0 3 0,-3 1-1 0,-4 0 3 0,7-3 0 15,-3 3 4-15,-4 0-2 0,8 0 1 0,-8 0-2 16,7-2-3-16,-4 1 1 0,-3 1-3 0,7 0 2 16,-4-1-1-16,-3 1 0 0,7 3-5 0,-4-2 5 15,-3-1-2-15,8 0 2 0,-5 4 0 0,1-3-1 16,-1 0-1-16,1 0 7 0,1 0-8 0,0 0 3 15,1 0 0-15,1 0-2 16,0-1-3-16,-1 1 2 0,1-1 7 0,1 0-5 16,-2-1 6-16,0 0-4 0,0 0-2 0,2 0 6 15,-1 1 4-15,-2-1-4 0,1-1 0 0,-1 0 3 16,3-1-3-16,-3 1 8 0,0 0-10 0,1 2-1 16,-1-2-1-16,-5 2-3 0,8-1 6 0,-4 0-11 0,-4 1-1 15,10 2-3-15,-5-2-1 0,0 0-6 0,-1 1-3 16,2 0-2-16,0 1 0 0,-2 0 1 0,1 0 2 15,1-1-1-15,1 0 7 0,2 0 2 0,-4-1-4 16,4 0 3-16,-9 0 1 0,14-1 4 0,-9 0 0 16,0 1 2-16,2 0 9 0,-7 0-3 0,11-4 3 15,-3 2 2-15,-3 1-3 0,0 0 1 0,-5 1 1 16,9-3-4-16,-5 2-1 0,-4 1 0 0,7 0-3 0,-7 0 1 16,0 0 1-16,10 1-2 0,-10-1-2 15,4 4 5-15,-1-3 1 0,1 1-1 0,-1 1-2 0,1-1 2 16,0 1-4-16,-1-1-1 0,1 0 1 15,2 0 1-15,-3 0-3 0,-3-2 0 0,11 2 3 16,-1-2 3-16,-7 1-1 0,-3-1 2 0,10 0-3 16,-10 0 4-16,9 0 1 15,-9 0-5-15,9 1 4 0,-9-1-2 0,13 0 1 0,-9-1-4 16,0-1 5-16,-4 2 0 0,11 0-1 0,-5-1 1 16,-6 1 2-16,7 0 2 0,-7 0-7 0,10-2-2 15,-7 0 4-15,4 1 2 0,-3-2-4 0,2 2 2 0,-2 0-3 16,1-2 2-16,1 1 1 0,0 0 0 15,-2 0 5-15,2-1 5 0,-2-1 0 0,3 1 1 16,-3 2 5-16,0 0 0 0,-4 1-5 0,6-1-1 0,-6 1 1 16,7-1-4-16,-7 1 0 0,0 0-3 0,3-6-7 15,-3 6-15-15,3-1-20 0,-3 1-27 0,0 0-26 16,0 0-57-16,0 0-55 0,0 0-177 0,0 0-409 16,0 0 181-16</inkml:trace>
  <inkml:trace contextRef="#ctx0" brushRef="#br0" timeOffset="24291.8389">3682 2854 71 0,'0'0'182'0,"0"0"-16"0,0 0-14 0,0 0-19 0,0 0-10 16,0 0-11-16,0 0-12 0,0 0-12 0,0 0-4 16,0 0 3-16,0 0-13 0,-4-1-4 0,4 1 1 15,0 0-5-15,0 0-1 16,0 0 4-16,0 0-4 0,0 0 1 0,0 0-3 0,0 0-4 16,0 0-1-16,0 0-3 0,0 0-1 0,4-6-5 15,-4 6-4-15,3-2-2 0,1 0-2 0,-1 0 2 16,0 0-1-16,-2 0-1 0,2 0 1 0,0-1 1 15,1 0-2-15,-3 0-2 0,2 2-1 0,0-3-5 0,4 2-1 16,-4 0-3-16,1 0-4 0,-1 1 0 0,0-1-1 16,-3 2-4-16,4-2-6 0,-4 2-6 15,6 0 2-15,-6 0 1 0,0 0-2 0,4 4 1 16,0-1-1-16,-4 0 0 0,3 2 2 0,1-2-5 16,-3 1 3-16,1 3-7 0,2-3 5 0,-1 2-1 15,-2-1 0-15,1-2-1 0,2 3-1 0,-1-2 0 0,-2 0 0 16,2 1-15-16,0-1 0 0,0-1-3 0,-1-1 6 0,1 1 1 15,-1-1 1-15,-1-1 3 16,3 2-1-16,-1-1 3 0,0-1-1 0,1-1 7 16,0 0-2-16,-4 0-2 0,7 0 0 0,-7 0 1 15,7-3-2-15,-4-1 3 0,2 4 5 0,0-3 3 16,-2 0 6-16,0 2-3 0,1-3 3 0,-1 1 11 16,1 0 3-16,-1 0-1 0,1-2-2 0,-1 3 2 15,1-3 1-15,-1 3 2 0,1-1-2 0,-1-1-8 16,0 2-1-16,-2-3-2 0,2 4-6 0,0-1 2 0,-3 2-5 15,4-3-1-15,-4 3-3 0,3 0 1 0,-3 0-6 0,0 0-3 16,11 3-4-16,-8-1-6 16,1 1-3-16,-1-1-3 0,1 2 8 0,-1 0-11 15,1 0 1-15,2 1-6 0,0-3-4 0,-1 4-2 16,-1-2 2-16,3-1 2 0,1 2-1 0,-3-3-4 16,2 1 7-16,-1-1 0 0,-1-2 5 0,1 4 0 15,0-7 3-15,-1 2 1 0,1 1 5 0,1-2-1 16,0 1 6-16,0-3 3 0,0 0 0 0,-1 1 4 0,1-1 8 15,-3 0-7-15,2-1 4 0,1 0 1 0,-3 2 11 16,2-2-3-16,-2 1 4 0,0 1-3 0,0 1-4 16,-2-2-2-16,2 1 1 0,-3-1-3 0,2 0 0 15,0 3-3-15,-2-2-1 0,-1 3-7 0,3-3 3 16,-3 3 0-16,4 0-1 0,-4 0-1 0,6 3 1 16,-3 0 7-16,1-2-7 0,-1 2-1 0,0 0-3 15,0 0 1-15,-1 1-4 0,1-1 6 0,1-1-1 16,-1 1-5-16,1-1-3 0,-1 1 3 0,0-1 4 15,1 1-2-15,-1-3 0 0,1 2-4 0,3-1 5 16,-4 0-5-16,1-1 5 0,3 0-3 0,-7 0 3 16,10 0 3-16,-7-1-3 0,4 2 0 0,-3-2 0 15,2-2 1-15,-2 3 5 0,0-3-2 16,2 1-2-16,1-3 1 0,-3 2 3 0,1 0 6 16,0-2 1-16,2 1 2 0,-4 0 11 0,1 1-4 15,-1-1 2-15,3-1-2 0,-2 3 0 0,-1 0 1 16,0 0-3-16,-1-2-3 0,1 1 0 0,0 3-6 0,0-3-1 15,-3 3 1-15,4 0 1 0,-4 0 0 16,0 0-7-16,7 3 3 0,-7-1-2 0,3 1-3 0,-2-1 0 16,2 2 2-16,1-1-4 0,-1 0 2 0,-1 2 1 15,1-2-3-15,-1 1-6 0,3 0 2 0,-3-1-4 0,3 0 4 16,0-2-3-16,-1 2 1 0,2-3 1 0,-2 0 0 16,3 0 1-16,0 0 4 0,2-3 0 0,-1 1 1 15,1-2-2-15,-1 2 3 0,-1-1 3 16,2-1 2-16,-1-1 3 15,-2 1-3-15,-1 2 8 0,-1-2-3 0,-1 1 4 0,2 1-2 16,-3 0-4-16,3 0-2 0,-3 1 2 0,-2 1-7 16,3-3-2-16,-3 3 2 0,4-1-1 0,-4 1 0 15,0 0 3-15,0 0-3 0,6 4 2 0,-5-2-1 16,2-1 1-16,-1 1-1 0,1 0-3 0,2 1 2 16,-3-1 2-16,1 0-3 0,2 1 0 0,-1-3 2 15,1 2 1-15,1 1-3 0,0-3 2 0,1 1-3 16,-1-1 3-16,-1 0 2 0,1 0-4 0,0 0 0 15,-2 0-1-15,2 2 1 0,-1-2 2 0,-5 0-1 16,10 1 0-16,-6-1-3 0,1 0 1 0,0 1-2 16,-2 1-1-16,1 0-4 0,0-2-5 0,0 1 1 15,-1 0-4-15,1 0 1 0,0 1 2 0,1-2 6 16,0 0-1-16,2 0-1 0,-1 0 4 0,2 0-1 0,0-3 1 16,0 2-1-16,2-2 2 0,-3-1 0 15,2 1 7-15,-1-1 6 0,-1 0 4 0,0 1 2 0,0-1 5 16,1 0 4-16,-3 2 2 0,1-1-3 15,-2 1-2-15,0-2-4 0,0 3-4 0,-1-2 2 0,0 0-3 16,0 2-5-16,-3 1-2 0,5 0 0 0,-5 0-5 16,0 0 2-16,8 1-6 0,-6 2-4 0,1-2-3 15,0 1-3-15,1-2-1 0,0 1 2 0,1-1-1 16,2 0 3-16,-2 3-2 0,3-4 4 0,-1 2 1 16,-1-1-1-16,2 0 3 0,0-1-1 0,-4 1 4 0,3-2 6 15,-3 1-2-15,2 1 5 16,-2 0 3-16,3-2 1 0,-7 2 1 0,7-1-3 15,-4 1-2-15,-3 0 1 0,6 0-5 0,-6 0-1 16,0 0 2-16,7 1 2 0,-5 1-3 0,-1 1-1 16,0-1 2-16,2 0-2 0,-1 1-2 0,-1 0 2 15,2-2-7-15,0 1 3 0,2 0-2 0,-5-2 3 0,13 0 0 16,-5-4-1-16,2 1-3 0,-1 1 6 0,0-3-2 16,3 1 13-16,1-2 4 0,-4 3 11 0,1-3 10 15,1-1 4-15,-1 5 11 0,-1-5 7 0,-1 4-3 16,-1 0-1-16,-1-1 4 0,1 0-11 0,-3 2-5 15,0 0-6-15,-1-1-5 0,0 2-5 0,-1-1-7 16,-2 2-10-16,4-1-10 0,-4 1-5 0,0 0-20 16,0 0-20-16,-3 8-26 0,1-4-24 0,0 0-38 15,0-1-38-15,0 1-26 0,1 0-41 0,-1 1-147 16,1-3-419-16,1-2 186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5:58:40.54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15046 11723 8 0,'-10'1'47'16,"10"-1"-9"-16,-3 2 3 0,3-2-6 0,-4 1 3 0,4-1-1 15,0 0-4-15,0 0 5 0,0 0-2 0,-8 1-3 16,8-1-3-16,-4 0-11 0,4 0 16 0,0 0-5 15,-6-1 2-15,6 1 3 0,-6-1-12 0,6 1-6 16,-7 1 0-16,7-1-4 0,-6-1 9 0,6 1-2 16,-7-2-1-16,7 2 8 15,-5 0-4-15,5 0-4 0,0 0 10 0,0 0-3 0,-7 0-2 16,7 0 8-16,0 0-5 0,-4 0 7 0,4 0-7 16,0 0 2-16,0 0 2 0,0 0-4 0,0 0-3 15,0 0 1-15,0 0 1 0,-3-2 2 16,3 2-5-16,0 0 10 0,0 0-11 0,0 0 6 15,0 0 1-15,0 0-1 0,0 0-5 0,0 0 3 16,0 0-11-16,0 0 2 0,0 0 4 0,0 0-3 0,0 0-2 16,0 0 2-16,0 0-4 0,0 0-7 0,0 0 6 15,10-3 1-15,-10 3-8 0,7-1 6 0,-7 1 2 16,7 0-8-16,-4-2 0 0,-3 2-5 0,9 1 7 0,-9-1 2 16,8 0-2-16,-4 0 0 15,0-1 1-15,-4 1 0 0,8 1-14 0,-3-2 13 16,4 2-4-16,-4-1 4 0,0 0-3 0,1 0-5 0,0 0 2 0,0 1-1 15,2 0 4-15,0-1-5 16,-1 1 1-16,2 0 0 0,-2 0 4 0,1-1 2 0,1 0 3 16,-2 2-9-16,2-2 2 0,-2 2 0 0,1-1 1 15,-1-1-1-15,1 1 1 0,-2-1-6 16,2 1 1-16,-2 1-2 0,0-1 3 0,2-1-2 0,0 0-1 16,-2 0 3-16,-1 1-5 0,0 0 1 0,0 0 2 15,1 0-1-15,0 0 2 0,1-1 3 0,-2 2 0 16,0-2-2-16,2 0-4 0,-1 1-3 0,-1 3-2 15,2-4 10-15,-1 1-4 0,1 0 3 0,2-1 5 16,-4 0-11-16,1 0-1 0,2 0 6 0,-2 2-2 16,-1-2 4-16,3-2 0 0,-2 2 5 0,0 0-10 0,0 2 1 15,-1-2 2-15,-5 0-2 0,10 0-2 0,-5 0 1 16,0-2-1-16,-5 2 4 16,10 2-1-16,-6-2 2 0,3 0 3 0,-3-2-9 15,-4 2 3-15,10 0 9 0,-6 2-8 0,2-4-6 16,-6 2-2-16,10 0 2 0,-6 0-8 0,2 0 2 15,0 0-1-15,-1 2-8 0,2-2 3 0,-1 0-5 0,2 0 9 16,-2-2-5-16,1 4-4 0,1-4 6 0,-2 2-1 16,0 0-2-16,0 0 9 0,-1 0 3 0,1 0 1 15,-2 2 4-15,1-2-11 0,0 0 12 0,-5 0-2 16,8 0-16-16,-3 0 20 0,0 0 7 0,2 0 6 16,0-2 6-16,3 2-4 0,-2 0-5 0,5 0 4 15,1 0-2-15,-1-1 0 0,0 0-4 0,1-3 1 16,0 4 3-16,0-1-6 0,1 1 3 0,-1-2-7 15,2 2 17-15,-4-1-13 0,1 1 1 0,1 0-6 0,-4-1 2 16,0 1 3-16,3-1-4 0,1 0 0 0,-4 2 4 16,-1 0-6-16,3-1-16 0,-4-1 16 0,1 0 10 15,-2 0-11-15,1 1 5 0,-1 0-3 0,2 0 7 16,-1 0-4-16,-2 0 0 0,-1 0 1 0,1 0 2 16,1-2 10-16,0 2-17 0,0-1 5 0,0 2-4 15,3-2 15-15,-3-1-11 16,0 1-7-16,0 1 5 0,3 0-6 0,-3 0 9 15,0 0-2-15,0-2 5 0,-1 2-1 0,-1 0 1 16,4 0-3-16,-1-1 2 0,-2 1-6 0,1 0 5 0,1-1 0 16,1 2 2-16,-1-2 0 0,2 1 5 0,3 0-4 15,-3 0 11-15,0-1-6 0,4-1-7 16,0 2-2-16,-2-1 3 0,4 0 0 0,-2 1 4 0,1-1-1 16,0 1 5-16,0-1 4 0,-1-1-14 15,0 1 2-15,2 0 3 0,-2 1-3 0,-2 0-2 16,3 0 4-16,-3 0-7 0,2 0 5 0,0 0 2 0,-4 0-3 15,0 0 1-15,4-1 0 0,-4 1 3 0,1 0 2 16,-1-1-1-16,1 1-4 0,-1 0-3 0,0-1-1 16,0 0 7-16,-2 1-4 0,2-1 5 0,0 1-1 15,0 0-6-15,-1-2 4 0,0 2 1 0,1-2-4 16,-3 1-1-16,4 1-1 0,-3 0 2 0,1-1 1 0,1 1 2 16,0-1 0-16,0 0-5 0,-2 0 7 0,2 1-3 15,-1-2-3-15,-1 1 5 0,2 1-2 0,-1-1 3 16,0-1-5-16,1 2 3 0,1 0-4 0,-3-1 2 15,3-1-1-15,-1 1-4 0,0 1-2 0,3-2 2 16,-3 1 2-16,2 2 0 0,-2-2 3 0,-1 1 0 16,6 0-4-16,-6 0 3 15,0 0-4-15,1 0 1 0,0-1 3 0,-1 2-4 16,1-2 1-16,1 2 1 0,-3-3-3 0,1 2 4 16,4 0-1-16,-1-1 2 0,-2 0-3 0,0 1-4 15,0-1 4-15,5 0 1 0,-5 0 1 0,4 1 3 16,-4-2 1-16,3 2-4 0,0-1 4 0,2 1-4 0,-2-1 2 15,1 1-5-15,-1 0 5 0,-3 0-6 0,5-2 4 16,-1 1 0-16,0 0-1 0,-4 1 2 0,3-1 2 16,-3 1 3-16,5 0-4 0,-5 0 0 0,1-2 1 15,-1 4 1-15,2-2-1 0,0 0 3 0,-2 0-5 16,1 0-6-16,2 0 13 0,0 0-5 0,1-2 1 16,0 2 2-16,-1 0-4 0,2 0 0 0,0 0-1 15,0 0 1-15,0 0 2 0,0 2-4 0,2-2-2 16,-2 0-2-16,0 0 6 0,0 0 0 0,1 0-1 15,-1 0 2-15,2 0 0 0,-2 0-3 0,1-2 0 16,-2 2 5-16,3 0-1 0,-3-1-1 0,-1 2 2 16,2-3-5-16,0 2 4 0,-1 0-1 15,1-1-2-15,1 2 5 0,-1-1-4 0,-1-1-3 16,0 0 3-16,-1 0-3 0,3 1 2 0,-2 0 0 16,0 0 1-16,1-2 0 0,1 2 0 0,-1 0-3 0,1 0 2 15,0 0 2-15,0 0-5 0,-2 0 3 0,3 0-2 16,0 0 2-16,-3 0-5 0,3-2 5 0,0 2-5 15,-2-1 0-15,1 1 2 0,-1 1 1 0,1-1-3 16,-1 0 0-16,-2 0 5 0,1-1-3 0,3 1-1 16,-3 0 3-16,0 0-5 0,0-1 3 0,0 1-3 15,-1 1 0-15,1 0 2 0,0-2 3 0,0 2-2 16,0-1 1-16,0-1-4 0,2 2 3 0,-2-1 1 0,1 0-1 16,1 2-1-16,1-2-2 0,-2 0 2 15,2-2 6-15,0 4-4 0,4-2 1 0,-7 0-4 0,3 0 0 16,-1 2 3-16,-1-2 0 0,1 0-1 15,-2 0 0-15,1 1 1 0,-1 0-4 0,0-2 2 0,3 1-1 16,-3 0-2-16,-1 0 7 0,1 0-4 16,0 0 3-16,0 1-3 0,0-1 2 0,-1 2-3 0,0-1 0 15,1-1 3-15,-4 0-3 16,2 2 1-16,-2-2-1 0,7 0 2 0,-7 2-4 16,1-2 7-16,3 0-3 0,0 1-2 0,-4 0 0 15,4 0-1-15,0-1 3 0,0 1-3 0,0-1-2 16,-4 0 6-16,-2 1 0 0,1-1-4 0,2 0 3 0,-1 0-2 15,0 0 0-15,1 2-2 0,-2-2 6 0,-1 0-3 16,2 0-3-16,-2 0 0 0,0-2 1 0,-1 2 4 16,-1 0-2-16,0 0-1 0,2 0 1 0,-2 0-1 15,2-1-1-15,1 0 0 0,-2 0 2 0,0 1-1 16,1 0 4-16,1 0-5 0,-1-1-1 0,-2 0-1 16,4 1 3-16,0 0-3 0,0 0 4 0,1 1-3 0,3-2 3 15,-4 1-2-15,3 1 1 0,0 0 6 0,0 0-6 16,0-2-3-16,0 2 5 0,1-1 0 15,0 2-1-15,-1-3-1 0,-3 2 2 0,5-2-4 16,-2 1 0-16,-2 0 2 0,2 0 0 0,-3 1-2 16,3-2 8-16,-3 1-7 0,4 0 4 0,0 0-4 0,0 1-1 15,2-1-1-15,-3 0 3 16,1 0-3-16,0 0 3 0,2 0-1 0,-2 0 1 16,1 0 0-16,-1 0 2 0,1 0-3 0,-1 2-2 15,1-2 3-15,-1 0 1 0,-1 0 1 0,1 0-3 16,-1 0-1-16,-3 0 5 0,0 0-3 0,-1 0 3 15,0 0-4-15,1 0 2 0,0 0-1 0,1 0-3 0,0 0 4 16,4 1-7-16,-5 0 9 0,4 0-2 0,-4 0-1 16,4-1-3-16,-1 0 3 0,-3-1 0 0,4 2-2 15,-4-1 2-15,4-1-1 0,-3 1 1 0,3-1 0 16,-1 0-1-16,-1 2 0 0,-2-1 2 0,2 0 2 16,-4 1-6-16,6-2 3 0,-4 2-3 0,0-1 6 0,3 2-5 15,-2-2 5-15,-1 1 3 0,0 0-8 0,1-1 2 16,1 0 1-16,0 3-1 0,0-3-2 0,-2 0-7 15,4 0 9-15,-2 0-1 0,-3 0 1 0,3 0 1 16,-2 0 1-16,2 0 1 16,-2-2-2-16,0 1 1 0,0 1-3 0,-2-1 1 15,1 0 2-15,-4 1-1 0,4-2 0 0,-4 2-2 16,1-1 1-16,0 1 4 0,-1-2 4 0,-5 2 6 16,9 0-2-16,-6 0 1 0,-3 0-2 0,0 0-3 15,5 0 3-15,-5 0 0 0,0 0-6 0,7-2 0 16,-7 2-5-16,0 0 5 0,3 0-1 0,-3 0-13 15,0 0-20-15,0 0-29 0,0 0-28 0,0 0-43 0,0 0-39 16,0 0-182-16,0 0-378 0,0 0 168 0</inkml:trace>
  <inkml:trace contextRef="#ctx0" brushRef="#br0" timeOffset="2674.2685">19867 11706 52 0,'0'0'49'0,"-4"1"-5"0,1 0 1 0,0 1 5 15,0-1-7-15,3-1-2 0,-4 1-3 0,4-1 0 16,-4 3-7-16,4-3 8 0,-3 2-8 0,3-2-11 15,0 0 10-15,-3 1-2 0,3-1 9 0,0 0 7 16,-3 2-10-16,3-2-4 0,0 0 4 0,0 0-1 0,0 0 9 16,0 0-3-16,0 0 4 0,0 0 1 0,0 0-6 15,0 0-2-15,-1 2 0 0,1-2 5 0,0 0 3 16,0 0-4-16,0 0-15 0,0 0 6 0,0 0 5 16,0 0-8-16,14-2-2 0,-14 2 10 15,11-1-13-15,-8 0-8 0,4 0 2 0,2 0 4 16,-2 1-1-16,3-1-6 0,-2 1-3 0,0-2-4 0,1 1 7 15,1 1-1-15,0-1-4 0,-1 1-1 0,1-1 2 0,0 1-3 16,0 0 0-16,4 0 3 16,0-1 1-16,0 1-5 0,-1 0-9 15,4 0 15-15,-2-1-4 0,1 1 0 0,-1-1 3 16,2 0-5-16,3-1 4 0,-3 2-3 0,4 0 2 16,-7-1 7-16,2 2-11 0,-1-2-3 0,2 0 6 0,-2 1-6 0,1 0 4 15,-2 0-10-15,0 0 9 0,0-1-1 0,-1 2-6 0,1-1-1 16,-1-1 8-16,-5 1-4 15,8 1-2-15,-4-2 5 0,-2 1 4 16,0 1-8-16,1-1 1 0,3 0-15 0,-1-1 12 0,-3 1 5 16,5 0-1-16,-2 0 4 0,1 0-5 15,0 1 2-15,0-1-2 0,0 0-1 0,-4 0 2 0,4 0 1 16,-1-1-4-16,-3 1 3 0,4 0-4 0,-1 0 3 16,1 0 5-16,-2 0-2 0,-2 0 1 15,4 1 0-15,0-1-1 0,-1 0-3 0,-2 1 4 0,1-1-3 16,-2 0 2-16,3 1-3 0,0 1 0 0,1-4 7 15,-3 2-7-15,2 2 0 0,-2-2 4 0,2 0 1 16,0 1-6-16,-2 0-7 0,-1-3-3 0,4 2 12 16,0 0-2-16,-1 0 0 0,0 0 4 0,0 1 1 15,-3 0-5-15,0 0-2 0,-1-2 6 0,1 1-5 16,-1 0 3-16,-1 0 4 0,1 0-1 0,-2 0-5 0,2 0 5 16,-1 0 0-16,2-1 1 0,-2 1-6 0,-3 0 6 15,1-1 7-15,2 1-7 0,0 0 1 0,0 0-4 16,1 0 2-16,-1 0 1 0,2 0 0 0,-2 0-1 15,2 1 2-15,3-1-8 0,-3 0 6 0,-2 1-1 16,2-1 2-16,0-1-4 16,0 3 0-16,0-2 0 0,0 1-2 0,-2 0 4 15,2-1 1-15,-1 0-4 0,-1 0 7 0,1 0-4 0,-1 1 4 16,1-1-6-16,-2 0 6 0,2 0-5 0,-1 0 4 16,2 0 0-16,-1 0-4 0,1 1 3 0,0-2 1 15,0 0-4-15,0 1-1 0,0 0 0 0,3 0 4 16,-3-1 2-16,0 1-2 0,3 0-1 0,-2 1 5 15,-2-2-1-15,0 2 1 0,1-1-2 0,-3 0 1 16,3-1-4-16,-2 1 2 0,1-1 0 0,1 2-3 0,-2-2 4 16,2 2-2-16,0-2-5 0,2 1 4 0,-3 0-1 15,0 0 1-15,0 1 0 0,1-1 1 0,1-1-2 16,-2 1-1-16,5 0 3 0,-4 1-5 0,4-3 6 16,-4 2-9-16,0 0 7 0,3 0-2 0,-5 0-1 15,6 0 8-15,-5 0-11 0,-1 1 8 0,2-1-3 16,-1-1-1-16,2 3-3 0,-4-3 0 0,1 2 3 15,1-1 2-15,0 1-2 16,-1-1-1-16,1 0 1 0,-1 1-2 0,1-1 2 16,0 3-2-16,-2-3 0 0,1 0 5 0,-1 0-2 15,3 0-2-15,-3 1 3 0,0 0-5 0,3 0 3 16,-2 0 0-16,0-1 5 0,1 1-11 0,0-1 1 0,-1 1 4 16,1-2 1-16,1 2 0 0,-2-1 0 0,3-1 3 15,-1 2-1-15,-3-2-5 0,3 0 5 0,0 1-4 16,-2 0 5-16,2-1-2 0,0 1-2 0,0 0-1 15,1 0 2-15,-1-1-2 0,0 0-4 0,1 1 3 16,-2-1 1-16,1 1-2 0,1 0-2 0,-1 0 1 16,-2-2 4-16,3 1-2 0,-1 1-3 0,0 0 2 0,0 1 4 15,0-2-3-15,-2 1 3 0,2 0-5 0,0 0 2 16,-3 1 1-16,3 1 1 0,-2-4-5 0,1 4 10 16,1-2-9-16,0 0 1 0,-2 0 1 0,2 0-1 15,0 1 1-15,-2-1 2 0,2-1 3 0,1 1-5 16,-1 0 2-16,0 1-5 0,4-1 3 0,-4 0 1 15,3 0 1-15,-4 1-3 0,1-1-2 0,3 0 3 16,-3 0 0-16,0-1 6 0,0 1-11 0,-2 0 5 16,2 0-2-16,0 0 2 15,-2-1 0-15,-1 1-1 0,3 1 3 0,-3-1-4 16,3 0 4-16,0 0-4 0,-2 0 5 0,2 0-1 16,-1 0-3-16,-1 0 5 0,1-1-4 0,0 1-1 15,0 0 0-15,-1 0 4 0,2 0-3 0,0 0 2 0,0 0-2 16,-2 0 3-16,2 0-3 0,1 0-5 0,-4 0 8 15,3-2-2-15,0 2 3 0,-3 0-4 0,3 2 4 16,-1-2-3-16,0 0 2 0,1-2-1 0,-1 2-1 16,-1 0 1-16,1-1-1 0,0 2-1 0,-1-2 2 15,0 1 2-15,0-1-2 0,1 2 3 0,-1-1 0 16,-1 0-3-16,3 0 1 0,-3 0 6 0,-1 0-7 16,-1 0 4-16,-2 0 2 0,6-1 1 0,-4 1-1 15,0 0 1-15,0 0 6 0,-5 0-2 0,7 0 3 16,-7 0-1-16,6 0 4 0,-6 0 0 0,0 0 5 0,7 0 2 15,-7 0 6-15,0 0 5 0,4 0 1 16,-4 0 1-16,0 0-1 0,0 0 21 0,0 0 0 16,0 0-6-16,0 0-6 0,0 0-7 0,0 0-3 0,0 0-7 15,0 0 1-15,0 0-9 0,-10-7 0 0,8 6-3 16,-3 0 0-16,5 1-1 16,-5-2-6-16,2 1 3 0,3 1 1 0,-7-2-5 15,7 2 1-15,-3-2-4 0,3 2 2 0,-4-1-4 16,4 1-1-16,-3-1-1 0,3 1 2 0,0 0-1 15,-6-2-2-15,6 2 0 0,0 0 1 0,-8 0-3 16,8 0 2-16,-9 0 0 0,5 0 0 0,4 0-1 0,-5-1 0 16,5 1 4-16,-7 0-6 0,7 0 2 0,-5 0-1 15,5 0 0-15,-7 0 1 0,7 0-1 0,0 0 1 16,-3 1-1-16,3-1 1 0,0 0-4 0,-7-1 3 16,7 1-1-16,0 0 3 0,0 0-1 0,0 0-3 15,0 0 0-15,0 0 0 0,0 0 3 0,0 0 1 16,0 0-3-16,0 0-2 0,0 0 4 0,0 0 2 15,0 0-5-15,0 0 4 0,0 0-4 0,17 1 2 16,-17-1-1-16,7-1 1 0,-2 1-2 0,-5 0 2 16,9 0 0-16,-2 0-3 0,2 0 2 0,-4 0 0 15,4 0 0-15,-1 0 1 0,0 0-2 0,0 0 2 16,0 0-4-16,2-2 7 0,-1 1-6 16,1 1 5-16,-1 3 2 0,0-3-3 0,-1-2-6 0,-1 2 5 15,4-1-5-15,-7-1 8 0,2 4-5 0,0-2 4 16,2-2-4-16,-1 2 2 0,0 0-3 0,2 0 5 15,-1 2-4-15,0-2-2 0,0 0 2 0,2-2 0 16,-2 2 0-16,3 0-1 0,2 0 4 0,-4-1-5 16,0 1 2-16,0 0 2 0,1 1 0 0,-2 1 0 15,-1-2-1-15,3 0-4 16,-3 0-1-16,1 0-1 0,1 0 1 0,-1 1-3 16,-2-1 6-16,0 2-4 0,-2-2 3 0,0 0-2 15,-4 0 5-15,7 1-8 0,-3-1 8 0,-4 0-4 0,6 0 1 16,-6 0-1-16,3 2 1 0,-3-2-6 0,0 0-1 15,0 0-3-15,0 0-3 0,0 0 1 0,5 0-2 16,-5 0-5-16,0 0-2 0,0 0-6 0,0 0-7 16,0 0-16-16,0 0-17 0,0 0-13 0,0 0-37 15,0 0-22-15,-9 4-30 0,9-4-43 0,-7 1-152 16,3-1-397-16,4 0 176 0</inkml:trace>
  <inkml:trace contextRef="#ctx0" brushRef="#br0" timeOffset="4023.3356">22851 11679 11 0,'0'0'59'16,"-8"0"-5"-16,8 0-1 0,-9 0-7 0,5 1-4 15,-2-1 1-15,2 1 3 0,4-1-4 0,-8 1-7 16,3-1 5-16,5 0 5 0,-8 2-5 0,8-2 3 16,-10 0-3-16,7 3 1 0,-4-3-1 0,7 0 5 0,-7 1-4 15,4-1 7-15,3 0-5 0,-7 0 1 0,3 2 1 16,4-2 2-16,0 0-4 0,-7-2 4 0,7 2 0 16,0 0 7-16,-8 2-3 0,8-2 2 0,0 0-1 15,-2 1 9-15,2-1-7 0,0 0 2 0,0 0 4 16,0 0-7-16,0 0-2 0,0 0-5 0,0 0-7 15,0 0 4-15,0 0-6 0,0 0-5 0,14 2 4 0,-7-2 1 16,3 0-5-16,-3 1 0 0,3-1 0 0,4 1 3 16,2 1-6-16,-2-2-3 0,1 1-2 15,8 1-1-15,-1-1 1 0,2 0 3 0,-1 0 1 16,3 0-3-16,-2 1 4 0,-2 1-4 0,3-1-3 16,0-2-3-16,0 0 1 0,1 0-2 0,0 2 0 15,-1-2-2-15,2 2-2 0,-1-2-3 0,-1 1 3 16,-1-2-4-16,-1 1 0 0,0 0-2 0,1 0 3 0,-3 0-3 15,1 0-2-15,-5-2-1 16,-2 2-1-16,2 0 1 0,0 0-4 0,4 0 1 16,-7-2-1-16,-1 2 1 0,1 0-1 0,0 0 0 15,-4-1 1-15,4 2 2 0,-4-2-3 0,1 1 1 16,-1 1 0-16,4-1-1 0,-4 0-3 0,2 0 4 16,-3 1-3-16,5-1 2 0,-4 1-1 0,0 1 3 15,1-2 1-15,-1 0 0 0,0 0 0 0,-1 1-2 0,3-1-1 16,-2 0-3-16,1 1 4 0,-1-1-1 0,0 1-4 15,0-1 5-15,0 0 0 0,0 1-1 0,0-1 1 16,0-1 0-16,3 2-1 0,-3 0-27 0,4-1 10 16,-5 0-3-16,1 1 1 0,0 0 2 0,-2-1 1 15,2 0-1-15,-2 0 6 0,2 0 4 0,0 0-4 16,-3 0 1-16,4 0 0 0,-2 1 2 0,-1-1-1 16,1 0 3-16,-2 0-1 0,1 1 3 0,-2-1 1 15,2-1 0-15,1 1 1 16,-2 0 2-16,0 1 4 0,0-1-7 0,3 0-2 0,-5 0 5 15,5-1-5-15,-1 2 12 0,-1-1-11 0,-1 0 3 16,3 0-7-16,0 0 8 0,-3 0 1 0,1 2-3 16,1-2 2-16,-1 0-4 0,-1 0 1 0,-1 0 4 15,4 0 4-15,-2 0-4 0,-2 0-2 0,2 0-4 16,-1 0 3-16,2-2-1 0,-4 2 1 0,1 0-3 16,1 0 5-16,2 0-1 0,-4-1 0 0,2 1-2 15,0-1-1-15,0 1 8 0,-1 0-6 0,1 0 4 16,0 0-1-16,-3 0 1 0,2-1-4 0,-2 0 1 15,-4 1-1-15,10-1-1 0,-6 0 8 0,0 1-7 16,2-1 0-16,-2-1 2 0,-4 2 0 0,9 0-1 0,-5-2 0 16,0 2 0-16,0-1 0 0,2 0-3 15,-3 0 0-15,3 1 3 0,-6 0-1 0,9-1 1 16,-4 0-1-16,0 0 0 0,-1 1-3 0,2-1 5 16,-6 1 2-16,10-2-5 0,-6 2 2 0,0 0-1 15,2-1 0-15,-6 1 2 0,10-1 2 0,-6 1 1 16,0-1-2-16,-1 0 1 0,4 0-3 0,-4 0 2 0,-3 1 0 15,7-1 0-15,-7 1 7 0,7 0-3 0,-7 0 6 16,7 0 0-16,-7 0-1 0,7-2 1 0,-7 2 2 16,3 0-3-16,-3 0 2 0,4-1-2 0,-4 1 0 15,6 0-4-15,-6 0 5 0,0 0 0 0,6-1 2 16,-6 1-3-16,4-2 1 0,-4 2-1 0,3-1 3 16,-3 1-3-16,0 0 3 0,4-3 2 0,-4 3-1 15,1 0-2-15,-1 0 2 16,0 0-1-16,3-3 5 0,-3 3-8 0,0 0 3 15,4-1-3-15,-4 1-5 0,0 0 3 0,0 0 0 16,0 0-7-16,0 0-13 0,0 0-23 0,0 0-29 0,0 0-40 16,-3-5-54-16,3 5-66 0,0 0-152 0,-8-5-405 15,2 2 179-15</inkml:trace>
  <inkml:trace contextRef="#ctx0" brushRef="#br0" timeOffset="6901.4288">18626 2033 27 0,'0'0'68'16,"0"0"-5"-16,0 0 2 0,0 0-11 0,0 0-3 0,0 0-8 0,0 0-3 15,0 0-7-15,0 0 1 16,0 0-3-16,0 0-3 0,0 0 3 0,0 0-3 16,0 0-6-16,0 0-2 0,0 0 7 0,0 0-4 15,0 0-5-15,0 0 5 0,0 0 2 0,0 0-2 0,0 0 1 0,0 0-6 16,0 0 3-16,0 0 0 15,0 0-7-15,0 0-3 0,0 0 1 0,0 0 0 16,0 0-2-16,0 0-4 0,0 0-2 0,0 0-1 0,0 0 3 16,0 0 3-16,0 0 0 0,0 0-1 0,12 3 14 15,-12-3-5-15,0 0 3 0,4 2 9 0,-4-2-15 16,6 2 6-16,-6-2-5 0,5 0 4 16,-1 1-3-16,-4-1 1 0,7 0-5 0,-2 0 4 0,0 0-4 15,-1 2 13-15,2-2-20 0,-2 1 11 0,2 0-7 16,-2 0-3-16,2-1 1 0,-6 0 0 0,12 2 6 15,-5-2-5-15,-2 1 0 0,2 1-3 0,0-2-2 16,0 0 3-16,1 0-1 0,1 0 0 0,-1 0 0 0,-1 1-2 16,2-2-4-16,0 2 5 0,-2-2-6 0,1 1 4 15,-3 0-2-15,2 1 4 0,0-2-4 0,1 2 7 16,1-1-8-16,-3 0 5 0,2 1-1 0,-2-1 3 16,0 0-5-16,-1 0 4 0,2 0-2 0,-1 0 0 15,0 0 0-15,-1 0-3 16,2 0 1-16,-2 0 4 0,0 0-6 0,-5 0-1 15,7 0-1-15,-3 0 5 0,2 1-1 0,0-1-2 16,-6 0 7-16,8 0-5 0,-3 1 3 0,0-1-6 16,1 0 5-16,-6 0-3 0,10 0 0 0,-4 0 3 15,-2 0 3-15,2 0 5 0,-2-1-11 0,5 1 2 16,-5 1 1-16,2 0-2 0,-2-1 1 0,-4 0 0 16,11 0 4-16,-8 0-3 0,-3 0 0 0,11 0-2 0,-11 0 2 15,12 0-1-15,-7-1 0 0,-5 1 3 0,13 1-4 16,-8-1-3-16,-5 0 7 0,11 0-8 0,-4 1 6 15,-7-1 0-15,12 0 12 0,-6-1-15 0,2 2 2 16,-1-1 3-16,-2 0-3 0,-5 0-3 16,12 0-1-16,-2-1 1 0,-3 2 1 0,0-1-1 15,1 0 2-15,1 0 3 0,-1 0-6 0,1 0 1 0,0 0 1 16,0 0 6-16,0 0-6 0,0 0 1 0,0 0 2 16,1 0-2-16,-1 0-1 0,1 0 5 0,0 0 11 15,0 0-17-15,0 0 0 0,-2 0 0 0,2 0-1 16,-1 0 2-16,1-1-9 0,-2 1 6 0,2 1 3 15,-1-1 21-15,-2 0-19 0,2 0-3 0,-1 0 2 16,-1 0-8-16,0 0 5 0,1 0 0 0,0 2 1 16,0-4-1-16,0 2 2 0,0 0-3 0,-3 0 3 15,1 0 0-15,3 0 3 0,-1 0-3 0,1 0 2 0,-1 0-4 16,-1 0 5 0,2-2-6-16,-2 2 6 0,2 0-5 0,-2-1 4 0,-2 1-4 15,5-1 3-15,-4 1-4 0,1 0 4 0,1 0 2 16,-2 1-3-16,1-2-3 0,-1 1 3 0,0 1 0 15,-1-1-2-15,3 0 1 0,-4 1 5 16,3-2-5-16,-7 1 1 0,10 0 3 0,-7 1-6 16,3-1-1-16,-6 0 2 0,7-1 3 0,-3 2-1 0,-4-1 4 15,5 0-1-15,-5 0-1 0,0 0 2 0,6-1-1 16,-6 1 0-16,7-1-3 0,-7 1 7 0,3-1-8 16,-3 1 8-16,6 0-9 0,-6 0 3 0,4-1 1 15,-4 1-1-15,3-2-2 0,-3 2 6 0,0 0-6 16,0 0 3-16,0 0-2 0,0 0 0 0,4-1-8 15,-4 1-3-15,0 0-17 0,0 0 1 0,0 0-18 0,0 0-5 16,-11-3-12-16,11 3-11 0,-9 0 0 0,9 0-19 16,-8 1-85-16,2-3-190 0,-1 2 84 0</inkml:trace>
  <inkml:trace contextRef="#ctx0" brushRef="#br0" timeOffset="10344.3925">19078 2022 43 0,'0'0'99'16,"-7"0"-5"-16,7 0-7 0,0 0-10 0,0 0 5 0,0 0-17 16,0 0 1-16,0 0-8 0,-4 1 0 0,4-1-14 15,0 0-4-15,0 0 2 0,0 0-9 0,0 0-6 16,0 0 0-16,0 0-1 0,0 0 0 0,0 0 6 15,0 0-5-15,0 0-5 0,0 0 3 0,0 0 2 16,20 0-4-16,-20 0 1 16,10-2 6-16,-6 1-6 0,-4 1-2 0,10-1-4 15,-5 1-1-15,2 0-4 0,0 0 1 0,-3-2 1 16,2 2-3-16,1-2 3 0,-2 1-6 0,3 1 6 0,-1 0-7 16,-2 0 2-16,1 0-1 0,1-1-2 0,-1 1 1 15,-6 0-2-15,13 0-1 0,-5-1-2 0,-1 1 10 16,2 0 10-16,1 0 0 0,4-1 5 0,1 0-2 15,0 1-1-15,0 0 0 0,0 0-9 0,2-2-4 16,-2 4 8-16,2-5-7 0,0 3-3 0,-1 0 2 16,-1 0 0-16,2-1-7 0,-1 1 7 0,0-2-12 15,0 4 13-15,-1-4-9 0,-1 2 3 0,1 0-5 16,-1 0 8-16,-1 0-9 0,-3 0 2 0,-1-1-1 16,1 1 4-16,-1-1-4 0,-1 1 1 0,0 1-1 15,0-1-4-15,-2-1 0 0,0 2 8 0,-1-2 3 16,-1 2-5-16,1-2-4 0,-5 1-4 0,7 0 2 15,-2 1-1-15,-5-1 1 0,5 0 4 0,-5 0-4 16,0 0 5-16,7 0 8 0,-7 0-13 0,6 0 3 0,-6 0 3 16,0 0-5-16,5 0 4 0,-5 0-3 0,5 0 3 15,-5 0-3-15,4 1 5 16,-4-1-2-16,0 0 2 0,8 0-6 0,-8 0 3 16,7-1-5-16,-2 1 6 0,-5 0-2 0,11 1 1 15,-5-1 5-15,2 0 0 0,2-1 10 0,0 2 4 16,2-3-15-16,0 3 4 0,-3-1-5 0,5 0 1 15,-1 0-1-15,3 0-1 0,-6-1 4 0,2 1-2 16,2 1-5-16,-4-1 5 0,6 0-2 0,-7 0 3 0,4-1-6 16,-2 1 2-16,-1 0 0 0,2 0-1 0,-4-1 4 15,3 2-5-15,-2-2-2 0,-1 1 3 0,-1 0-1 16,-1 0-2-16,-1 0-1 0,0-2 1 0,-1 2 1 16,-4 0 4-16,10 0-5 0,-6 0 8 0,0-1-7 15,-4 1 3-15,9 0-1 0,-9 0-1 0,7-1 0 16,-3 2 3-16,-4-1 1 0,10-1 7 0,-3 1 2 15,0 0 8-15,0 1-11 0,1-2 5 0,1 1-2 16,1 0 2-16,-2 0-7 0,2 0 3 0,0-2-5 16,0 2 1-16,-2-1-1 0,2 1-3 0,1 0 1 15,-2 0 1-15,2 0-2 0,-4 0 1 16,3 0-1-16,0 0 0 0,-2 0-1 0,1 0 0 16,-1 1-1-16,2-1-2 0,0-1-2 0,-3 1 5 15,3 0-1-15,-2 0 3 0,1 0-4 0,-2 0 5 16,5-2-2-16,-5 4-4 0,2-4 7 0,-2 2-3 15,0 0-5-15,0 0 4 0,-1-1-5 0,-1 2 3 16,-5-1-5-16,10-1 3 0,-4 0 3 0,-2 1-1 16,-4 0 0-16,7 0 1 0,-3-2 4 0,2 2-3 15,-2 0 2-15,3 0 0 0,-1-2-1 0,-6 2-1 16,8 0 2-16,-2 0-2 0,1-1 8 0,-1 0-9 0,-1 1-1 16,2-1-1-16,-1 1 2 0,0-1 1 15,3 0 0-15,-2 1 1 0,3 0-3 0,-3 0 1 0,3 0-3 16,-3 0 2-16,3 0 1 0,1 1-1 0,-2-2 1 15,1 1-2-15,-2 0-1 0,1 0 2 0,0 0 0 16,-2 0 2-16,2 0-1 0,-3 0-3 0,3 0 4 16,-2 0-3-16,3 0 2 15,-3 0-1-15,3-2 5 0,1 2-6 0,-1 0 0 16,0 0 0-16,1-2 3 0,-1 2-2 0,0-2 2 16,0 2-4-16,0-2 5 0,-2 2-3 0,1-1-1 0,1 2 3 15,-5-2-3-15,2 1 3 0,-1 0-6 16,0 0 3-16,-1-2 0 0,-1 2 4 0,1 0-6 0,-5 0 1 15,5-1 3-15,-1 0 1 0,-4 1-3 0,7-2 14 16,-7 2 0-16,0 0-2 0,7-1-2 0,-7 1 3 16,3-1-3-16,0 0 2 0,0 0-5 0,1-1-1 15,-1-1-3-15,1 3 4 0,-1-2-7 0,-3 2 2 16,8 0 0-16,-5-1 1 0,2 0 0 0,-5 1 1 16,8 0-5-16,-4-1 2 0,1-1-2 0,1 2-1 15,1-2 9-15,1 0-9 0,2 1 3 0,-1 1-4 16,2-2 4-16,-3 2 0 0,2-2-2 0,-1 2-1 15,2 0-1-15,-2 0 3 0,-1 0 2 0,2 0-1 0,0-2-2 16,4 2-1-16,0-2-1 0,-4 1 3 16,4 1 0-16,0-2 3 0,1 0-2 15,-2 2 0-15,1 0-1 0,0 0-2 0,2 0 5 16,-3-1-3-16,1 2 1 0,-3-2 0 0,3 1-4 16,-4 0 1-16,0 1 2 0,-1-3 3 0,0 2-3 15,-1-2 4-15,-3 1-3 0,4 1 0 0,-2 0-2 16,-1 0 7-16,2 0-6 0,-2-1-1 0,3 1 5 15,-4 0-3-15,2 0 2 0,2 0-4 0,-2-2 5 16,2 1-2-16,-2 0 1 0,1 0 0 0,1 1 0 0,-1 0-2 16,0-1-1-16,1 1 1 0,0-1 0 0,0 1 3 15,0-2-1-15,4 2-1 0,-4 0 2 0,5 0 3 16,-4-1-2-16,0 1 2 0,0-1-7 0,2 1 9 16,-2 0-5-16,0 0 0 0,0 0 1 0,0 0 0 15,-2 0-2-15,2 0-1 0,-3-1 0 0,2 1 4 16,-3 0-5-16,2 0 3 15,-2-2 0-15,0 2 1 0,2-1-1 0,1 1 1 0,-2-1 1 16,3 1 1-16,-1-2-2 0,1 2 0 0,4-1 0 16,0-1 0-16,-4 2-3 0,1 0 3 0,-1-2-6 15,0 1 6-15,1 1-2 0,-1-1 0 0,0 1-3 16,2 0 4-16,-3-2-4 0,1 4 4 0,-2-4-3 16,2 4 1-16,-2-2 1 0,2 0 0 0,-1 0-3 15,-1 0 1-15,-1 0-1 0,3 0 2 0,-1 0 0 16,5 0 4-16,-5 0-2 0,4 0 1 0,1 0-1 15,0 0-2-15,-2 0 1 0,-1 0-2 0,0 0 2 16,0 0 1-16,-1-2 1 0,0 1 0 0,0 1-2 0,-3 1 0 16,0-2 0-16,3 1 3 0,-2 0-5 15,1-1 0-15,-2 1 0 0,0 0 1 0,0 0 1 16,0 0-4-16,-3 1 5 0,2-2-1 0,-2 2-1 0,4-2 2 16,-2 1 1-16,0-2-2 0,2 2 2 0,1 0-2 15,2 0 3-15,-1 0 0 0,5-1 1 0,-1 2-3 16,-1-2 2-16,4 1 2 0,-3 0 0 0,0 1-2 15,3-1-3-15,-4 0 1 0,1-1 0 0,-2 2-2 16,1-2 2-16,-2 2-1 16,-1-1 0-16,0 0 1 0,1 0 0 0,-1 0 1 15,-3 0-2-15,3 0 1 0,-3-1 0 0,3 1 1 16,-3-2-4-16,0 2 2 0,2-3-1 0,-2 3 0 16,-2-1 0-16,4 1 1 0,-4-2-3 0,2 2 0 15,-1 0 1-15,1-1-4 0,4 1 2 0,-6-2-2 16,10 2 5-16,-2-1-3 0,-1 0 3 0,1 1-2 0,3 0 1 15,-1 1-2-15,-1 0 1 0,2-1 0 16,-1 2 1-16,1-2-3 0,6 0 4 0,-5-2-1 0,-3 1 1 16,2 1-2-16,1-1 2 0,-2 1-1 0,0 0 3 15,0-2-4-15,1 2 3 0,-2 0-3 0,-4 0 0 16,0 0 0-16,-3 0 3 0,3-1-1 0,-3 2 1 16,2-3-3-16,-4 2 1 0,2-1-1 0,0 0 1 15,0 1 3-15,-1 0 0 0,0 0-2 0,-1-2 0 16,0 2 4-16,2-1-3 0,-3 1 2 0,-4 0-1 15,8 0 3-15,1-2 2 0,-2 2-2 0,-2 0 0 16,2-1 1-16,0 0-3 0,-2 0 3 0,0 1-5 16,2-1-1-16,0 0 0 0,0 1 3 0,3-1-3 0,0 1 3 15,0-1-5-15,0 2 3 0,0-1 0 0,2 0-1 16,2-1 0-16,-3 2-1 16,-1-1-1-16,4-1 0 0,-1 2 0 0,-1 0 1 15,1-1 0-15,-3 1 1 0,0-1 0 0,0 2-2 16,4-2 3-16,-3 0-1 0,-2 0 0 0,1 0 2 15,-1-1-1-15,1 0 2 0,0 1-2 0,0-1-1 16,1 1-1-16,-1-1-1 0,0 0 2 0,0 1-1 16,0-2-2-16,-2 2 3 0,2-1-2 0,1 0 4 0,0 0-6 15,-2 1 2-15,5-2 0 0,-1 2 6 0,-4-2-4 16,1 2 2-16,3-2-5 0,1 1 4 0,-3 0-4 16,2 1 4-16,0-2-1 15,1 2 1-15,-5-1 1 0,5 1-4 0,-4-2 2 16,4 0-1-16,3 2 1 0,-7 0-3 0,0 0 0 15,4-2 0-15,-3 2 1 0,-1-1-4 0,6 1 6 16,-6-1-6-16,1 2 2 0,-1-2 3 0,0 1 1 16,0-2-2-16,3 2 3 0,-3 0-1 0,1 0-4 0,-1 0 0 15,-2 0 2-15,5-2 2 0,-4 2 0 0,0 0-3 16,2-3-3-16,-3 5 4 0,3-4-2 0,-3 2 1 16,2 0 2-16,-2-1-29 0,2 1 5 0,-1-1 1 15,-1 1 2-15,1-1 0 0,-1 1 0 0,1-1 1 16,-2 0 6-16,1 1-1 0,-1 0 0 0,1 0 1 15,-3 0-3-15,1-1 0 0,0 1-2 0,0 1 8 16,0-3-4-16,-1 2 1 0,2 0-1 0,-2-1 5 0,0 0 0 16,1 1 0-16,-1-2 0 0,1 2 1 0,0 0 6 15,-1 2-2-15,0-4-6 0,0 4 7 0,0-4-4 16,-5 2 2-16,11 0 2 16,-8 0-2-16,-3 0 3 0,8 0 2 0,-2-1 0 15,-1 0-6-15,0 1 1 0,2-1-1 0,-3 1 4 16,3-1-2-16,-2 1 3 0,2-1-3 0,1 2 3 15,1-2-4-15,-4 2 4 0,4-2-7 0,-1 1 9 16,1 0-4-16,-2 0 1 0,-1 1 1 0,2 0 0 16,1-1-2-16,-2 0 1 0,0-1-2 0,0 2 5 15,-1-2-5-15,1 3 6 0,-2-4-3 0,0 3 2 16,2-1-3-16,-2-1 4 0,1 1-2 0,-6 0-1 16,8-1 0-16,-5 1-2 0,-3 0 5 0,6 0 1 0,-6 0-1 15,5-1-4-15,-5 1 5 0,5 0-8 0,-5 0 3 16,7 0-2-16,-3 0 6 0,-4 0-2 0,6 0 2 15,-6 0-3-15,5 0 2 0,-5 0-5 0,7 0 6 16,-7 0-5-16,6 0 3 0,-6 0-4 0,4 0 5 16,-4 0-3-16,0 0 10 0,4-2-9 0,-4 2 2 15,0 0-4-15,0 0 3 0,0 0 3 0,0 0-6 0,0 0 6 16,0 0-3-16,0 0 0 16,6 0-3-16,-6 0 7 0,0 0-6 0,7 1 9 15,-7-5-6-15,0 4-2 0,0 0 2 0,0 0 1 16,6 0-4-16,-6 0 1 0,4-2-3 0,-4 2 2 15,0 0 2-15,0 0 1 0,7 0-1 0,-7 0 2 16,0 0 1-16,0 0-4 0,4 0 2 0,-4 0-1 16,0 0 3-16,0 0-6 0,0 0 6 0,0 0-3 0,0 0 0 15,0 0-1-15,0 0 1 0,0 0-1 16,0 0 2-16,4-2-1 0,-4 2 0 0,0 0 1 0,0 0 0 16,0 0 0-16,0 0 0 0,0 0-3 0,0 0 6 15,0 0-4-15,0 0 1 0,0 0-2 0,0 0-2 16,0 0 4-16,0 0 0 0,0 0-2 0,0 0 0 15,0 0 1-15,0 0 2 0,0 0-5 0,0 0 2 16,0 0-2-16,0 0 3 0,0 0-3 0,0 0 4 16,0 0-1-16,0 0 0 0,0 0 2 0,0 0-6 15,0 0 2-15,0 0 0 0,0 0 1 0,0 0 2 16,0 0-1-16,0 0-1 0,0 0-4 0,0 0-1 16,0 0-1-16,0 0 6 0,3 4-5 0,-3-4 4 15,0 0-1-15,3 3 3 16,-3-3-1-16,0 0 0 0,3 3 1 0,-3-3-3 15,0 0 5-15,0 4-4 0,0 0-1 0,0-1 4 0,0-2-1 16,0-1-5-16,1 7 5 0,-1-3-1 0,0 0 0 16,0 0 0-16,3 0 1 0,-3 1-2 0,0-1 5 15,0 0-5-15,0 4 3 0,0-4-4 0,-3 3 4 16,3 0-5-16,-1 1 3 0,-2-2 3 0,3 1-3 16,0-1 4-16,-3 3-2 0,3-3 4 0,-1 1-5 15,-2-1 3-15,3 1-4 0,-3-2 4 0,2 2-5 0,-1-1 2 16,1 1-3-16,0 0 5 0,-1-1-4 0,2-1 5 15,-3-1-4-15,3 1 0 0,-3 1 0 0,2-2 1 16,1 1-2-16,-1-1 1 0,-1-1-3 0,2-1 4 16,0 2 0-16,0-1 3 0,0-3-4 0,-1 5-2 15,-1-4 8-15,2-1-5 0,0 0 3 0,2 4-2 16,-2-4 4-16,0 0 3 0,0 0-1 0,0 0-3 16,-3 3 1-16,3-3-1 15,0 0 4-15,0 0-6 0,0 0 2 0,0 0-1 16,0 0-2-16,0 0 1 0,0 0 0 0,0 0 9 15,0 0-9-15,4-8-3 0,-4 5 3 0,0 3-4 16,3-4-1-16,-2 3-1 0,-1 1 2 0,3-4-4 16,-3 4-4-16,2-2-2 0,-2 2-2 0,1-3-3 15,-1 3-8-15,4-3-4 0,-4 2-14 0,0 1 0 16,0 0-8-16,2-5-8 0,-2 5-1 0,4-4-1 0,-4 4-14 16,0 0-4-16,1-3-18 0,-1 3-24 0,-1-5 13 15,1 5-20-15,0 0-2 0,0-5-3 0,0 5-79 16,-3-6-229-16,3 5 102 0</inkml:trace>
  <inkml:trace contextRef="#ctx0" brushRef="#br0" timeOffset="10490.7047">24251 1953 30 0,'0'0'130'16,"0"0"-12"-16,0 0-6 0,0 0-9 0,0 0-2 15,0 0-19-15,4-3-7 0,-4 3-9 0,0 0-27 16,0 0-28-16,0 0-39 0,0 0-39 0,0 0-62 0,0 0-140 15,0 0 62-15</inkml:trace>
  <inkml:trace contextRef="#ctx0" brushRef="#br0" timeOffset="89572.7101">5983 2282 46 0,'0'-4'170'15,"0"0"-10"-15,2 1 0 0,-1-2-1 0,-1 2-5 16,0 0-17-16,0 0-3 0,0 3-8 0,0-4-6 0,0 2-13 16,0 2-6-16,0 0-13 0,1-3-9 0,-1 3-8 15,0 0-12-15,0-4-5 0,0 4-5 0,0 0-5 16,0 0-6-16,0 0-5 0,0 0-5 0,0 0-1 0,0 11-3 16,0-7 0-16,0 1-3 15,0 0-2-15,0 4 1 0,-1-1-2 0,1 3-3 0,-1-1-3 16,-1 2 0-16,2 0 0 0,0 1 3 15,-3 1-3-15,2-2-4 0,1 6 4 0,-3-6-4 0,2 3 3 16,-2-2-3-16,3 0 0 0,-2 2-1 0,1-6-2 16,0 2-5-16,-1-2-8 0,2 4-8 0,-4-4-13 15,4-2-11-15,0 0-16 0,0 0-16 0,0-2-18 16,1 0-12-16,2-1-14 0,-3 0-21 0,0-3-9 16,0 2-122-16,0 1-289 0,0-4 128 0</inkml:trace>
  <inkml:trace contextRef="#ctx0" brushRef="#br0" timeOffset="89838.2577">5858 2590 13 0,'0'2'164'0,"0"-2"-4"0,-6 2-12 0,5-1-10 16,1-1-1-16,0 0-11 0,-6 1-4 0,6-1-7 15,-3 2-2-15,3-2-7 0,0 0-7 0,0 0-6 16,0 0-3-16,0 0-11 0,0 0-2 0,0 0-4 15,0 0-13-15,0 0 0 0,0 0-5 0,0 0-8 16,0 0-4-16,0 0-3 0,0 0-4 0,0 0-6 16,16-3-1-16,-12 2 4 0,3 1-11 0,3 0 2 15,-2 0-6-15,1 0-2 0,2-2-2 0,-1 2-1 16,0 2-4-16,0-2-6 0,1 1-11 0,-1 0-13 0,2 1-10 16,-3-1-16-16,2 0-20 0,-1 0-19 0,4 1-25 15,-4-4-26-15,-3 4-34 0,0-2-117 0,-1-3-312 16,-1 1 138-16</inkml:trace>
  <inkml:trace contextRef="#ctx0" brushRef="#br0" timeOffset="90255.4632">5886 2235 190 0,'0'0'235'0,"0"-3"-9"0,0 3-20 15,0 0-27-15,0 0-10 0,0 0-20 0,-3-3-17 0,3 3-10 16,0 0-16-16,4-1-7 0,-4 1-17 16,7-2-5-16,-1 0-6 0,4 1-8 0,-2 2-10 15,2-2-11-15,3 0-6 0,-2 1-18 0,3-2-11 16,-1 4-19-16,1-2-19 0,-3 0-20 0,2 0-20 15,-2 0-16-15,5 0-9 0,-5 4-32 16,-1-6-6-16,-2 2-18 0,1-1-98 0,-4 2-272 16,-5-1 121-16</inkml:trace>
  <inkml:trace contextRef="#ctx0" brushRef="#br0" timeOffset="90637.9564">6131 2197 5 0,'0'0'246'16,"0"0"-19"-16,1-3-16 0,-1 3-16 0,3-2-13 0,-3 2-12 15,0-3-6-15,0 3-22 0,0 0-14 0,0 0-15 16,3-1-12-16,-3 1-12 0,0 0-8 16,0 0-9-16,0 0-6 0,0 0-2 0,4 7-8 0,-1-5-3 15,-3 3-7-15,4-1-1 0,-4 3-5 0,3 2-1 16,-3 1-4-16,3 3-4 0,-3 1-1 0,-3 4 0 15,3 1-5-15,-3 0 0 0,3 1-2 0,-4-1-1 16,1 2-2-16,-1 0 0 0,1 2-4 0,-1-2-1 16,3 0-1-16,-2-1-3 0,1-1 3 0,2-5-4 15,-4 1 1-15,3-3-3 0,-1-3 3 0,2 3-3 16,0-4 1-16,2 0-2 0,-2 0 2 0,1-3-3 16,1 0 4-16,-2-1-6 0,2 1-2 0,0-2-3 15,-1 0-9-15,2 1-9 0,1-2-8 0,0 1-8 0,2-2-10 16,-2 0-8-16,2 1-18 0,-2-1-15 15,-4-1-18-15,16 0-27 16,-11 0-21-16,5-2-33 0,-3-1-156 0,0 0-368 16,2-1 163-16</inkml:trace>
  <inkml:trace contextRef="#ctx0" brushRef="#br0" timeOffset="90839.1927">6138 2419 13 0,'14'-6'58'0,"0"4"-37"0,3-3-37 0,3-1-16 15,0 0 7-15</inkml:trace>
  <inkml:trace contextRef="#ctx0" brushRef="#br0" timeOffset="92322.7577">6618 2296 190 0,'-3'-3'248'15,"0"-3"-11"-15,0 3-15 0,-2 1-17 0,2-1-12 16,-5-1-11-16,1 2-21 0,-1 2-12 0,0-2-19 15,-1 2-10-15,0 2-12 0,-1-1-8 0,0 0-11 16,2 3-13-16,-2-1-2 0,0 5-8 0,0-1-1 16,-1 3-7-16,2 1-3 15,-2 0-1-15,4 1-4 0,-4 4-5 0,5-3-2 0,-2 4-5 16,2 2-3-16,1-5-2 0,1 4-1 0,-1 1-6 16,2-5 1-16,2 1-4 0,0 4 8 0,2-4-17 15,-1-1 7-15,1 1-5 0,-1-1 0 0,3 1-1 16,2-4-2-16,1 0-16 0,1 0-1 0,-1-4-4 0,1-1-14 15,7-2-8-15,0 2-14 0,2-4-19 0,6 0-11 16,-2-3-13-16,4-1-7 0,0-2-5 0,-2-3 8 16,1 0-4-16,-2-3 6 0,-1-3 9 0,-3 1 5 15,0-3 8-15,-3 1 17 16,0-6 1-16,-1 2-1 0,-2 1 25 0,-2-1 28 16,-2-1 16-16,-1 5 1 0,-3 1 31 0,-1 4 28 15,0 0 1-15,-3-1-10 0,1 2 14 0,-3-1 2 16,3 4-6-16,-5-2-7 0,1 3-3 0,0 0-11 0,-1 1-3 15,0 2-4-15,-1 0-2 0,0 2-7 0,-3 0-1 16,1 2-6-16,0 3-5 0,0 1 1 0,-2 1-5 16,2 2-1-16,1 2-4 0,0-1-2 0,2 2 0 15,0 2-4-15,1-2 1 0,1 1-3 0,-1-2-2 16,2 0-4-16,1 2-6 0,0 1-2 0,2-3-14 16,-1-5-8-16,0 3 0 0,1-4-7 0,2 1-9 15,2-1 3-15,-1-3-3 0,0 0-2 0,3-3 1 16,-1 1 4-16,2-2 0 0,2-1 1 0,-1 0 7 15,3-3 1-15,0-2 2 0,-1 0 3 0,-1-1 4 0,0 0 3 16,-1-1 12-16,-2 0 13 16,1-1 9-16,-3 3 14 0,-1-2-3 0,0 1 15 0,-1 0 11 0,-2 1 3 15,1-1 8-15,-1 2 5 16,1-1-3-16,-2 0-2 0,0 3-2 0,-2-1 9 16,2 1-13-16,0 4-7 0,0-5-10 0,-1 3-2 15,1 2-4-15,-3-2-8 0,3 2-2 0,0 0-4 16,-9 5-3-16,7 1-6 0,-3-1-1 0,3 3-23 15,-1-1-10-15,1 2-4 0,0-2-5 0,2 2-2 16,0 1-14-16,2 2-7 0,0-3-8 0,-1 0-9 0,3 2-5 16,1-1-4-16,0 0-5 0,1-3 4 0,1-1 1 15,2-1-3-15,-1-1-2 0,2-2 5 0,-1-1 14 16,1-1 4-16,4 0 6 0,-4-2 4 16,-1-1 1-16,2-3 10 0,0-1 13 0,-3 1 9 0,0-2 9 15,0-1 13-15,1-2 19 0,-2 0 6 0,-3 0 20 16,2-1 3-16,-2 1 10 0,-1 1-1 0,-2 3 7 15,2-2 11-15,-3 2 2 0,0-2 8 0,0 1-12 16,0 5-4-16,0-3-8 0,0 3-7 0,0 3-7 16,0-6-10-16,0 2-5 0,0 4-10 0,0-2-6 0,0 2-4 15,0 0-1-15,0 0-2 0,-3 12-15 16,0-3-6-16,2 0-5 0,1 2 2 0,-4 2-11 16,2-1-5-16,1 3-4 0,-3-3-3 0,1 3 9 0,1-2-7 15,1-1-1-15,0-2-1 0,-1-1 0 0,1-1-4 16,-1 0 2-16,1-1 7 15,1-3 4-15,-2 1 2 0,2-2 6 0,-1 0 3 16,1-3 3-16,1 3 5 0,-1-3-3 0,0 0 6 16,0 0 6-16,8-8 1 0,-6 4 8 0,3-2 0 15,-3-1 5-15,3-1-5 0,0-2-1 0,1-3 4 16,-2 4-2-16,2 0 1 0,1-2-7 0,-3 0 4 16,4 0-5-16,-1 0 2 0,-2 4-3 0,1 0-5 0,0 1 12 15,0-2-11-15,0 4 0 0,-2 1-4 0,1-2 2 16,-1 4-4-16,1-1 4 0,0 2-6 0,1 2 5 15,0-1-5-15,0 1 2 0,-2 4-3 0,1-1 4 16,0 4-7-16,0 2 0 0,-1 2-10 16,-2-1-7-16,-1 3-5 0,1-2 1 0,-2 1-7 0,0-1-9 15,1 1 5-15,-2-3-20 0,1 0-9 0,0 2-12 16,-3-5-20-16,3 0-10 0,0 0-33 0,-2-3-19 16,4-1-24-16,-2 1-26 0,0-5-150 0,3 1-392 15,-3-1 174-15</inkml:trace>
  <inkml:trace contextRef="#ctx0" brushRef="#br0" timeOffset="93047.9414">7341 2274 163 0,'1'-3'257'0,"1"2"-21"0,-2 1-24 15,0 0-5-15,0 0-3 0,0 0 1 0,4 5-26 16,-4 0-9-16,-3 2-14 0,3 2-18 0,0 2-13 0,0 2-12 15,-3 0-10 1,3 2-15-16,-4 4-5 0,1 0-8 0,3-5-22 0,-2 6-16 16,-3-2-14-16,4-3-14 0,-1-2-11 0,1 0-13 15,-2 0-10-15,0-2-3 0,3-2-5 0,-1-3 8 16,-2-2 4-16,3 0 9 0,0-1-2 0,0-3 3 16,0 0 3-16,0 0 7 0,0 0-4 0,6-9 16 15,-2 2-2-15,0 1-2 0,3-5 2 0,-1 2-1 16,1 0 1-16,3 0 4 0,-2 2-4 0,-1 2-3 15,2-1-2-15,0 0 5 0,0 1-5 0,1 3-3 16,1-1 3-16,-1 3-4 0,0 0-3 0,-2 3 4 0,2-1 2 16,-3 2-5-16,4 2 2 15,-5-2 7-15,-2 2-2 0,-1-1-4 0,1 3-4 16,-1 0 0-16,-3 2 1 0,0-1 0 0,-1 3 3 0,-2-3-5 16,-1-1 5-16,-2 3-4 0,-4-4 1 0,2 3-3 15,-1-4 3-15,1 0 2 0,-2-1-4 0,1-1 4 16,0-1-1-16,1-1 1 0,0 0-1 0,0 0 2 15,3-2 14-15,0 1-2 0,1-1 3 0,4 0 2 16,-8-1 5-16,8 1 3 0,-6 0-1 0,6 0-1 16,-4-1-3-16,4 1-4 0,0 0-3 0,0 0-2 15,0 0-5-15,0 0-2 0,-5 3 2 0,5-3-5 16,3 5 5-16,-3-5 0 0,2 3-3 0,1 0 3 16,2 0-4-16,-2 1-2 0,2-1-1 0,1-2-4 15,1 3-5-15,0 0-11 0,3-2-2 0,4-2-6 0,0 2-9 16,0-1-4-16,6 0-9 0,2-5-4 0,-2 1-8 15,4-2 0-15,-3 1 4 0,1-2 3 0,1-3 1 16,-3 0 13-16,-2-1-2 0,-1-2 6 0,0-1 14 16,0 0 16-16,-3-3 9 0,-2 2 15 0,1-2 12 15,-6 5 22-15,-1-2 5 16,-1 2 11-16,-2-1 9 0,0 2 8 0,-3 3 5 16,-3-1-8-16,0 1-1 0,1 1 0 0,-4-2-4 15,0 5-11-15,-1-1-3 0,-1 2-3 0,1 2-8 0,-2 1-5 16,-1 2-4-16,2 2-4 0,-3 3-6 0,4-3-1 15,-3 5-6-15,3 2 0 0,3 0-1 0,-3 3-2 16,4 3 1-16,-3-4-5 0,5 1-12 0,-1 0-6 16,2-2-11-16,3-1-18 0,3 1-13 0,1 0-16 15,3-3-21-15,1-2-28 0,4-2-37 0,7-2-38 16,1-1-53-16,1-3-226 0,-1-6-497 0,1-2 221 16</inkml:trace>
  <inkml:trace contextRef="#ctx0" brushRef="#br0" timeOffset="95094.61">8231 2423 154 0,'-3'-3'211'15,"-3"-2"1"-15,2 0-15 0,1-1-8 0,-4 2-9 16,2 0-21-16,-2-2-9 0,-2 2-11 0,2 0-11 16,1-1-13-16,-2 2-5 0,2 1-8 0,1 1-12 0,-1 1-8 15,-1 0-9-15,1 1-7 16,-2 2-4-16,-2-1-3 0,3 3-7 0,-3-1-2 16,0 3-3-16,-1 0-9 0,4 2 0 0,-3 1-2 15,3 0-2-15,-1-1-6 0,1 4-1 0,1-3 0 16,0 2-5-16,1-1 1 0,2-3-2 0,-1 0-3 0,2 2 2 15,-1-2-6-15,2 0 0 0,1 0-2 0,0 0 4 0,0-1-4 16,4 0-1-16,-2-3-3 0,2-1 0 0,3 1-1 16,3-2-8-16,2-2-1 0,1-2-4 0,1 1-5 15,3-5-7-15,4-1 0 0,-1-4-3 0,1 1 5 16,-3-3 4-16,-2-3 2 16,-1 0 0-16,1-2 2 0,-3 0 7 0,-1-2 8 0,2-1 4 15,-7-2-1-15,3 2 15 0,-6 0 1 0,3-2 13 16,-5 3 14-16,1-2 5 0,-2 8 9 0,3-1 1 15,-4 6-4-15,0-4 13 0,0 6-3 16,-1-2-4-16,-2 3-6 0,3 2-1 0,0-2-10 0,0 3-12 16,0 0-5-16,0 3-6 0,-3-3-3 0,3 3-6 15,0 0 3-15,0 0-6 0,-7 7 3 0,4 1-10 16,-1 1 2-16,1 3-3 0,-4 2 0 0,3 0-3 16,1 4-4-16,-1 5 0 0,1-1 3 0,3 0-12 15,-3 1 0-15,-1 0-2 0,4 0-5 0,0 0-2 16,0 1-4-16,0-3-1 0,0-1-11 0,4-1-3 15,-1-3-12-15,-1-2 4 0,3-1-2 0,-2-3-2 0,4 0 1 16,0-3-1-16,0-1-4 0,0-1-2 0,2-1-2 16,-1-2-3-16,6-2 1 0,-1-1 2 0,0-3-8 15,-1 0 9-15,2-2 4 0,0-1 2 0,1-2 3 16,1-6 7-16,-2 2 4 0,-1-3 9 0,-6 3 9 16,4-4 18-16,-5 6 17 15,0-3 13-15,-2 1 14 0,-1 6 8 0,-2-3 16 0,1 2 2 16,-2 0 0-16,0 3-9 0,-2-3-5 0,1 3-6 15,-1 1-1-15,1 0-8 0,1 1-6 0,-3-1-6 16,3 3-10-16,0 1 15 0,0 0-15 0,0 0-5 16,-7 6-5-16,7-2-7 0,-3 4-8 0,2 0-11 15,1 3-1-15,-2 0-12 0,2 2-4 0,2 1-9 16,-2 0-9-16,1-1-7 0,-1 2-20 0,0-4-15 16,3 2-22-16,-3-4-22 0,3 0-23 0,-2-1-28 15,2-2-25-15,1 1-14 0,-2-1-164 0,-1-2-421 16,3-2 187-16</inkml:trace>
  <inkml:trace contextRef="#ctx0" brushRef="#br0" timeOffset="95314.8324">8608 2412 229 0,'1'-6'246'0,"1"3"-9"0,-1-2-3 15,-1 3-24-15,0-1-22 0,2 1-20 0,-2 2-22 16,1-4-16-16,-1 4-12 0,0 0-6 0,0 0-19 15,10 6-10-15,-7-1-5 0,-2 0-11 0,6 1-2 16,-1 1-8-16,1 5-3 0,1 0-1 0,0-1-15 16,1 0-15-16,-2 0-17 0,0 0-12 0,1 0-17 15,0 1-15-15,0-1-22 0,-1-5-24 0,0 4-27 16,0-2-22-16,-1-1-18 0,-2-2-18 0,-1 1-141 16,1-3-337-16,-3 0 149 0</inkml:trace>
  <inkml:trace contextRef="#ctx0" brushRef="#br0" timeOffset="95528.6431">8851 2389 91 0,'3'-9'273'0,"0"2"-10"0,-1 1-4 0,0 0-8 0,-2 2-11 16,2 0-25-16,-2 0-28 0,2 0-20 0,-2 4-12 16,0-1-21-16,0 1-12 0,0 0-10 0,0 0-12 0,-3 11-12 15,0-3-8-15,1 1-10 0,-3 3-4 0,0 0-9 16,-1 2-12-16,1 5-19 0,-3-1-16 0,2 0-16 15,-1-5-23-15,0 4-21 16,3-3-34-16,-2-1-24 0,2 0-1 0,-2-1-32 16,2 1-13-16,0-6-24 0,0 2-32 0,2-3-114 15,-1-1-351-15,2-2 155 0</inkml:trace>
  <inkml:trace contextRef="#ctx0" brushRef="#br0" timeOffset="95715.12">8953 2431 257 0,'6'-6'284'0,"-5"3"6"0,2 0-20 16,-1-1-13-16,0 0-29 0,0 2-23 0,-2 2-24 16,0 0-22-16,3-1-12 0,-3 1-16 15,0 0-15-15,0 11-11 0,-2-8-10 0,-1 6-8 16,1 4-13-16,-1-3-21 0,1 3-22 0,-1-1-30 16,1 0-30-16,-1 2-35 0,3-1-37 0,0 0-30 15,0-6-29-15,-2 2-44 0,2 0-177 0,0-5-412 16,0-1 183-16</inkml:trace>
  <inkml:trace contextRef="#ctx0" brushRef="#br0" timeOffset="96529.8191">9328 2447 202 0,'-3'-2'239'16,"-1"-5"-5"-16,-1 2-8 0,-1 0-18 0,0-1-17 16,0 3-16-16,-1-3-10 0,0 3-12 0,-1 2-11 15,-1-2-15-15,1 3-12 0,-1 0-10 0,2-3-13 16,-2 4-9-16,1 1-8 0,-1-1-10 0,1 3-5 15,1 1-6-15,1-1-3 0,1 3-9 0,0-2-4 0,0 3-3 16,1-1-4-16,0 3-1 0,2-1 1 0,0-1-6 16,0 1-2-16,1 0-3 0,0 1 1 0,0-2-5 15,2 0-1-15,0-1-17 16,1 0-8-16,0-1-1 0,1-1-6 0,0-2-6 0,1 0-4 16,1-2-2-16,0 2-4 0,1-3 2 0,3-4 2 15,0 2 1-15,1-1 4 0,2-5 0 0,-1 1 7 16,5-8 4-16,-5 4 14 0,2-5 8 0,-2-1 12 15,0-2 12-15,-2-1 11 0,-1-2-2 0,1-2 20 16,-2-3 5-16,0 4 5 0,1-3 7 0,-4 0 3 16,1 2 11-16,-3 3 14 0,3 2 14 0,-4 4-12 15,-1 3-4-15,1 2-10 0,0 5 2 0,0-1-11 16,-1 1-19-16,0 1-5 0,0 1-6 0,0 3-14 0,0 0 13 16,0 0-19-16,0 0-2 0,-6 12-6 0,2 1-12 15,-1 6-12-15,2 0-10 16,1 1-14-16,-2 2-17 0,2 1-4 0,1 1-15 15,1 0-17-15,-1-2-13 0,0 3-18 0,2-3-24 16,0 2-12-16,-2-2-22 0,-2-2-9 0,4-1-14 16,-2 0-29-16,2-5-21 0,-2-3-11 0,1-1-186 15,-1-4-468-15,1-1 207 0</inkml:trace>
  <inkml:trace contextRef="#ctx0" brushRef="#br0" timeOffset="97282.3696">9405 2454 59 0,'0'0'202'16,"0"-3"-13"-16,0 3-21 0,3-4-16 0,-3 2-19 0,0 2-13 16,0 0-16-16,0 0-5 0,7-1-8 0,-7 1-11 15,0 0-10-15,13 1-3 0,-8 1-10 0,5-2-13 16,0 0-6-16,0 0-1 0,0 0-7 0,-1-2-7 16,1 1-1-16,0-2-4 0,0 2 6 0,-1-4-4 15,0 3 3-15,-2-2 24 0,-2 0 18 0,0 0 0 16,-2-1 5-16,0 1 9 0,0-2 12 0,-3 2 12 15,-2-2-6-15,2 1 0 0,0 0-2 0,-1 1-1 16,-2-1-8-16,-4 1-11 0,2 0-9 0,-1 2 9 16,2 0-23-16,-3-1-3 0,0 3-6 0,7 0-4 15,-12 2 5-15,5 1-14 16,0 1-3-16,0 1 1 0,3 2-6 0,0 1-1 16,1 0-3-16,1 4-3 0,0-1-6 0,2 1-14 15,0 1-2-15,1-2-7 0,2 0-6 0,3 1 1 0,0-2-15 16,2 1-8-16,2-2-5 0,1-2-3 0,3 0-6 0,-2-1-6 15,3-2-2-15,0-1 2 0,6-1 0 0,-1-2 0 16,1-2 2-16,0 2 7 0,0-4 0 0,-1 2 9 16,0-5 9-16,-5 3-1 15,-2-3 17-15,1 0 12 0,-1 0 17 0,-2 2 24 16,-4-2 18-16,0 0 10 0,-1 0 8 0,-1 3 12 0,-2 0 5 16,0-2 4-16,-3 0-6 0,0 3-8 0,-2-1-4 15,0 1-8-15,-1 0-10 0,-1 0-4 0,-5 3-1 16,1-2 1-16,-2 2-22 0,0 2 3 0,-4 2 0 15,1 1-5-15,1 2 8 0,-1 0-11 0,3 1-10 16,-1 1-5-16,1 0-18 0,4-1-9 0,-1 2-8 16,3-2-17-16,1 1-18 0,2 0-9 0,1-2-8 15,0 1-4-15,3-4-8 0,-2 0-2 0,6 2-1 16,0-4 3-16,3-1 2 0,0-1 3 0,4-3 6 16,1-1 0-16,5-5 10 0,0 3 11 0,-2-6 3 15,-1-1 7-15,1-3 18 0,-2 1 23 0,1-3 16 0,-3-2 20 16,0 0 18-16,-3-1 9 0,-1-5 12 0,0 0 11 15,0 1-2-15,-6 0 9 0,0-1 6 0,2 3 4 16,-6 0 9-16,0 3 21 16,0 5-7-16,0 3 5 0,-3 4-7 0,3-1-12 15,-4 3-12-15,1 0-5 0,-1 2-20 0,1 2-8 16,-4 0-7-16,4 2-2 0,-4 0-10 0,0 3-3 16,0 3-7-16,-2 3 0 0,1 3-13 0,1 0-12 15,1 2-5-15,1 6-2 0,-2 2-16 0,4-1 1 0,1 5-14 16,1 1-10-16,4-2-2 0,0 12-12 0,-1-12-12 15,4 10-15-15,-3-10-16 0,0-2-16 16,1-1-24-16,-1 0-23 0,2-2-39 0,2 0-43 0,-1-9-32 16,-3-2-185-16,3-2-496 0,-1-1 219 0</inkml:trace>
  <inkml:trace contextRef="#ctx0" brushRef="#br0" timeOffset="98911.9957">10199 2369 216 0,'0'0'271'0,"0"0"-10"0,3-3-18 0,-3 3-17 16,0 0-24-16,0 0-13 0,0 0-27 0,0-3-21 16,0 3-12-16,0 0-14 0,0 0-12 0,0 0-17 15,0 0-6-15,0 0 0 0,0 0-19 0,2 8-5 16,-1-5-3-16,-2 0-5 0,-1 3-5 0,2-1-4 16,2 1 1-16,-2 0-7 0,0 2-5 0,1 0-1 0,-1 0-3 15,0-1-3-15,0 2 0 0,0 1-1 0,0-3-3 16,0 2 0-16,-1-1-3 0,-1-1-1 0,2-1 0 15,0 2-4-15,0-1-5 16,0 2-11-16,-3-2-17 0,3 0-12 0,-1 0-24 16,-2 1-17-16,2-2-21 0,1-3-32 0,-2 2-13 15,2-1-16-15,-1-2-11 0,1 1-8 0,0-3-12 0,0 0-116 16,0 0-331-16,0 0 147 0</inkml:trace>
  <inkml:trace contextRef="#ctx0" brushRef="#br0" timeOffset="99345.4911">10249 2416 179 0,'1'-9'215'16,"3"0"11"-16,-4 1 2 0,3 2-5 0,-1-2-21 16,0 1-15-16,1 3-16 0,-1-1-17 0,-1 3-20 0,0 0-12 15,4 1-12-15,-5 1-11 0,8 0-9 0,-4 3-12 16,2 0-5-16,0 2-5 0,-1 1-8 0,-1 0-7 16,2 2-2-16,0 4-1 0,-1-2-7 0,1 3-10 15,-2-1-2-15,0 2-3 0,-2 1-12 0,-1-1-5 16,-2-1-7-16,-1-2-11 0,1 1-6 0,-2-2-6 0,2-1 1 15,-2-4 2-15,0 2 0 0,0-3 5 0,1-1 3 16,0 0 5-16,-2-2-1 0,1 1 3 0,3-2-1 16,0 0 5-16,-8-9-6 0,6 3 4 15,-1-3 4-15,3-3-5 0,0-1 0 0,3-2 5 0,1 1 3 16,4-3 0-16,-1 3-2 0,-2 1 5 0,4 1-7 16,-1-1-1-16,3-2 0 0,-1 3-1 0,0 3 3 15,1 1-3-15,-4 3 2 16,3-1 3-16,0 3-2 0,-1 0-2 0,0 0 3 15,0 2-4-15,-1 2-1 0,2-1 9 0,-3 3-5 16,3 0-1-16,-2 4 4 0,0-2-1 0,0 2 0 16,0 2-5-16,-3 2 5 0,0 2-4 0,0-1 3 15,0 2-2-15,-5 1-6 0,0-1-5 0,-3 1-12 16,1 3-9-16,-5 0-12 0,1 0-14 0,0-5-15 0,-1 0-20 16,0-3-16-16,0 2-25 0,2-5-9 0,-1-1-17 15,0-2-8-15,1-1-26 0,0 0-108 0,1-2-321 16,4-1 142-16</inkml:trace>
  <inkml:trace contextRef="#ctx0" brushRef="#br0" timeOffset="99564.9599">10628 2192 199 0,'2'-4'284'0,"-2"0"-27"0,2 1-23 16,-1 0-28-16,-1 3-20 0,0 0-15 0,0 0-12 15,2 8-18-15,-1 0-7 0,-1 1-14 0,1 5-13 16,-1 1-6-16,-2 5-10 0,1 3-10 0,0 1-3 16,-2 1-12-16,2-1-12 0,0 2-22 0,0-2-14 15,1 1-32-15,-1-1-20 0,-2 1-30 0,0-5-22 16,2 2-22-16,-2-4-25 0,3-4-28 0,-3-2-18 0,2-1-145 16,-3-4-350-16,2-1 155 0</inkml:trace>
  <inkml:trace contextRef="#ctx0" brushRef="#br0" timeOffset="99960.81">10621 2429 33 0,'1'-2'198'0,"2"-2"-16"0,0 2-13 16,1 1-25-16,1-1-6 0,2 0-14 0,2-1-11 15,-1 3-19-15,3-2-6 0,2 1-7 0,1-1-8 16,-4 1-5-16,0 0-8 0,1 1-6 0,-1 0-7 15,-3 0-5-15,3 0-3 0,-5 0-2 0,0 0-5 0,-1 0 1 16,-1 1-1-16,-1 2 12 16,1 0 12-16,-1 0-7 0,-2 2 4 0,-3 1 0 15,2 0-2-15,-2 1 1 0,-1 0-11 0,0 2 0 16,0-1-6-16,3 0-4 0,-1 1-5 16,0-2-1-16,2 1 0 0,0-1-5 0,0 1-1 0,3-1-6 15,1-2-10-15,2 1-15 0,1-3-8 0,2 0-2 16,0 0-4-16,2-3-2 0,2 0 0 0,0-1 6 0,-4-2 4 15,4 0 3-15,-3-1 14 0,-3-1 17 0,0-2 24 16,0 0 13-16,-1-1 10 0,-2 0 21 0,0 0 5 16,-4-2 5-16,0 2-2 15,-1-1 0-15,-2 2-6 0,0-3-2 0,-3-1-7 0,1 4-11 16,-1 1-6-16,-1-1 3 0,0 4-36 0,-2-4-30 16,1 3-38-16,1 0-44 0,-3 2-55 0,4 0-53 15,1 1-56-15,5 1-202 0,-10 2-487 0,10-2 216 16</inkml:trace>
  <inkml:trace contextRef="#ctx0" brushRef="#br0" timeOffset="100490.1273">11242 2228 194 0,'3'-8'275'0,"-1"3"6"0,-2 0-7 16,0 1-13-16,2 0-16 0,-2-1-17 0,1 3-21 15,-1 2-16-15,0-4-16 0,0 4-20 0,0-3-14 16,0 3-20-16,0 0-14 0,0 0-14 0,0 0-9 16,0 0-5-16,0 0-8 15,-3 9-6-15,3-2-7 0,-2 2-7 0,0 4-9 0,-1 1 4 16,0 0-10-16,1 5 0 0,-3-1-7 0,1 1 1 16,3-4-7-16,-4 4 3 0,4 1-8 0,0-1-12 15,-1 1-14-15,1-1-26 0,1-3-22 16,-2-1-17-16,2-1-26 0,-3 0-22 0,3-1-23 0,-1-2-29 15,1-1-47-15,-1-2-31 0,-2 0-161 0,1-3-446 16,1-3 197-16</inkml:trace>
  <inkml:trace contextRef="#ctx0" brushRef="#br0" timeOffset="101174.1217">11147 2395 143 0,'-3'-4'259'0,"2"4"-15"0,1 0-6 16,-3-4-27-16,3 4-19 0,-1-1-20 0,1 1-18 16,0 0-6-16,0 0-22 0,10-2-14 0,-2 0-11 15,3 2-12-15,2-2-6 0,1 1-5 0,3 0-14 16,-3-1-4-16,2 0-3 0,-1-1-6 0,-1-1-5 16,0 1-5-16,-5 0 2 0,1 0 1 0,-1 1 11 15,-1-1 16-15,-1-1 11 0,-2 2 12 0,-1-1 4 0,1 0-1 16,-1 2 17-16,-2-2-12 0,-2 3 2 0,4-2 0 15,-4 2 0-15,3-4-8 0,-3 4-8 0,0 0-15 16,0 0-1-16,5-2-17 0,-5 2-5 0,0 0-5 16,0 0-11-16,0 0-5 15,0 0-5-15,0 0 0 0,1 8-5 0,-1-8-5 16,-3 8-7-16,2-2-14 0,1 3 5 0,-3-2 5 16,0 4-16-16,2 1 1 0,-2 0-7 0,0 2-5 15,1-1-5-15,0 0-2 0,-1 2-8 0,0-1-1 0,0-2-4 16,2 0-4-16,1-4-1 0,0 1 1 0,0 0-7 15,1-4 1-15,1 1 3 0,-1-1-4 0,2-1 3 16,0-1 4-16,1-2-3 0,2 0-5 0,2-2 6 0,-1-3 4 16,3-1 7-16,-3 0 5 0,3-3 3 0,0-1 5 15,-1 0 11-15,-3 0 10 0,-1 1 3 0,0 0 14 16,0 0 13-16,-2 1 17 0,1-1 15 0,-3 2 7 16,0-1-1-16,0 1 3 0,0 1-3 0,-1 3-2 15,0-4-12-15,0 6-7 0,-1-4-4 0,1 4-10 16,0 0-1-16,0 0-2 0,0 0-12 0,-11 12-12 15,8-5-5-15,1 0-10 0,0 3-13 0,2-1-11 16,0 1-12-16,3-1-2 16,0 0-6-16,1 2-9 0,1-4-8 0,-1 3-5 15,2-3-7-15,5-1 8 0,1 0-13 0,-3-3 11 16,2-2 7-16,-1 0 11 0,4-1 4 0,-6-2 8 16,1-4 9-16,-1 1 23 0,1-1 16 0,-2-3 14 15,3-2 12-15,-3 0 10 0,-3-2 11 0,-1-1 16 0,0 1-3 16,-3-2 12-16,1 2 3 0,-2-2 1 0,1 5 7 15,-4-3-3-15,1 3-1 0,-3 0-14 0,3 2-9 16,-1 2-10-16,0-2-16 0,-2 5-23 0,2 0-30 16,-2 2-30-16,2 0-28 0,4 1-31 0,-11 4-35 15,6-3-38-15,3 5-20 0,-1-2-27 0,3 3-23 0,0 0-150 16,0 0-441-16,3-1 195 0</inkml:trace>
  <inkml:trace contextRef="#ctx0" brushRef="#br0" timeOffset="101494.5317">11670 2391 111 0,'0'-2'311'0,"1"-1"-11"0,-1 1-8 15,0 2-19-15,0-5-8 0,0 5-27 0,0-3-14 16,0 3-24-16,0 0-27 0,0 0-12 0,0 0-15 16,0 0-17-16,0 0-13 0,-7 7-12 0,5-2-14 15,0 2-1-15,-2 0-16 0,3 2-9 0,0 0-12 16,1 0-10-16,0 2-11 0,1 0-14 0,0-1-9 15,4 1-7-15,-1-3-16 0,2 0-5 0,0-1-5 16,-1 0 0-16,2-2-8 0,0 0 6 0,0-3 4 0,2 2 4 16,-2-4 1-16,-3 0 4 0,5 0 11 0,-2-5 3 15,-3 2 16-15,0-4 3 0,2 2 5 0,-5-3 5 16,2 0 10-16,0 0 2 0,-3-4 4 16,0 3-3-16,-2 0-7 0,1-2-4 0,-1 2-3 15,0 1-8-15,-1-1 3 0,0 1-12 0,-1 2-8 0,0-1-31 16,1 4-24-16,-3-1-34 0,-1 1-38 0,3 3-47 15,-6-1-41-15,4 2-53 0,-2 0-195 0,1 2-497 16,3 0 219-16</inkml:trace>
  <inkml:trace contextRef="#ctx0" brushRef="#br0" timeOffset="101893.4933">11957 2329 154 0,'0'-5'290'0,"0"1"-10"0,3-3-13 16,-3 1-11-16,0 3-13 0,0-3-10 0,1 2-11 0,-1 4-13 15,-1-7-22-15,1 7-6 0,0-3-26 0,0 3-19 16,0 0-15-16,0 0-18 0,-3-6-9 0,3 6-15 16,0 0-6-16,0 0-5 0,0 0-8 0,1 18-6 15,-2-8 7-15,1 2-21 0,0 2 5 0,0 7-8 16,-2-1-3-16,1 2-5 0,1-1-10 16,-4 3-9-16,4-2-14 0,-2 1-13 15,2 0-11-15,-1-2-9 0,1-1-9 0,0 0-14 0,1-6-18 16,-1 4-14-16,0-7-13 0,0-2-20 0,2 1-20 15,-4-3-26-15,4 0-7 0,-1-4-25 0,1 0 3 16,-2 0-12-16,0-3-129 0,0 0-367 0,0 0 163 16</inkml:trace>
  <inkml:trace contextRef="#ctx0" brushRef="#br0" timeOffset="102125.8579">11919 2344 123 0,'4'-22'204'0,"2"4"-18"0,-2 2-7 0,3 2-14 0,3-2-20 15,-3 4-6-15,1 2-11 0,2 0-14 0,1 1-13 16,2 0-12-16,0 5-4 0,1 0-12 0,3 1-6 16,-3 1 1-16,1 4-17 0,-1 0-2 0,-1 2-7 0,-2 0 5 15,-2 2-5-15,-1 0-2 0,1 1-6 0,-4-1-2 16,1 3-3-16,-3-1-3 16,-2 4-1-16,-5 0-3 0,1 1 3 0,-4-1-2 15,-6 5-5-15,1 0-4 0,-2-2 0 0,-3-2-14 16,4 1-12-16,-5-1-12 0,5-4-28 0,-5 3-18 15,7-4-40-15,-2-2-13 0,3 3-24 0,2-4-36 16,-2 3-97-16,3-2-303 0,2-3 134 0</inkml:trace>
  <inkml:trace contextRef="#ctx0" brushRef="#br0" timeOffset="102608.825">12216 2445 25 0,'3'-1'295'0,"-2"-3"-11"0,-1-2-8 0,2 3-10 0,-1-3-17 0,-1 2-14 16,0 1-16-16,-1-2-13 0,-1 2-12 0,-2-1-19 15,1 2-20-15,-1 0-14 0,0 0-13 0,-2 2-11 16,6 0-15-16,-14 0-12 0,4 4-7 0,-1 0-10 15,2 1-8-15,1 1-5 0,0-1-8 0,-1 5-3 16,-1 1-5-16,2 0-4 16,1-1-3-16,0 0-9 0,0 2-9 0,1-5-15 0,6 3-10 15,-4-3-14-15,1 1-10 0,3-1-17 0,0-2-6 16,0 1-5-16,3-2 0 0,0-2-8 0,1 0 4 16,3-2-3-16,1 1 4 0,2-2 2 0,0-1 8 15,0-2 9-15,1-1 5 0,2 1 15 0,-6-3 10 0,4 1 22 16,-4 0 25-16,0 1 16 0,0-2 9 15,-4 2 17-15,3 1 10 0,-5-1 11 0,2 2-1 0,0-1-1 16,-2 1-6-16,1 1-7 0,-1 0-13 0,-1 2-2 16,3-3-14-16,-3 3-4 0,0 0-6 0,0 0-8 15,0 0-6-15,0 0-15 0,-3 10-23 0,2-3-12 16,1 1-16-16,0 0-22 16,-2 0-14-16,2 1-16 0,0-1-15 0,0 1-20 15,0 0-25-15,0-1-20 0,2-1-20 0,-1-2-13 0,2 0-17 16,-2 0-2-16,2-2-1 0,1 0-153 0,-1-3-405 15,1 1 180-15</inkml:trace>
  <inkml:trace contextRef="#ctx0" brushRef="#br0" timeOffset="102925.4724">12278 2554 304 0,'6'-8'72'0,"-1"0"11"0,1 1 26 0,-2-4 11 0,3 3 23 15,-3-2 8-15,1 3 11 0,0-1 8 0,-2 0-6 16,1 1-8-16,-1 0 4 16,1 2-4-16,-1-1-12 0,1 3-17 0,-4-3-12 15,6 2-16-15,-3 1-12 0,-2-1-9 0,2 3-8 16,-3-1-11-16,0 2-3 0,7 1-5 0,-7-1-7 0,7 4-7 15,-3 1-12-15,-2-1-19 0,1-2-10 16,-1 5-15-16,1 1-6 0,-1 0-12 0,-2 0-8 0,0 0-16 16,-3 0-2-16,1 0-2 0,-2 0 1 0,0 0 0 15,0-3 3-15,-2 3 7 0,3-5 10 0,-1 0 2 16,1 1 14-16,0 0 6 0,2-3 18 16,-2 0 4-16,3-1 3 0,0 0 14 0,0 0 17 0,0-7 4 15,0 2-1-15,0 1 7 0,6-5 9 0,-2 1 3 16,3 1-3-16,-1-5 8 0,2 1-6 0,-1-2-7 15,3 2-5-15,-1-2-7 0,2 4-4 0,-3 0-2 16,4 0-6-16,-3 1-2 0,-2 3-12 0,3 2-21 16,-3-1-27-16,-2 3-23 0,0 0-29 0,-5 1-27 15,0 0-36-15,11 4-29 0,-8 0-36 0,0 1-128 0,-2-1-374 16,-1 1 166-16</inkml:trace>
  <inkml:trace contextRef="#ctx0" brushRef="#br0" timeOffset="103308.6761">12617 2317 40 0,'4'-8'269'16,"-1"2"2"-16,-2-3-12 0,1 6 5 0,-2-2-6 0,2 0-7 15,0 2-16-15,-2-2-17 0,0 5-14 0,1-6-3 16,-1 4-38-16,0 2-14 0,0 0-20 0,0-6-9 16,0 6-18-16,0 0-8 0,0 0-13 0,0 0-3 15,-5 15-10-15,4-6-8 0,0 1-4 0,-2 3-6 16,1 5-4-16,-2 2-3 0,-2-1-6 0,3 2-2 15,-1 1-3-15,0 1 0 0,0-1-9 0,0 0 4 0,2-1-6 16,-5-2-3-16,4 1-5 0,1 0-7 0,0-7-29 16,-1 1-13-16,3-2-23 0,-2 1-33 0,1-4-40 15,1-2-41-15,1 0-56 0,1-3-45 0,-2 0-216 16,5-2-529-16,-5-2 234 0</inkml:trace>
  <inkml:trace contextRef="#ctx0" brushRef="#br0" timeOffset="103753.5542">12589 2445 15 0,'-5'0'230'16,"5"0"-18"-16,-7 0-20 0,7 0-16 0,-5 0-16 16,5 0-13-16,0 0-15 0,0 0-23 0,0 0-29 15,14 5-29-15,-4-5-36 0,7-3-34 0,4 3-17 0,0-5-21 16,-1 1-3-16,-3 0 5 0,3-1 6 0,-5-1 11 15,-1 2 18-15,-1-2 23 0,-3 1 30 0,-3 3 14 16,1-4 44-16,-3 4 23 0,0 0 11 0,-1-3 11 16,-1 5-3-16,-1-2-3 0,-2 2-6 0,2-3-10 15,-2 3-7-15,0 0-11 0,0 0-7 0,0 0-12 16,-9 0-12-16,9 0-2 0,-7 3-5 0,2 1-8 16,0 1-5-16,1-1 4 15,0 1-13-15,0 1-1 0,-1 1-6 0,3-4 0 16,0 5-7-16,-1-3 1 0,1 3-12 0,2-2-15 0,0 1 3 15,3-1-5-15,-1 0 4 0,1-3-2 16,2 3 1-16,-1-3-2 0,2 2 4 0,-2-1-3 16,3 0 1-16,0-2-3 0,0 2-2 0,0-1 4 0,-2 1-2 15,2 1 4-15,-1-2-1 0,0 2 1 0,0-3 0 16,-4 0 1-16,1 1 1 0,-1 1 4 0,-1-2 3 16,-1 1-1-16,0 1 3 0,-3 0-2 0,-1-1 0 15,-5 3-4-15,1-3 3 0,-3-1-10 0,1 0-22 16,-4 1-15-16,4 0-22 0,-1-3-24 0,2 3-16 15,0-3-21-15,1-2-29 0,3 1-26 0,1-3-24 0,-2-2-5 16,5-1-111-16,-1 0-345 0,2-4 153 0</inkml:trace>
  <inkml:trace contextRef="#ctx0" brushRef="#br0" timeOffset="103889.3199">12737 2476 575 0,'7'-14'36'0,"1"2"42"0,2-5 30 16,-2 4 19-16,0 2 33 0,-2 5 21 0,1-2 6 16,-2 2 16-16,-1 3 4 0,-1-1 1 0,0-1-15 15,1 3-14-15,-3-1-15 0,2 2-20 0,-3 1-3 0,3 6-4 16,-3 0-15-16,-4 2-12 0,1 5-4 0,-4-1-20 15,-6 7-40-15,1 0-49 0,-2-1-52 0,-4 1-72 16,1 1-78-16,1-2-85 0,-1 0-180 0,2-2-509 16,-1-1 225-16</inkml:trace>
  <inkml:trace contextRef="#ctx0" brushRef="#br0" timeOffset="104892.7907">12323 2447 34 0,'0'0'200'0,"0"0"-15"0,0 0-5 15,0 0-16-15,0 0-15 0,0 0-8 0,1-3-17 16,-1 3-8-16,0 0-12 0,0 0-9 0,0 0-10 15,0 0-10-15,0 0-10 0,0 0-11 16,0 0 2-16,0 0-11 0,0 0-3 0,0 0-1 16,0 0-2-16,6 7-3 0,-4-5-8 0,0-1-3 15,1 2 0-15,-3 0-4 0,4 1-1 0,-4 1-4 0,3-2 6 16,1 3-6-16,-1 0-1 0,3 0-1 0,-2 2-3 16,0-3-2-16,-1 2 0 0,3 1-2 0,-2-2 0 15,-1 1 1-15,0 0-3 16,1 0-7-16,-1 1 11 0,-2-4-6 0,1 1 2 15,0-1-2-15,-2 0-1 0,2 2 3 0,-1-3 1 0,2 0-3 16,-3 0-3-16,1-2 9 0,-1 2-8 0,0-3 3 16,0 0 2-16,0 5 0 0,0-5-1 0,0 0 2 15,-2 2 4-15,2-2-8 0,0 0-1 0,-5 2 3 16,5-2-1-16,0 0 4 0,0 0-3 0,-5-4 5 16,3 1-3-16,2 3 5 0,-3-6 0 0,2 3-1 0,0-1 4 15,1-1 0-15,-2-2-3 0,4-2 1 0,-1-1-2 16,0 1-2-16,2 2-2 0,3-6 1 0,-2 0-9 15,3-1-5-15,0 1-14 0,0 0-15 0,2 1-28 16,-1-1-30-16,3-5-32 0,-2 9-54 16,-3 2-158-16,1 0-364 0,-2 1 162 0</inkml:trace>
  <inkml:trace contextRef="#ctx0" brushRef="#br0" timeOffset="108983.4977">1332 3409 4 0,'0'-4'267'0,"0"2"-11"0,0-1-9 16,0 3-14-16,0 0-16 0,0-3-16 16,0 3-13-16,0 0-19 0,0-5-17 0,0 5-18 15,0 0-13-15,0 0-11 0,0 0-12 0,0 0-13 16,0 0-8-16,0 0-11 0,0 0-8 0,0 0-2 16,0 0-6-16,0 0 2 0,0 13-4 0,-3-7-3 15,3 1-3-15,0 2 1 0,0 4-9 0,-3 0 1 0,2 0-4 16,-2 1 29-16,0 6-5 0,1-2-6 15,0 2-4-15,-1-2-6 0,2 4 6 16,-2-4-13-16,0 2 0 0,3-6-17 0,0-1 10 16,-3 0 0-16,2-1-5 0,1-3 0 0,-3 2 0 0,3-2-6 15,0-1 7-15,-1 0-13 0,-1-2 2 0,2 3 6 16,0-5-8-16,-1 1-6 0,-1-1-9 0,2-2 9 16,0 1 0-16,0 1-1 0,-1-2 2 0,1-2-2 15,0 4 3-15,0-4-3 0,0 1 4 0,0-1 1 16,-3 3 1-16,3-3-2 0,0 0-5 0,-7 0 2 15,7 0-1-15,0 0-1 0,-9-3-2 0,5 2 4 16,4 1-6-16,-10 0 5 0,5 0-1 0,0-1-3 16,0 0 9-16,1 0-8 0,4 1 2 0,-7 0-3 15,7 0 3-15,-9 1-4 0,5 0 3 0,0 0 14 16,0-1-17-16,4 0 3 0,-7 1-2 0,7-1 2 0,-5 3-1 16,3-2-3-16,2-1 10 0,0 0-6 15,-3 2-4-15,3-2 1 0,-3 2 2 0,3-2-2 16,0 0 4-16,0 0-1 0,0 0 4 0,6 4 0 15,-2-3 3-15,0 1-1 0,0-1-3 0,4 0 1 0,-2 0-3 16,3-1 1-16,-1 0 1 0,0 0 10 0,1-1-11 16,1 1 1-16,-2-1-2 0,1 0 2 15,-1-1 0-15,2 0-1 0,-1 0 0 16,-1 0-3-16,2-1-10 0,-4-1-3 0,0 3-12 16,-1 0-13-16,2-2-11 0,0 1-16 0,-4-3-17 15,1 3-19-15,-1-2-25 0,0 0-31 0,-1 1-36 16,0-1-46-16,0-1-194 0,-2 1-472 0,0 0 209 15</inkml:trace>
  <inkml:trace contextRef="#ctx0" brushRef="#br0" timeOffset="109253.6257">1357 3385 61 0,'-1'-1'313'0,"1"1"-17"0,0 0-17 0,0-8-14 15,0 8-24-15,-3-1-28 0,3 1-18 0,0 0-25 16,0 0-19-16,0 0-19 0,0-3-13 0,0 3-12 16,0 0-9-16,0 0-18 0,0 0 0 0,0 8-15 15,0 0-13-15,0 0-19 0,0 0-10 0,-3 2-14 16,2-1-21-16,0-1-22 0,-1 1-24 0,-1 0-26 15,-1 1-38-15,4-1-46 0,0-1-54 0,-4 3-159 16,4-4-412-16,-1-1 183 16</inkml:trace>
  <inkml:trace contextRef="#ctx0" brushRef="#br0" timeOffset="109466.0016">1519 3594 262 0,'0'0'277'16,"-3"3"-14"-16,3-3-21 0,0 0-25 0,0 0-26 0,3 4-15 0,-3-4-21 16,4 0-38-16,0 0-47 0,-4 0-47 0,10 0-62 15,0-1-86-15,-1-2-181 0,0 0-330 0,0 0 147 16</inkml:trace>
  <inkml:trace contextRef="#ctx0" brushRef="#br0" timeOffset="111916.2003">2065 3367 27 0,'0'-5'285'0,"-4"1"-24"0,1 0-12 15,-1 0-9-15,1 1-21 0,-2 2-14 0,0-1-13 16,1 1-22-16,-3-2-15 0,2 3-18 0,-2 2-13 15,-1 0-12-15,0 0-12 0,1 2-13 0,-3 4-5 16,0 0-11-16,0 1 2 0,1 1-13 16,0 1-6-16,-1 0 4 0,3 2-18 0,0 5 0 0,0-4-3 0,4 5-4 15,-4-2-2-15,3 4-5 0,1-7-3 0,3 9-1 16,-4-2-3-16,4-1 1 16,0-1 0-16,4 3-5 0,-1-3-2 0,1 1 11 0,-1-6-12 15,4-1-7-15,3 0-9 0,-3-2-9 0,4-1-14 16,2-1-11-16,-2-3-18 0,5 0-17 0,3-3-13 15,1-3-24-15,3-2-14 0,-1-3-12 0,-1-1-8 16,3-3-5-16,-4-2 5 0,-2 0-1 0,1-3 17 16,-4-1 11-16,-1 1 4 0,0-2 41 15,-4-3 25-15,-3 2 23 0,0 4 37 0,-4-3 25 0,-2-3 17 16,-1 5 24-16,-1 1 15 0,-2 0 6 0,3 4 16 16,-5-4-3-16,0 4 0 0,1 2 12 0,1 1-13 15,-2 1-3-15,0 4-13 0,1-3-9 0,-3 4-12 16,3 0-7-16,4 0-7 0,-11 4-7 0,2 1-3 0,4 2-10 15,-4 3 1-15,5-3-11 0,-2 6 1 0,2 1-9 16,1-2 12-16,-1 3-16 0,1-2-4 0,3 1-8 16,0 1-9-16,2-2-8 0,-1-1-11 0,0 0 0 15,2-2-12-15,0-2-9 0,0-2-7 16,0 2-3-16,0-2 2 0,1 0 0 0,-1-3 6 16,-1-2 5-16,3 1 2 15,-3-2 3-15,-2 0 13 0,10-4-9 0,-7 0 5 0,1 0 5 16,1-3 4-16,-1 0 14 0,-1 0 1 0,2-6 14 15,-1 2 7-15,1 1 18 0,-2-3 6 0,2 2-3 16,-3-2 12-16,0 1 2 0,1-1-4 16,1 1 8-16,-1-1-6 0,0 5 12 0,-2-1-6 15,2 3-6-15,0-1-5 0,1-2-13 0,-4 4 2 0,4 0-5 16,-1 1-6-16,0 0-7 0,3 1-2 0,-2 1 0 16,0 0 0-16,0 1-2 0,-4 1-7 0,10 3 1 15,-3-1-1-15,-2 3 1 0,0 0-4 0,2 2 1 16,-3 3-6-16,2-3-10 0,1 3-10 0,-3 4-3 15,3-1-9-15,-4-1-7 0,-1 3-14 0,0-2-4 16,-1-1-8-16,-1 1 6 0,-1-4-7 0,-1 1 3 16,0-1 5-16,-1-1 8 0,2-1 3 0,0-2 5 0,-2 1 9 15,1-4 7-15,2 0 3 0,-2 0 5 0,2-2 5 16,0 0-4-16,0 0 11 0,-5-6 4 0,4 0 7 16,2-1 0-16,-1-1 5 15,2 0 1-15,3-5 2 0,-1 1-1 0,-1-1-4 16,3-1 2-16,0 3 1 0,-2-2-1 0,4 2-4 15,-1 2 4-15,1-2-2 0,-1 4-1 0,-1 1-3 0,3-1 0 16,-2 1-3-16,0 2-3 0,0 1 0 0,-1 2-2 16,1 2 0-16,-3-1 0 0,3 6 6 0,0-2 0 15,0 8 1-15,-1 0-3 0,-2 1 2 0,0 5 1 16,-1 2-1-16,1 1-1 0,-3-3-7 0,0-2-6 16,-3 1-7-16,3-3-11 0,0 0-12 0,1-4-22 15,-1-1 0-15,0 0-10 0,0-1 0 0,1-4 4 16,0 0 8-16,1-1 2 0,1-2 2 0,2-3-1 15,1-1 12-15,-1-3-5 0,4-3 6 0,0-1 3 16,0-6 11-16,2-1 8 0,-2-2 11 0,0 0 10 16,-2-1 14-16,-1-1 16 0,2 1 14 0,-3 1 19 15,-2 0 8-15,1 5 18 0,-3-1 8 0,-1 1 23 0,2 2-4 16,-1 2 1-16,-1 2-5 0,-1 3-3 0,0-1-12 16,0 1-2-16,0 1-16 0,0 4-12 0,0 0-4 15,-3-3-4-15,3 3-13 0,0 0-2 0,-13 12-10 16,9-6-2-16,-2 3-7 15,2 2-10-15,0 0-10 0,1 2-7 0,3 3-6 16,0-3-14-16,3 6-4 0,1-6-9 0,3 4-5 16,0-3-9-16,1-1-2 0,3 5-2 0,-1-6-8 15,-1-1 2-15,1 0 5 0,0 0 5 0,-1-1 7 0,1-1 3 16,-3-2 2-16,0 0 6 0,-1-2 6 0,0 1-2 16,-2-2 6-16,-1 0 7 0,1-2 15 0,-1 1 13 15,-3-2 6-15,0-1-3 0,0 7 3 0,-3-5 0 16,-1-1 0-16,-5 0-8 0,-1 1 4 0,-3-2-3 15,-2 2-1-15,1-1-4 0,-2-1-4 0,2 2-12 16,-2-5-11-16,2 3-16 0,0-2-26 0,4 1-20 0,3-1-33 16,-3 0-34-16,3-3-36 0,2-1-27 15,3 0-132-15,0-1-376 0,3-2 167 0</inkml:trace>
  <inkml:trace contextRef="#ctx0" brushRef="#br0" timeOffset="112129.6547">2785 3391 270 0,'6'-6'329'0,"-1"-1"-13"0,-3 4-14 0,2-3-8 16,0 3 0-16,-1 0-43 0,-1 2-22 0,-2 1-28 16,2-4-23-16,-2 4-12 0,0 0-20 0,0 0-17 15,0 0-10-15,5 13-13 0,-3-5-5 0,-2 4-18 16,0 4-9-16,-1 4-8 0,1 0-16 0,-1 4-15 16,0-1-11-16,0 3-16 0,1 7-10 0,0-7-28 0,-1-2-10 15,1 0-11-15,-2-2-16 0,-1-3-1 16,2 0-12-16,-1-4-10 0,0 1-11 0,-1-5-19 0,-1 1-23 15,1 0-21-15,0-5-24 16,0-1-25-16,-1 0-190 0,0-3-436 0,1-2 194 16</inkml:trace>
  <inkml:trace contextRef="#ctx0" brushRef="#br0" timeOffset="112305.8421">2740 3559 94 0,'0'0'142'0,"8"0"-13"0,-8 0-5 15,16-1-21-15,-6 1-17 0,0-2-24 0,5 0-34 16,-1-1-37-16,0 2-35 0,-4-1-76 0,-2 0-129 16,-2 0 58-16</inkml:trace>
  <inkml:trace contextRef="#ctx0" brushRef="#br0" timeOffset="113116.1543">2883 3525 33 0,'2'-3'213'0,"-2"3"-13"0,4-4-5 0,-4 4-17 0,0 0-18 0,4-2-19 16,-4 2-13-16,6-2-7 0,-6 2-15 0,0 0-5 0,8 2-6 16,-8-2-16-16,9 2 4 0,-2 3-7 0,-3-1-3 15,4 1-5-15,-1 3-4 0,1 1-10 0,0 0 1 16,-1 1-9-16,0 0-1 0,-2 2-3 0,2-1-8 15,-3 4 0-15,1-4-4 16,-2 3-4-16,-1-1-8 0,-1-2-10 0,0-1-4 16,0-1-1-16,-1 1-8 0,-2-1 1 0,0-2-1 15,-2 1-2-15,2-4 4 0,0 2 0 0,-1-2 3 0,0-1 0 16,0 1 0-16,0-2 5 0,3-2-4 0,0 0 7 16,-10-2-5-16,7-3 3 0,0 0 1 0,1-2-2 15,-1 0 9-15,3 0-4 0,0-5 2 0,2 0-1 16,1 1-3-16,1-1 2 0,0 0-1 15,2-1-1-15,3 2-2 0,0-1-5 0,-1 0 7 0,3-1-6 16,-1 3-1-16,1 1 2 0,3-1 2 0,-3 2 1 16,-1 1 5-16,0 1 6 0,-1 0 11 0,-1 3 2 15,1-1 8-15,-1 0 2 0,-4 1 10 0,1 1 6 16,-1 0 1-16,-4 2 11 0,7-3-12 0,-4 2 2 16,-3 1-7-16,5-1 8 0,-5 1-1 0,3-5 7 15,-3 5-8-15,0 0-1 0,0 0 2 0,3-1-5 16,-3 1-4-16,0 0 5 0,0 0-19 0,0 0-1 0,0 0-8 15,0 0 1-15,0 0-2 0,0 0-5 0,0 0-2 16,0 0-4-16,5-2 0 0,-5 2-1 0,0 0-3 16,0 0 0-16,0 0-2 0,0 0-1 0,0 0 1 15,0 0 0-15,0 0-4 16,-1 9 6-16,1-9-7 0,-2 6 1 0,2-6 0 16,-2 5-3-16,1-1 3 0,-1 0-3 0,2 0-2 15,0 4-1-15,0 0 8 0,-3-1-2 0,2 2-3 16,1 3-2-16,-1 0 6 0,0 0-2 0,1 1-4 15,1 1 2-15,-2-5-10 0,3 3-3 0,-2-4-7 16,0 2-3-16,1-2-7 0,2 0-5 0,-3-2-2 16,1 1-10-16,2-3-6 0,0-1 0 0,-2-1 2 15,3 0-1-15,-1-1 0 0,-3-1 0 0,10-3 5 16,-3 0 5-16,0-3 12 0,0 0-10 0,0-1 7 0,1-4 8 16,0 0 13-16,0 0 11 0,-2 1 14 0,-2-2 24 15,0 0 6-15,2 1 14 0,-2-2 6 0,-1 5 19 16,-2-1 19-16,4 1 9 0,-4-1 6 0,2 2-10 15,-2-1 15-15,2 5 4 0,-3-2-5 0,0 2-10 16,0 1-14-16,0 2-10 0,3-5-11 0,-3 5-13 16,0 0-7-16,0 0-6 0,0 0-4 0,0 0-2 15,0 0-7-15,-3 13-10 0,0-6-18 0,3 2-9 16,-4 4-13-16,4-1-5 0,-3 2-18 0,-1-1-18 16,3 2-28-16,-1 0-21 0,2-1-16 0,-1 1-24 15,-2-3-17-15,4-4-15 0,-1 1-18 16,2-1-19-16,-1-3-21 0,2 0-36 0,3-2-18 15,-1-2-214-15,1-1-543 0,-6 0 240 0</inkml:trace>
  <inkml:trace contextRef="#ctx0" brushRef="#br0" timeOffset="113517.6733">3423 3528 295 0,'0'-5'311'16,"4"0"-7"-16,-4 1-13 0,2 1-15 0,-2 3-27 15,0-7-21-15,0 7-26 0,0 0-12 0,0 0-21 0,0 0-24 16,-13 10-11-16,10-3-11 0,-1 4-16 0,-3 1-8 15,3 0-7-15,-3 7-12 0,1-1-3 0,2 3-13 16,1-3-17-16,0 0-16 0,0-4-20 0,2 0-22 16,1-3-15-16,3 1 1 0,-2-4-5 0,2-1-12 15,0-2-6-15,1 0-3 0,3-3-9 0,-1 0-10 16,2-2-3-16,2-2-7 0,-3-3-7 0,6-2 6 16,1-1 5-16,-3-2 10 0,6-4 5 0,0-1 7 0,-3 0 10 15,3-1 24-15,-6-4 12 16,-1 3 13-16,1-2 14 0,-1 1 22 0,-3 0 14 15,0 0 11-15,0-3 14 0,-1 1 14 0,-2 2 7 16,-4 4 14-16,3-1 2 0,0 2 30 0,-3 2 2 16,0 2-12-16,-3 0 4 0,3 2-2 0,0 1-7 15,-3 2-10-15,3 1-15 0,-2 0-13 0,2 3-9 16,-5-3-11-16,5 3-5 0,0 0-13 0,-7 6-3 16,3 0 4-16,1 1-14 0,-4 3-6 0,4 2-17 15,-1 1-16-15,-2 5-20 0,2 2-21 0,1 1-14 16,-1 1 2-16,2 1-39 0,1-1-13 0,1 1-15 15,-1 0-15-15,-2-1-27 0,4-1-22 0,-2 1-20 16,-1-7-28-16,2-2-18 0,-1 1-12 0,1-1-24 0,0-1-173 16,-3-4-494-16,3-3 219 0</inkml:trace>
  <inkml:trace contextRef="#ctx0" brushRef="#br0" timeOffset="113796.517">3544 3593 27 0,'0'0'206'16,"0"0"-12"-16,0 0-19 0,1-4-17 0,-1 4-17 15,5-2-10-15,-1 0-15 0,3 1-11 0,-4-1-12 16,5 1-7-16,1-1-9 0,0 1-8 0,0-2 0 16,1 0 3-16,0 2 6 0,-2-2 7 0,2-1 12 15,-2 2 5-15,1-1 10 0,-4 2 5 0,2-2 1 0,-1 0 13 16,0 2-13-16,-2 0-8 15,-4 1-9-15,0 0-13 0,10 1 3 0,-10-1-2 16,5 4-5-16,-2 3-10 0,-1-1-10 0,-1 3-3 0,-1-1-6 16,0 5-10-16,-1-2-35 0,1 3-29 15,-5-1-31-15,4-1-53 0,-2 0-48 0,2-5-52 16,1 1-47-16,0 0-213 0,-2-4-500 0,1 1 221 16</inkml:trace>
  <inkml:trace contextRef="#ctx0" brushRef="#br0" timeOffset="114760.1383">3958 3532 140 0,'0'0'288'0,"-3"-1"-13"0,0-1-8 16,3 2-9-16,-2-2-18 0,2 2-27 0,-6-2-19 15,6 2-18-15,-7 0-16 0,0 0-14 0,3 1-16 0,-2 2-10 16,-1-1-9-16,0 2-8 0,-3 2-10 0,3-1-5 16,0 3-6-16,-3 1-6 0,0 0-12 15,2 2-2-15,-1-1-7 0,2 2-4 0,0-1-8 0,3 2-1 16,0-4-6-16,1 3-2 0,-1-2-5 0,1-1-1 15,2 0-4-15,-1 0-3 0,4-2-9 0,-2 1-4 16,2-2-7-16,1-2-6 0,0 0-9 0,1-2-25 0,2-1 2 16,1-1 2-16,1 0 1 15,1-1-5-15,4-4 2 0,-5 0 1 0,3-1 6 16,2-3 5-16,-2 0 8 0,-1 0 14 0,-2-1 3 0,1-3 12 0,2 2 26 16,-4-1 11-16,0-1 13 15,0 2 27-15,0 0-15 0,-1 0 14 0,0 2 1 16,-2 0 11-16,0 2-8 0,2 0-12 0,-2 1 0 15,0 2-14-15,-2 1-5 0,0-2-5 0,1 3-6 16,0-1-9-16,1 2-9 0,-4 1-1 0,10 0-5 16,-3 2-5-16,-1 1 1 0,-2 3-10 0,3-1-6 0,-1 2-10 15,-2-1-10-15,0 3-13 0,-1 0-9 0,0 2-8 16,-2 0-10-16,1 0 6 0,-4 0-5 0,1 1 7 16,-1-3 4-16,-2 2-4 0,1-4-1 0,-1 1 1 15,1-2 15-15,-1-1-4 0,4-1 5 0,-3 0 8 16,3-3 1-16,0-1 4 0,-7 2 2 15,7-2 5-15,0 0 0 0,0-10 3 0,0 2 9 0,3-1 7 16,1-2 7-16,3-3 10 0,2-3-10 0,2 0-3 16,0 1 3-16,1 0 4 0,0 1 6 0,-2 6-3 15,0-2 2-15,0 2 0 0,0 0-5 0,-3 4 2 16,0-2-10-16,-2 4 3 0,2 0-3 0,-1 2 2 16,-2 1-4-16,3-1 2 0,-7 1-2 0,14 4-6 0,-8-1 2 15,1 3-11-15,0 1-20 16,0 2-6-16,-1 2-25 0,-2 1-24 0,-3-1-38 0,-2 4-33 15,-2-2-40-15,0 1-45 0,-1 1-34 0,-3-3-244 16,0 0-556-16,1-2 245 0</inkml:trace>
  <inkml:trace contextRef="#ctx0" brushRef="#br0" timeOffset="116511.4399">4514 3527 185 0,'0'-4'272'0,"3"1"-13"0,-3-1 2 16,0 2-22-16,0 2-8 0,0-5-14 15,0 5-13-15,0-5-19 0,0 5-20 0,0 0-17 0,-3-1-14 0,3 1-20 16,0 0-8-16,0 0-12 0,0 0-9 0,-4 7-11 16,-2-1 5-16,2 1-12 15,0 0-16-15,-2 1-1 0,3-1-7 0,-1 1-3 16,4 2-8-16,-2-4 0 0,2 2-9 0,2 0-12 15,-2-2-6-15,3 1-10 0,1 0-9 0,0-3-5 0,2 1-8 16,1-1-7-16,0-3-2 0,0-1-1 0,4-1-5 16,-1 1 1-16,0-4 4 0,0 0 5 0,0 0 4 15,1-5 1-15,-1 0 7 0,-1 0-1 16,-2-2 9-16,-2 5 19 0,-1-3 8 0,-1-3 15 16,-3 3-6-16,-1 0 3 0,-1 2 15 0,-1-2 2 15,-1 3-6-15,-1-2-4 0,0 3-3 0,-2 2-6 0,0 1 0 16,-1 1-2-16,0-1-5 0,-1 2-2 0,2 3-1 15,0 1 6-15,0-2-13 0,1 5 3 0,3 0-9 16,-1-1-9-16,3 1-9 0,2 0-9 16,5 0-11-16,0 1-9 0,5-1-11 0,2-1-8 15,9-1-10-15,-1-3-10 0,2-1-5 0,0-2-6 16,3-6-15-16,-2 3 8 0,0-3 2 0,2-2 13 16,-5-1 17-16,-1-1 7 0,-2-3 22 0,-3-1 28 15,-1 2 35-15,0-6 15 0,-6 0 24 0,-3 1 12 16,-1-2 12-16,-1 6 17 0,-2-1 4 0,-1 1 3 15,-3-1 18-15,2 3 7 0,-2-1 4 0,-1 2 5 16,0 4-19-16,-1 0-7 0,1 1-15 0,-3 0-7 16,3 2-3-16,-2 1-14 0,-2 1-14 0,3 2-2 0,-2 3-5 15,-1 3-12-15,0 2-6 0,0 5-4 16,-1 3-4-16,2 6-5 0,3 2 0 0,-1 12-4 0,4-2-2 16,1 4-13-16,1 2-15 0,2 2-22 0,0 1-14 15,2 1-24-15,0 1-16 0,0-3-18 0,-3 3-29 16,1-1-16-16,-2-4-23 0,1 2-12 0,0-2-13 15,-4-4-6-15,3-12-30 0,-3 1-12 0,0-1-190 16,-3-3-469-16,-1-1 208 0</inkml:trace>
  <inkml:trace contextRef="#ctx0" brushRef="#br0" timeOffset="116680.5854">4697 3665 51 0,'7'-5'134'0,"5"-5"-18"0,1 1-15 15,5-2-25-15,3 1-19 0,0 2-33 0,2-3-33 16,-1 1-28-16,2 4-49 0,1-2-93 0,-1-1 42 16</inkml:trace>
  <inkml:trace contextRef="#ctx0" brushRef="#br0" timeOffset="118028.6662">5224 3398 42 0,'3'-7'277'16,"0"-3"-5"-16,-2 3-2 0,0-1-13 0,0 4-4 15,-1-2-5-15,-1 0-17 0,1 2-4 0,-1 1-16 16,0-1-30-16,-2 2-18 0,0 0-17 0,3 2-11 15,-7 0-9-15,7 0-24 16,-12 5-3-16,3 2-10 0,-1 2-6 0,-3 6-15 16,2 1-10-16,1-3 5 0,-1 3-8 0,1 3-8 0,0-1-5 15,3-5 0-15,1 8-6 0,1-4-2 0,1-3-6 16,1 6 3-16,1-7-5 0,1 1-1 0,2 2-2 16,-2-3-4-16,2 0 1 0,0 0 2 0,1 1-9 15,2-5-13-15,-1 3 1 0,2-3-3 0,0-2-9 16,2-1-4-16,1-2-7 0,1 2-7 0,3-3-8 0,1-1-24 15,3-3-10-15,0 0-7 0,3-5-4 0,1 1 0 16,0-3 12-16,1-2 4 0,-3-1 5 0,2 1 2 16,-5-4 11-16,1 1 6 0,-5 1 2 0,-1 0 15 15,0 0 23-15,-3-1 4 0,0 0 16 0,-1 3 15 16,-2 0 8-16,-3 1 22 16,1 1 13-16,-2-2-8 0,0 2 9 0,-1 1 8 0,-1 1-5 15,-1-1-8-15,0 3-5 0,-1 1 0 0,1-1-11 16,-1 3-8-16,-2 0-4 0,1 1-3 0,-4 2-10 15,2 1 1-15,0 1 1 0,-3 2-12 0,3 3 0 16,0 0 3-16,0 4-8 0,1-2 0 0,1 0-6 16,0 2-4-16,3-1-6 0,-2 1-4 0,3 1-16 15,0-3-3-15,2 2-6 0,0-1 1 0,1-2 0 16,1-1-1-16,-1 0-11 0,0-4 4 0,2 1 0 16,1 0-3-16,-1-2 5 0,-1 0 3 0,1-1 2 15,0-1 1-15,2-1 4 0,-1-2 5 0,3-3 4 16,-1-1 1-16,0 1 5 0,0-4 3 0,0 2 1 0,2-3 10 15,-1-2 6-15,-1 0 6 0,-3 4 23 0,0-5 4 16,2 3-1-16,-4-3 10 0,1 4 13 0,-1 0 10 16,1 1 4-16,-2 2 11 0,0 0 3 0,1 0-2 15,-2 2-6-15,0 0-9 0,0 3-1 0,1-4-23 16,-1 4-5-16,-1-3-5 0,1 3-8 0,0 0-5 0,0 0-12 16,-3 8-15-16,2-3-39 15,-2 2-3-15,3 0-9 0,-3 1-7 0,3 1-13 16,0 0-4-16,-1 0-8 0,3-1-10 0,0 0-1 15,1 2-1-15,1-3 1 0,-1-1-4 0,2-1 5 16,1 0 6-16,1-3 10 0,-1-1 6 0,2-1-4 16,0-1 11-16,1-1 15 0,1-3-4 0,0-4 9 15,1 0 10-15,-1-1 13 0,-3 0 14 0,3-1 20 16,-1-2 11-16,-1 1 18 0,-1-1 18 0,0 0-2 0,-3 0 14 16,0-1 7-16,2 3 12 0,-4 2 3 15,0 0 11-15,1 2-3 0,-2-1-11 0,1 1-8 16,-2 4-2-16,-2-3-9 0,2 2-12 0,0 1-9 0,0 3-11 15,2-2-9-15,-2 2-3 0,0 0-9 0,0 0-12 16,0 11-17-16,0-4-21 0,0 3-7 0,0-1-17 16,1 4 8-16,-1 0-12 0,0 0-12 0,0 0 0 15,-1 1-4-15,1-1-6 16,0 0 3-16,-2 0-1 0,1-3 0 0,1 3 5 0,-3-6 6 16,3-1 6-16,0-1 12 0,-2 0 5 0,2-1 12 15,-1-4 4-15,1 0 6 0,-1 4 6 0,1-4 7 16,0 0 7-16,5-8 5 0,-2 0-1 0,0 3 8 15,3-5 4-15,1-1 1 0,1-2 4 0,-2 2 2 16,1-1 6-16,0 0-1 0,1 1-7 16,2 0 4-16,0 1-4 0,-3-1 5 0,0 4-6 0,3 1-4 15,-3-1-1-15,0 2-7 0,1 0 4 0,-2 2-8 16,3-1 1-16,-5 4 1 0,3-1-2 0,-2 2 6 16,0 2-7-16,0-1-1 0,1 5-5 0,0 1 5 15,-2 2-2-15,0 3-2 0,0 2-6 0,-1 4-4 16,0-5-6-16,-3 6-15 0,-3 1-6 0,2-1-9 0,-2 0-5 15,0-1-16-15,0-3-21 0,-1-3-8 0,0 0-20 16,1 0-20-16,-1 0-23 0,1-4-34 0,0 0-27 16,2-2-20-16,1-4-180 15,0 0-456-15,2-2 202 0</inkml:trace>
  <inkml:trace contextRef="#ctx0" brushRef="#br0" timeOffset="118657.5113">5938 3500 174 0,'-1'-2'291'0,"1"2"-12"0,-3-4-10 16,0 3-14-16,3 1-15 0,-7 1-21 0,7-1-13 15,-10 3-18-15,3 1-12 0,-1 0-23 0,-1 3-16 0,2 2-16 16,-1 1-7-16,-2 1-13 0,3 1-11 0,1 1-9 16,2-1-8-16,1 1-8 0,-1 1-7 0,1-2-15 15,3 0-12-15,0 0-18 0,3-3-6 0,-3 0-1 16,4-2-19-16,-1-1-8 0,1-1 0 0,-1-2-6 15,0 0 3-15,1-2-5 0,3 1-1 0,0-4 2 16,0 1-5-16,0-3 10 0,2 0 2 0,-1-1 7 16,2-3 1-16,-4 0 4 0,2 0 10 0,-1-3 8 15,0 0 7-15,-3-1 7 0,2 4 10 16,-2-3 16-16,-1 2 1 0,1 2 11 0,-4-3 12 0,2 2-1 16,-1 1-1-16,0 0 14 0,1 2 8 0,-2-3-7 15,0 4-9-15,3 0-13 0,-3-1-1 0,1 1-11 16,-1 2-5-16,1-1-2 0,1 1-4 0,-2 2-9 15,4-4-5-15,-1 3-4 0,-3 1-3 0,0 0-4 16,11 5-5-16,-8-2-13 0,1 1 5 0,-1-2-7 16,4 5-7-16,-4 0-5 15,1 1-1-15,-1-1-12 0,1 1-2 0,-1 4-2 16,1 0-6-16,-4 1-4 0,0-2 1 0,-1 0-1 0,-2 1 1 16,2-3 5-16,-2-1 3 0,0 0 1 0,0-2 5 15,-1 0 5-15,4-2 4 0,-3 0 8 0,3-1 4 16,-1 0 3-16,1-3 6 0,0 0-8 0,0 0 10 15,0 0 9-15,-2-10-4 0,2 6 4 0,0-3-1 0,3-2 5 16,0 1 5-16,3-5-2 0,-1 0 2 0,2 1-13 16,0-1 5-16,0 1 1 0,0 1-4 0,3-1-1 15,-3 2 2-15,3 1-4 0,-3 0-1 0,0 4 1 16,2 1 1-16,-4 0-4 0,2 1-5 16,-2-1 3-16,-1 4-1 0,0 0 0 0,-4 0-5 15,11 5 1-15,-8-1 0 0,1 2 7 0,-1 1 0 16,1 1 1-16,2 4-5 0,-5-1-3 0,1 2 9 15,-1-1-19-15,-1 1-8 0,0 0-10 0,0 1-12 16,0-3-23-16,-1-2-23 0,-1 0-21 0,1-1-19 16,-2-1-22-16,3 1-25 0,0-3-34 0,-3-1-21 15,3-1-11-15,0-3-182 0,3 1-459 0,-3-1 203 0</inkml:trace>
  <inkml:trace contextRef="#ctx0" brushRef="#br0" timeOffset="118835.2841">6279 3544 90 0,'4'-6'309'15,"0"2"16"-15,-1 1-12 0,-1-1-3 0,0 2-7 0,-2-1-12 16,3-1-23-16,-3 4-22 0,0-2-29 0,0 2-18 0,0 0-28 16,0 0-6-16,4 10-15 0,-4-3-13 0,0 0-13 15,0 2-14-15,0 4-20 0,-2-3-18 0,0 5-28 16,2-1-23-16,-3 1-31 0,1-1-37 0,-3-1-41 16,1 0-47-16,1-2-46 0,0 2-58 0,1-5-51 15,-1-2-205-15,1 0-535 0,0-3 238 0</inkml:trace>
  <inkml:trace contextRef="#ctx0" brushRef="#br0" timeOffset="118984.598">6370 3302 80 0,'2'-6'199'0,"-1"3"-23"0,-1 1-22 15,3 0-25-15,-3 2-25 0,0 0-45 0,0 0-37 0,-1 11-48 16,2-5-45-16,-2 1-67 0,1 0-149 15,1 2 66-15</inkml:trace>
  <inkml:trace contextRef="#ctx0" brushRef="#br0" timeOffset="120056.4304">6508 3478 27 0,'3'-3'268'0,"-1"-3"-5"0,-1 1 2 15,1 1-2-15,-1-3-7 0,0 3-15 0,-1 1-3 0,0-1-21 16,0 4-10-16,-2-4-11 0,0 0-11 0,2 1-17 16,0 3-14-16,-6-1-14 0,6 1-4 0,0 0-20 15,-10 3-17-15,6 0-5 0,0 1-12 0,-2 1-9 16,2 3-9-16,0-1 5 0,-2 4-16 0,3 2-1 0,-1-1-1 16,4 1-14-16,0 1-1 0,-2 1-5 0,2-1-2 15,0-1-7-15,2 2-4 0,-2-1-4 16,3 2-7-16,-2-1-11 0,2-4-7 0,0 0-6 15,1-2-3-15,-1-1-5 0,0-1-14 0,1-1-4 16,2-2-1-16,1-1-9 0,1 0-4 0,1-1-10 0,5-4-13 16,-1 0-3-16,1-2 0 0,1 0-2 0,0-2 10 15,3-5 10-15,-5 2 4 0,3-3 7 0,-2-2 6 16,-3 3 13-16,5-5 15 0,-9 3 18 0,2 0 19 16,-4 1 11-16,2-1 20 15,-2-2 14-15,-2 3 11 0,0-4 17 0,-1 8 31 16,-2-1 7-16,1 0-6 0,-2 0-6 0,0 2-11 15,-1-1-5-15,0 3-6 0,-1 0-5 0,0 1-9 16,-1 2-9-16,-1 2-17 0,0 0 3 0,-4 1-6 0,1 2-9 16,1 0-1-16,-2 3-3 0,2-1-1 0,-3 4-10 15,4-1-13-15,1 3-2 0,-3-1-17 0,3 5-12 16,1-3-20-16,-1-1-8 0,4-2-6 0,-2 1-2 16,2-2-6-16,1 1-6 0,1-1-9 0,0-1 1 0,1-2-2 15,1 0 9-15,2-2 6 0,0-1 2 16,0 1 2-16,1-3 6 0,4 0 7 0,-2-1 1 0,1-3 12 15,1 0-1-15,1-1 10 0,-4 0 15 0,3 0 12 16,-2 0 18-16,-1 0 8 16,0 1 15-16,-2 0 14 0,-2 1 14 0,0 0-4 15,0 1 5-15,0 0-13 0,-1 0-5 0,-2 2-10 16,3-3-6-16,-3 3-1 0,0 0 9 0,0 0-19 0,-1 10-6 16,0-4-15-16,-1 2-9 0,0-1-22 0,1 1-11 15,0 1-20-15,1 0-16 0,1 2-15 0,0-4-4 16,3 2-18-16,1-2-11 0,2 0-11 0,1-2-5 15,0-1-5-15,1-1-1 0,2-3 14 0,3-2 11 16,-1-1 10-16,-2-3 23 0,8-3 11 16,-7 0 20-16,-1-3 30 0,3-5 31 0,-2 1 24 15,-2-1 20-15,1-2 16 0,-2 0 7 0,-2-5 9 16,-1 1 22-16,0-12 8 0,-2 9 3 0,-1 0 5 0,-2-1 4 16,-1 1-1-16,0 2-3 0,2 1 9 0,-2 1 6 15,0 3-5-15,0 7 2 0,0 3-8 0,-3 1-10 16,3 3-15-16,0-1-13 0,0 2-12 0,0 0-11 15,-2 1-9-15,2 3-4 0,0 0-7 0,0 0-5 16,-4 13-4-16,3-1-6 0,-6 5-15 0,4 4-24 0,0 2-9 16,0 3-23-16,-1 12-4 0,3 1-40 0,-2-1-38 15,0-1-34-15,-1 0-35 0,2-2-40 0,2-1-51 16,-1-7-61-16,1-3-339 0,0-2-735 0,-3-3 324 16</inkml:trace>
  <inkml:trace contextRef="#ctx0" brushRef="#br0" timeOffset="121692.1168">7386 3410 200 0,'-4'-9'220'0,"3"0"6"0,-1 2-4 16,-1-2-4-16,0 0-15 0,-1 2-17 15,-1 0-4-15,3 1-6 0,-4 1-19 16,1 0-10-16,-1-1-21 0,2 3-11 0,-2 1-11 0,-1 0-7 15,3 0-16-15,-2 1-6 0,-1 1-6 0,1 1-9 16,2-1-9-16,-3 4-4 0,1-2-6 0,1 4-2 16,-1 0-2-16,1 0-5 0,0 2-6 0,1 5 1 0,1-2-1 15,1 2-8-15,2 1-3 16,2-1-7-16,1 0-1 0,1 0-4 0,2-1-7 0,-2 3-4 0,2 1-3 16,1-3-6-16,0-1-1 0,0 1-1 0,0 1-2 15,0-3-1-15,2 1 2 0,-2-2-1 16,0-3 4-16,-4 1-3 0,1-1 1 15,-2-1 2-15,0-3 0 0,-2 3 5 0,0-1 2 16,-2-1 2-16,-3 1 2 0,2-2 0 0,-6 1-1 16,1-2 3-16,-6 2-1 0,1-1 1 0,-2-1-7 0,2-1-5 15,-4-2-11-15,0 1-13 0,2-1-18 0,0 0-23 16,-1-2-21-16,4 1-23 0,0 0-29 0,4-1-30 16,1-1-171-16,-2 2-386 0,3-5 171 0</inkml:trace>
  <inkml:trace contextRef="#ctx0" brushRef="#br0" timeOffset="122340.4049">7356 3488 229 0,'0'0'240'0,"7"0"-19"0,-7 0-16 16,0 0-23-16,0 0-15 0,4 5-15 0,-4-4-15 15,1 3-15-15,1-2-9 0,0 1-9 0,0-1-11 0,1 3-11 16,0-1-19-16,1-2-14 0,1 3-15 15,1-3-14-15,0 1-17 0,3 0-18 0,-1-2 0 16,-1 0-3-16,1-2-1 0,1 0 3 0,-2-1 0 0,3-2 0 16,-3-2 7-16,-1 2 13 0,-2-4 16 0,2 4 15 15,-2-4 15-15,-3 2 11 0,-1-3 5 0,2 0 5 16,-2 2 13-16,-2 1 9 0,1 3 0 0,-2-5 5 16,0 3 2-16,-1-1 2 0,1 2-5 0,2-1 2 15,-2 1-4-15,0-1-10 0,2 1-8 0,-1 2-8 16,-1 1-14-16,3 1-6 0,0 0-1 0,0 0-3 15,-10 7-5-15,8-4-4 0,-3 3-5 16,3 0 1-16,-1 3-2 0,-2 3-3 0,1 0-4 0,0 2-3 16,1-2-4-16,0 1-7 0,2 1-9 0,-2 0-2 15,1-1-8-15,2-1-14 0,-1 1-6 0,2-1-10 16,1-2-11-16,1-3-5 0,1 1-4 0,2 0-2 16,-2-3 8-16,3 1-4 0,2-4-4 0,-1-2 2 15,2 0-1-15,0-2 4 0,4-5 7 16,0 2 7-16,1-3 4 0,-2-1 6 0,0 0 0 15,1-6 7-15,0 2 11 0,0-2 11 0,0 0 23 16,-8 2-3-16,4-3 13 0,-2-1 11 0,-1 3 16 16,-4-6 9-16,4 1 17 0,-3 1 10 0,-1-1 14 15,3 4-9-15,-6 2 14 0,1-2 9 0,2 3 0 16,-3 2 20-16,0 2 3 0,0-1-10 0,-3 2-11 0,3-1-6 16,0 5-1-16,-4-1-8 0,4 0-12 0,0 1-12 15,-3-1-8-15,3 4-13 0,-1-2-8 0,1 2-4 16,0 0-6-16,-7 8-5 0,4-1-4 0,-1 2-3 15,-2 0-15-15,3 6 5 0,-1 4-2 0,1 1-6 16,-1 1-3-16,2-2-19 0,1 1-27 0,0-1 5 16,-2 1-5-16,3 1-13 0,0 0-14 0,1 3-7 15,2-1-20-15,-2-2-16 0,1 1-12 0,-1-7-7 16,2 1-7-16,0-3-11 0,0 0-8 0,-2-1-17 0,2-3-19 16,1-2-30-16,2 1-26 0,-5-5-25 0,5 1-28 15,-5-2-203-15,5-4-539 0,-6 2 238 0</inkml:trace>
  <inkml:trace contextRef="#ctx0" brushRef="#br0" timeOffset="122497.5421">7659 3501 191 0,'-3'-1'272'0,"3"1"-21"0,-4-2-23 15,4 2-23-15,0 0-22 0,-3-2-20 0,3 2-22 16,0 0-23-16,0 0-35 0,10-2-43 0,0 1-57 0,0-1-55 15,5 0-50-15,2 0-156 0,0-4-300 0,-3 3 133 16</inkml:trace>
  <inkml:trace contextRef="#ctx0" brushRef="#br0" timeOffset="124340.0092">8025 3409 197 0,'0'0'246'15,"0"-5"-8"-15,0 5-7 16,0-4-15-16,0 4-14 0,0 0-23 0,-3-5-16 15,3 5-17-15,0 0-13 0,-1-2-18 0,1 2-11 0,0 0-10 16,-6 8-9-16,3-4-10 0,-1 3 13 0,-3-1-13 16,3 1-6-16,0-1-8 0,-1 3-4 0,0-2-7 15,2 1-6-15,2 0-5 0,-2 1 2 0,0 1-7 0,3-1-4 16,-3 0 2-16,3-2-6 0,3 0-5 0,-3-3-4 16,3 3-2-16,0-4-8 0,1 0-11 15,0-1-7-15,2-2-4 0,2 0-2 0,1-1-6 16,-1 0-1-16,5-4 6 0,-5 2-5 0,2-4 8 15,-2 0 2-15,1-1 7 0,-3 0 7 0,-1-3 15 0,-1 4 4 16,-1-1 10-16,0 0 16 0,-3 1 6 0,-3 1-8 16,-1-1 3-16,0 1 8 0,-2 2-2 0,-1 1-2 15,1 2-3-15,-2-1-2 0,0 0-6 0,-2 4-4 16,3-1-4-16,-2 2-4 0,1 2-6 0,-2-1 2 16,6 2-8-16,-1-1-15 0,3 3-12 0,2-1-8 15,1 0-15-15,2 0-20 0,4 1-15 0,7-2-8 0,0 0-12 16,4-1-6-1,4-2-14-15,-1 0-5 0,1-5 13 0,6 0 1 16,-4-3-2-16,2-3 12 0,-5 0 13 0,-3-3 9 0,0-1 26 16,2-1 31-16,-6-2 31 0,-3-1 21 0,1-1 23 15,-4-2 23-15,-1 2 19 0,-5-2 4 0,0 0 14 16,-2 6 7-16,-1-2 17 0,-2 3-3 0,2 0-9 16,-1 3 8-16,-2 0-2 0,0 3-12 0,-2-2-7 0,2 5-13 15,-2 0-15-15,2 0-6 0,-3 3-18 0,7 0-4 16,-12 7-7-16,3-2 4 0,3 3-27 0,-3 4 11 15,2 7-11-15,2-5-8 0,0 5-7 0,0 4 0 16,4 2-14-16,1 3-11 0,-4 6-11 0,4 3-13 16,0 1-19-16,0-3-11 0,1 1-19 0,1-1-6 0,-1 1-15 15,0-9-11-15,-1 0-6 0,-1 8-9 0,0-10-14 16,-1 0-7-16,1-1-7 16,-1-2-13-16,1-1-9 0,-2-5-11 0,2-3-19 0,2 0-11 15,-4-4-3-15,3 1-22 0,-2-4-135 0,0-2-406 16,-3-4 180-16</inkml:trace>
  <inkml:trace contextRef="#ctx0" brushRef="#br0" timeOffset="124505.9171">8079 3616 65 0,'2'-9'145'15,"4"3"-12"-15,1-1-6 0,0 0-15 0,3 2-18 16,4 0-13-16,7-1-7 0,0 0-17 0,-1 1-19 15,3 1-18-15,-2 2-12 0,1-2-19 0,2 1-21 16,-3-1-28-16,-1 0-83 0,-7 0-152 0,2 0 67 16</inkml:trace>
  <inkml:trace contextRef="#ctx0" brushRef="#br0" timeOffset="124789.5847">8577 3357 176 0,'0'-3'387'16,"0"3"-16"-16,0-4-5 0,0 4-16 0,0-3-26 15,0 3-25-15,1-3-30 0,-1 3-24 0,0 0-25 16,0 0-26-16,0 0-22 0,0 0-11 0,0 0-27 16,0 0-11-16,-4 14-3 0,4-7-12 0,0 3-14 0,0 2-9 15,0-1-12-15,0 2-8 0,-2 1-5 0,1-1-9 16,0 2-2-16,0-1-19 0,-1 1-20 0,4-1-8 15,-4 0-19-15,2 1-16 0,-2-2-25 0,1-1-23 16,-2-3-25-16,1 0-26 0,0 1-31 0,2-3-26 0,-2-1-42 16,4-1-28-16,-2 0-42 0,0-3-194 0,0-2-536 15,3 2 237-15</inkml:trace>
  <inkml:trace contextRef="#ctx0" brushRef="#br0" timeOffset="125003.0688">8716 3302 197 0,'3'-8'354'16,"-3"0"-7"-16,0 4-7 16,2 0-20-16,-1 1-17 0,-1 0-35 0,1-1-21 15,-1 4-30-15,0-5-20 0,0 5-17 0,0 0-23 16,0 0-11-16,-4 15-20 0,4-6-23 0,0 2 3 0,-4 4-12 16,0-2-13-16,2 10-11 0,1-1-24 0,-2 0-21 15,0 1-18-15,2-1-28 0,-1-1-23 0,0 1-22 16,1-2-23-16,1 1-19 0,-1-5-22 0,-1-3-17 15,2-1-17-15,-2 0-18 0,2-4-15 0,0-1-18 0,0-1-25 16,-1-1-148-16,-1-3-421 0,2 1 186 0</inkml:trace>
  <inkml:trace contextRef="#ctx0" brushRef="#br0" timeOffset="125887.5937">8688 3501 127 0,'0'0'182'16,"2"-5"-20"-16,-2 5-13 0,7-2-12 0,-2 2-12 16,3-1-11-16,1-1-15 0,4-1-14 0,1 0-5 15,-2-2-14-15,4 0-4 0,-2 1-6 0,2-2-7 16,-3 0 4-16,1 0 4 0,-3-3 15 0,0 3 12 0,1-2 24 16,-5 3 19-16,-1-3 14 0,0 2 6 0,1-1-6 15,-5 1 6-15,4 0-4 0,-4 3 4 0,-2-2 4 16,0-1-9-16,0 4-4 0,-2-2-15 0,1 1-24 0,-2 2 3 15,-4 0-14-15,3 0-10 16,4 1-4-16,-14 3-10 0,7 2-9 0,-2-1-5 0,-1 6-2 0,2 0-4 16,3-1-9-16,-3 2-14 0,2 2-15 0,2 0-12 15,1-1-15-15,0 1-18 0,1 0-6 0,2-1-10 16,0-1-11-16,0 0-9 0,3 2-4 0,-1-4 0 16,1-2-7-16,-1 0-5 15,4-1 4-15,-1 0 7 0,0-3 3 0,1-1 5 16,2 0 2-16,0-2 3 0,0-2 6 0,2 0 7 15,0-2 3-15,2-3 8 0,0 1 5 0,2-2 13 16,-3 0 9-16,1-1 19 0,-1-2 11 0,1 1 25 0,-1-1 17 16,-2 0 24-16,0 0 5 0,-1-1 15 15,-3 5 3-15,0-3 24 0,0 2 12 0,-1 0 1 0,0-1-11 16,-1 2 4-16,-2 0-5 0,1 2-3 0,0 2-16 16,-1-1-15-16,1 4-9 0,-2-3-10 0,0 3-8 15,0 0-6-15,0 0-9 0,0 0-8 0,0 0-14 16,-5 10-20-16,3-3-30 0,0 2 3 0,0 0-12 15,-1-1-8-15,0 3-1 0,0 2-18 0,0-1 2 16,-1-1-2-16,1 0-1 0,-1 0 1 0,-1-2 2 16,1 0 4-16,1-2 6 0,0-1 12 0,0 1 0 0,1-4 3 15,0 1 6-15,-1-1 7 0,3-1 10 0,-2-1 8 16,2-1 1-16,0 0-2 0,0 0 6 0,0 0 15 16,-2-9 1-16,3 5 5 0,1-3 1 0,-1 1-6 15,4-3 0-15,0-3-10 0,2 2-2 0,0 1-2 16,1-1 3-16,2-3-2 0,-1 4-1 0,1 0 3 15,-2 3-5-15,3-3 7 16,-4 4-13-16,1-2 0 0,0 2 3 0,-1 2-4 16,-3 3 3-16,3 0-2 0,-1 0 3 0,1 2-4 15,-1 2 0-15,-1 1 0 0,0 0-3 0,-1 1 1 16,-3 2-21-16,2-1 9 0,-2 1-7 0,-1 0-8 0,1 1 6 0,-1-2-9 16,-2 2 3-16,-1-3 0 0,0 2 1 0,2-4 5 15,-2 2 1-15,0-3 5 16,2 0 7-16,-1 0 1 0,0-1 2 0,2-2 5 15,0 0 1-15,0 0-2 0,0 0-3 0,-5-8 1 16,8 4 4-16,0-3 0 0,1 0-3 0,3-2 5 0,2-2-1 16,-2 6 5-16,3-6 0 0,1 4-2 0,-2 1 0 15,2-1-5-15,-3 2 9 0,1 1 2 0,0 2-2 16,-4-1 1-16,1 2 0 0,0-1 1 0,-1 2 2 16,1 2-3-16,-2-1 4 0,1 3-5 0,-1 0-2 15,-3 4 5-15,2-1-4 0,-1 3-3 0,-1-1 4 0,-2-1-19 16,-1 3-15-16,2-4-21 0,-3 2-30 0,1 0-38 15,0-4-34-15,-1 1-49 0,2-2-40 0,2 0-34 16,1-3-234-16,-2-1-547 0,0 0 242 0</inkml:trace>
  <inkml:trace contextRef="#ctx0" brushRef="#br0" timeOffset="127782.9125">8567 3199 21 0,'0'0'107'0,"0"0"-10"0,0 0-7 16,0 0-9-16,0 0-22 16,0 0-18-16,0 0-18 0,7 9-30 0,-4-7-27 15,-3 1-46-15,0-3-87 0,1 4 39 0</inkml:trace>
  <inkml:trace contextRef="#ctx0" brushRef="#br0" timeOffset="128616.3784">9473 3359 166 0,'0'-3'216'0,"0"3"-12"0,-6-3-19 0,6 3-22 0,-4-2-8 0,1 1-17 16,3 1-12-16,0 0-12 0,-7 0-12 0,7 0-13 15,-4 3-5-15,0-2-10 0,1 1-9 0,3 1-3 16,-4 0-8-16,-1 0-7 0,3 1-5 0,-3 2-4 16,2-3 0-16,3 3-4 0,-1-3-3 0,-2 1-3 15,3 2-6-15,0-2 1 0,0 4-3 0,2-4-1 16,0 2-3-16,3 0 1 0,-1-2-7 0,0 2-2 15,3 1 0-15,2-2-3 0,-2 2-6 0,0-3 0 16,2 4-1-16,-2-3-4 16,1 0 3-16,-3 0 0 0,1 1 3 0,-1-2-5 0,-2 1 1 15,1 0-3-15,-2-3 4 0,-1 2 2 0,-1 0-3 16,0 1 1-16,-1-3 2 0,-3 3 1 0,-3-2-3 16,0 0-5-16,-2-1-5 0,-1 2-6 0,-2-1-3 15,2-1-5-15,0-2-1 0,0 0-2 0,3 0-7 0,0-2-14 16,-3-4-13-16,6 3 0 0,0-3-2 0,-1-1-8 15,4-4 6-15,0 3-3 0,1-4 9 0,1 0 11 16,2 1 4-16,1-2 17 0,0 2-3 0,2 0 20 16,-3 2 7-16,1 2 15 0,0-1 16 0,-1 3 13 15,0-2 16-15,1 4 20 0,-2 0 10 0,2 2 6 0,-3-5-3 16,-1 4-7-16,0 2-6 16,0 0-10-16,0 0-1 0,0 0-8 0,0 0-5 15,-5 12-1-15,-1-5-5 0,0 5-1 0,-1-2-12 0,0 2-24 16,-4 2-36-16,0 2-38 0,0-4-47 0,2-1-48 15,-1 0-192-15,0-1-383 0,2-4 170 16</inkml:trace>
  <inkml:trace contextRef="#ctx0" brushRef="#br0" timeOffset="130794.8261">9991 3365 203 0,'-1'-3'259'15,"1"3"5"-15,-3-4-17 0,3 2-12 0,-3-1-14 0,2 0-24 16,-2 2-19-16,3 1-16 0,-6-3-18 0,6 3-16 0,-10 1-11 16,6 1-15-16,-3-1-11 15,3 3-8-15,-2 1-6 0,-1 0-4 0,-3 2-11 16,3 0-3-16,3 0-8 0,-6 3-3 0,3-1-6 16,0 3-1-16,0-2-6 0,0 2-4 0,0-1-1 15,1 0-1-15,2 0-6 0,0 1 0 0,1 1 5 0,0 0-12 16,3-6 1-16,-1 3 3 0,2-1-6 0,-1-1-2 15,0 0-5-15,3-1-6 0,0-1-4 0,1 1 0 0,0-2-2 16,2-2-1-16,-1-1-8 16,4 0 2-16,-2-3-4 0,3-1 3 0,1 0 3 15,-1 0-3-15,0-3 9 0,1-1-4 0,-1-1 2 16,1 0 4-16,0-1 9 0,-2-1 0 0,1 0 12 16,-3 0 12-16,0-2 9 0,-1 0 14 0,-2 4 17 15,0-5 15-15,0 3-2 0,-2 1 13 0,-1-1-2 16,0 2-2-16,1-2-5 0,-2 5 1 0,0-4-2 0,0 3-25 15,0-1 9-15,-2 1-5 0,2 2-9 0,2-1-10 16,-2 1 1-16,0-1-10 0,0 4-4 0,0-3-3 16,0 3-6-16,4-3-8 0,-4 3-6 0,3-1-2 15,-3 1 2-15,5 0-2 0,-5 0-1 0,6 1-5 16,1 2 0-16,-4 0 1 0,4 1 0 0,-3 1 1 0,2-2-7 16,1 3-4-16,-3-2 10 0,-1 0 1 0,4 2-9 15,-3-3-7-15,0 3-5 0,2 0-7 0,-3-1-2 16,1-1-6-16,-1 2-6 0,-2-1-9 0,1-1 3 15,-1 1 0-15,2-1-7 0,-2 1 2 0,-1-1-2 16,3 1 2-16,-4-2 11 0,-1 0 2 0,2 2 2 16,-1-1 9-16,1-3 4 15,0-1-1-15,-1 4 5 0,2 0 2 0,-1-4 4 16,0 0 16-16,0 0 12 0,-3 3 4 0,3-3 0 0,0 0 0 0,0 0 4 16,0-9-4-16,0 4 16 0,0 0-19 0,3-5-13 15,1 2 5-15,2-7 5 0,4-3-8 0,1 1 3 16,0-1-6-16,3 2-1 0,-1 1 1 0,1 1-2 15,-3 3 1-15,2 0 0 16,1 4-6-16,-3 0-5 0,2 0 6 0,-3 4-9 16,0 0-7-16,-2-1-17 0,1 4-26 0,-1 0-22 15,-2 2-28-15,-1 1-33 0,-2 1-49 0,0 0-52 0,0 1-62 16,-3 2-219-16,0 2-568 0,-2-5 252 16</inkml:trace>
  <inkml:trace contextRef="#ctx0" brushRef="#br0" timeOffset="131595.3933">10091 3417 8 0,'0'0'175'0,"0"0"-12"0,0 0-19 16,0 0-1-16,0 0-7 0,0 0-21 0,0 0-8 16,0 0-7-16,0 0-2 0,0 0-4 0,0 0-3 15,0 0-1-15,0 0-4 0,0 0-3 0,10 6-7 16,-10-6-6-16,0 0-2 0,5 1-4 0,-5-1-5 15,5 0-4-15,-5 0 3 0,4 2-3 0,0 1 7 16,-2-2-18-16,0 0-1 0,3 2-3 0,-3 1 1 16,1 0-7-16,1-2 0 0,1 3-4 0,-1 2-2 0,-1-3 0 15,0 4-2-15,-2-1-1 0,3 0-1 0,-1 1-6 16,0 2 2-16,0-1 0 0,-1-2-5 0,1 2 3 16,0-1-3-16,-2 1 2 0,1 0-6 0,1-2 0 0,-3 0-5 15,1 0 5-15,1 0-2 0,-2-1-1 0,0-1-1 16,1-1-2-16,-1 0 3 15,0-1-1-15,0 1 1 0,0-4-1 0,-3 5 2 16,2-3 2-16,1-2-3 0,-6 1-1 0,6-1 3 0,0 0 1 16,-7-1-1-16,4-2 0 0,-1-1-1 0,1 0-1 15,0-1 0-15,1-3 1 0,0 0-3 16,-1 0-1-16,3 1-5 0,-3-2-8 0,5 0-11 0,-1 0-13 16,2-3-10-16,0 0-25 0,0 1-15 0,1 2-17 15,0 2-51-15,2-5-34 0,-1 5-192 0,3-3-408 16,-3 1 181-16</inkml:trace>
  <inkml:trace contextRef="#ctx0" brushRef="#br0" timeOffset="133690.1509">10692 3288 152 0,'3'-8'259'16,"-3"4"-7"-16,4 0-6 0,-4-3-5 0,0 4-5 0,3 0-3 15,-2-1-17-15,1 2-13 0,-1-1-21 0,-1 3-17 16,1-3-16-16,-1 3-23 0,2-3-13 0,-2 3-12 16,0 0-10-16,0 0-7 0,0 10-8 0,0-2-8 0,1-1-6 15,-1 2-6-15,2 1-8 0,-4 3-3 0,2 5-5 16,-1 1-2-16,1-1-3 15,0 2-3-15,-2 1-1 0,1-2-5 0,-2 0 0 16,2-1-4-16,-2-2-1 0,0 2-4 0,2-4-4 0,-4-1-8 16,1 1-1-16,1-2-5 0,0-2-1 0,1-2-7 15,-1-1-3-15,-1-1-4 0,3-1-4 0,-1-3-2 16,2 2-3-16,0-2-3 0,-2 1 0 0,2-3-2 16,0 3 1-16,0-3 3 0,0 0 1 15,0 0 4-15,0 0-1 0,0 0 2 0,0 0 5 0,9-2-1 16,-9 2 2-16,7-4 3 0,-4 2 2 0,-1-1-3 15,1 2 2-15,-1-2-3 0,2-1 4 0,-1 2 3 16,3-2-2-16,-2 2 2 0,3-1-2 0,-1-1 2 16,-1 3 0-16,2-3 1 0,1 0-7 0,0 0-2 15,2 0-3-15,1-1 1 0,-2 1-5 0,4-1-1 16,-1-3 4-16,0 3 1 0,1-4 3 0,-2 2 1 16,0-1 2-16,1 0 4 0,-4-3 9 0,2 2 2 15,0 1 4-15,-4 0 7 0,1-2 10 0,-3 0 9 16,2-2 13-16,-3 4 17 0,0 0 9 0,-1 0-1 0,0-2 6 15,1 3 25-15,-1 0 12 0,-2 0 14 0,-1 3 2 16,2-2-5-16,0 2-3 0,-2-1-5 0,1 0 4 16,0 3-22-16,0 2 0 0,0-5-12 0,0 5-10 15,-1-4-11-15,1 4-7 16,0 0-7-16,0 0-7 0,0 0-5 0,0 0-6 0,0 0-3 16,4 11 1-16,-2-4 1 0,0 2-10 0,0 4-2 15,1 1-3-15,1 5-4 0,-2 1-6 0,0-2-6 16,1 2-6-16,-1-1-8 0,0 0 7 0,0 2-27 15,-1-2 3-15,-2 1-2 0,0-6-5 0,1 1-8 16,-1-1 1-16,0-2 8 0,1 0-12 0,-1-3 1 16,1-2 1-16,0-1-2 0,-1-1 13 0,1-1 12 15,-1-1-4-15,1 0 3 0,0-3 6 0,0 0 4 16,0 0 2-16,0 0-3 0,0 0 8 0,-5-10-5 16,3 3 2-16,-1-1 5 0,0-2 2 0,1-1-15 15,-1-2 14-15,1 0-9 0,0-2 9 0,0-1-5 0,1-3 5 16,-1 0 5-16,1-2-4 0,1 0 1 15,0 0-6-15,1-1 1 0,4 2-3 0,-1-4 5 0,0 4 8 16,2 2-16-16,1 4 0 0,-2 3-6 0,4-2 0 16,0 4-5-16,0 1-1 0,1 1-5 0,-1 2 8 15,4 1-8-15,1 0-4 0,0 4 8 0,-4-1-4 16,0 2 1-16,-1 0-3 0,1 1-2 0,-2 1-5 16,0 3-1-16,-1-1-1 0,0 0 1 0,-2 2 3 15,1 0-4-15,-2 1 0 0,-1 0-8 0,-1-1-3 16,-2 2 2-16,1 0-1 0,-1 0 9 15,-4 2 1-15,-1 0 1 0,-2 0 3 16,-3-1 4-16,1-2 0 0,-3 1 4 0,1-2 2 0,-1 1 2 16,-1-2 2-16,5-2 2 0,-5 2 5 0,2-2 1 15,2-1 2-15,-1 0 5 0,1 0 9 0,2 0 1 16,1-1 7-16,1-1 4 0,2 0 1 0,-1 1 0 16,1-1 6-16,3-1-7 0,0 0 1 0,-6 3-7 15,6-3-1-15,0 1 4 0,0-1-4 0,0 0-3 16,4 7 6-16,-1-3-3 0,0-2-1 0,1 3-2 15,2 1 0-15,0-1-1 0,1 2-3 0,3-1 3 0,1 3 0 16,-2 0-5-16,0-2 4 0,0 2 0 0,0 2-1 16,2-3 2-16,1 1-6 0,-4 2-8 0,2-2-18 15,0 0-20-15,-1 1-19 0,-3-1-37 0,4 0-33 16,-4-1-42-16,1-1-35 0,0-1-39 0,-2 1-182 16,0-4-472-16,0 0 209 0</inkml:trace>
  <inkml:trace contextRef="#ctx0" brushRef="#br0" timeOffset="134263.613">11344 3353 249 0,'0'-13'364'0,"-2"6"-7"0,2-2-25 16,0 4-9-16,-1-1-18 0,0 1-25 0,0 2-30 15,2 0-33-15,-1 3-20 0,-3-2-25 0,3 2-11 16,0 0-9-16,0 0-24 0,-6 13-14 0,2-6-7 0,1 2-14 15,2 4-9-15,-2 5-13 0,1 0-9 0,0 2-8 16,0-1-10-16,1-4-17 0,-2 5-18 0,6-1-15 16,-8 1-15-16,6 1-14 0,-1-7-9 0,-1 1-7 15,2-3-15-15,-1 0-9 0,0 0-12 0,2-4-2 16,0-2-1-16,3 0 1 0,0-2-9 0,2-2-5 16,2-2-18-16,0 0-12 0,5-2-7 0,1-3 3 15,0-1 4-15,4-1 17 0,-5 0 13 0,2-5 17 16,1-1 22-16,0 0 28 0,-3-2 31 0,0 1 25 15,-2 3 21-15,-3 0 35 0,0-1 21 0,1 1 32 0,-3 1 4 16,-3 2 24-16,-1 2 15 16,0-1 9-16,0 1-1 0,-3-1-8 0,1 3-12 15,-2 0-14-15,1 1-14 0,-2-1-16 0,2 1-14 16,0 3-10-16,0 0-13 0,0 0-5 0,-11 7-7 16,5-1-8-16,2 1-1 0,-2 1-13 0,2 2-8 15,-2 2-18-15,2-1-17 0,0 2-16 0,1-1-18 0,0 1-18 16,3-1-12-16,0-3-5 0,0 0-5 0,3-1-5 15,-1-3 0-15,2 1 4 0,0-3 8 0,0 0-3 16,2-1 1-16,0-1 2 0,-1 0 6 0,2-2 2 0,2-2 8 16,-1-1 10-16,1 1 12 0,-2-3 5 0,0-2 6 15,0 1 15-15,0 0 25 0,0-5 5 0,-3 4 8 16,0-5-4-16,-1 1 2 0,1 0-8 0,-1 1 7 16,-2-2-6-16,1 0-2 0,-2 4 3 0,-1 1-5 15,0 1-1-15,-1 1-8 0,2 0-8 0,-3 0-30 16,-1 2-38-16,-1 2-33 0,0 1-46 0,-2 1-43 15,0 1-45-15,0 0-43 16,0 4-243-16,1-1-556 0,-1-1 245 0</inkml:trace>
  <inkml:trace contextRef="#ctx0" brushRef="#br0" timeOffset="134513.4019">11777 3278 369 0,'4'-3'412'16,"-4"0"-23"-16,1-1-39 0,1 1-26 0,-2 3-31 15,4-2-18-15,-3 1-44 0,-1 1-16 0,9 2-21 16,-1 2-20-16,-1 0-17 0,3 3-19 0,0 3-27 0,0-1-1 16,0 2-6-16,-2 2-15 0,2 5-1 0,0 4-10 15,-6 1-14-15,-1 1-2 0,-3-2-10 0,0 3 2 16,-4 1-15-16,-5 1-13 0,1-3-18 0,-4-1-3 15,-7 8-39-15,3-11-36 0,-2 0-38 0,-2-2-43 16,0 0-71-16,1-4-79 0,-1-2-287 16,2-5-636-16,4-1 281 0</inkml:trace>
  <inkml:trace contextRef="#ctx0" brushRef="#br0" timeOffset="135392.3674">12165 3401 14 0,'0'-4'264'0,"0"-4"7"0,0 4-4 15,3-5 3-15,-3 5-22 0,0-4-14 0,3 4-2 16,-3 0 0-16,0 1 0 0,0-1-13 0,0 1-11 15,0 3-13-15,0-3-16 16,0 3-28-16,1-3-11 0,-1 3-16 0,0 0-17 0,0 0 1 16,0 0-16-16,0 0-14 0,0 0 1 0,0 0-12 15,0 0-1-15,-1 13 4 0,0-7-30 0,-1 1 9 16,2 2-5-16,0 0-6 0,0 3-2 0,-3 1-1 16,3 2-18-16,-1 3 13 0,1-4-3 0,0 5-6 15,0-4-3-15,0 4-7 0,0-3-11 0,0-2-20 16,0-1-22-16,0 0-17 0,0 1-17 0,0-1-22 15,-1-4-31-15,1 2-32 0,-2-4-35 0,4-1-31 16,-2-1-38-16,1-1-22 0,0 0-206 0,2-3-532 0,-3-1 235 16</inkml:trace>
  <inkml:trace contextRef="#ctx0" brushRef="#br0" timeOffset="135622.9386">12341 3263 163 0,'3'-12'315'15,"0"4"-16"-15,-2 0-10 0,1 3-16 0,-1-1-28 16,-1 3-26-16,0-1-25 0,0 1-21 0,3 1-16 16,-3 2-18-16,0 0-11 0,0 0-15 0,3 10-5 15,-2-2-12-15,-1 2-12 0,0 1-8 0,0 4-7 16,0 1 3-16,0 3-20 0,0 2-2 0,0 3-15 16,0-2-11-16,-1 1-21 0,-2 2-16 0,3-3-17 15,-3 0-26-15,0 0-15 0,-1 0-21 0,0-1-20 16,1-6-34-16,-2-2-35 15,3 1-20-15,-1-2-23 0,0 0-151 0,1-3-407 0,0-4 180 16</inkml:trace>
  <inkml:trace contextRef="#ctx0" brushRef="#br0" timeOffset="136491.5313">12316 3493 33 0,'0'0'258'0,"0"0"-20"0,-3-4-21 15,3 4-25-15,0 0-19 0,7-4-17 0,-5 1-18 16,3 1-17-16,5 0-11 0,3 0-16 0,1-1-9 16,1 1-15-16,2-2-7 15,3-1-11-15,-6 1-9 0,7-1-1 0,-7 1-4 16,3-1-5-16,-3 1 4 0,-4-1-3 0,-3 1 12 16,3 2 12-16,-3-4 12 0,-1 1 9 0,-2 2 11 0,0-2 14 15,-2 2 9-15,-1-3 5 0,0 3-4 0,-1 3-5 16,-2-7-5-16,-1 1-3 0,0 5-10 0,0-5-4 15,-1 4 3-15,-2 0-20 0,6 2-8 0,-8-3-4 16,2 3-6-16,6 0-2 0,-11 5-15 0,5-1-2 16,-1 3-2-16,0-1-3 0,4 2-3 0,-4 4-11 15,3 0-8-15,1 1-10 0,1 1-6 0,2-1-7 16,0 0-11-16,2 2-10 0,1-4-3 16,1 2-9-16,-1 0-1 0,1-2-4 0,1-4-6 15,0 0 0-15,2-2-7 0,0 0 4 0,0-1 6 0,3-2 10 16,0-1-2-16,1-1 8 0,-4-1 7 0,6-5 3 15,0-1 4-15,-2 1 5 0,0-2 10 0,-1-1 26 16,0 0 0-16,-1-3 21 0,0 1 6 0,-2 1 15 16,0-3 10-16,3 2 12 0,-5 1 8 0,1-2-6 15,-3 5 6-15,1-1 10 0,-1 2-3 0,0 0-1 16,-2 1-12-16,2-1-3 0,-3 1-12 0,0 2-6 16,0 3-14-16,2-4-11 0,-2 4-11 0,0 0 9 15,0 0-15-15,0 0-16 0,0 0-15 0,-5 18-10 16,4-10-4-16,0 0 2 0,-1 1-7 0,2 4-7 15,-3-4-7-15,-1 2 0 0,4-1-2 0,-3-2 3 16,2 2 2-16,-2-2-4 0,1-3 11 0,1-1 1 0,-2 3 6 16,2-4 9-16,-2 0 10 0,3-3-5 0,0 4-1 15,0-4 6-15,0 0 0 16,0 0 7-16,0 0-1 0,3-12 9 0,1 5 2 16,-1 0-1-16,1-2 4 0,5-3 4 0,-1 0 5 15,2 1-8-15,-1 0 3 0,-1-1-3 0,2 2 4 16,0 1-2-16,0 0-6 0,-1 0 0 0,-1 4 0 0,1 2-3 15,-1-3-1-15,1 3-1 0,-2 0 0 0,-2 2 2 16,-5 1-7-16,10 4 6 0,-5-1-2 0,-1 2-3 16,0 1-5-16,-2 1-12 0,-1 1-6 0,-1 2-6 15,0 2-5-15,-4 1 1 0,1-5-10 0,-1 1 1 16,1 2 5-16,-1-3 3 0,1 0 2 0,-2-3-1 0,3 1 7 16,-1-1 8-16,3-1 4 0,-2-4 12 0,0 2 0 15,2-2-1-15,0 0 2 0,0 0 5 0,-3-7 8 16,7 0 6-16,-1 0 10 0,0-2 6 0,4-1 0 15,0-3-5-15,0 2 4 0,1-1 4 16,2 1-7-16,-1 0 3 0,2 1-2 0,-1 1-1 16,0-1-3-16,-1 3-5 0,0 1-3 0,0 3-4 0,0-1 0 15,0 2-3-15,0 2-2 16,0 2-1-16,-2 1-2 0,1 1 3 0,-1 2 0 16,-1 1-2-16,0 3-7 0,-1 2 9 0,-2 1-28 15,-1 1-17-15,-1 1-12 0,-2-1-19 0,-2 1-17 16,0 1-19-16,-1-2-25 0,-3 3-26 0,2-3-34 15,1-3-24-15,1-2-39 0,0 1-159 0,1-5-446 0,2-1 197 16</inkml:trace>
  <inkml:trace contextRef="#ctx0" brushRef="#br0" timeOffset="137026.818">13164 3375 258 0,'0'-6'299'0,"-2"2"-4"0,2 1-20 16,-1-1-22-16,-1 1-24 0,-2 1-28 0,3-1-21 16,1 3-18-16,-10 3-16 0,3-3-17 0,1 4-10 15,0 1-13-15,-1-2-12 0,1 4-9 0,1-1-12 16,1 1-16-16,1 3-11 0,1-3-10 0,1 1-15 16,2-2-8-16,1 2-15 0,1-1-9 0,1 1-3 0,1-1-4 15,1 1 3-15,0-2-3 0,1 0-3 0,0 1 2 16,0 0-1-16,0 0 5 0,0-1 2 0,0 1-1 15,-1-3 3-15,1 3 0 0,-2-2-1 0,0 1 6 16,-1 0-2-16,-1-2 0 0,-1 2 0 0,0-3-1 16,-1 1 6-16,-2 1 1 0,0-2 2 0,0 2 1 15,-1 0 0-15,-5-3 0 0,2 4 0 0,-3-1 5 16,0-2-6-16,-2 2-2 0,0-2-12 0,-3-1-1 16,0 3-16-16,1-3-8 0,2-1-12 0,-2 2 0 15,4-2-5-15,-1-1-20 0,1-3 2 0,1 1-9 16,0-2-17-16,2 0-6 0,3-3-11 0,1 0 3 15,2-2 18-15,1-4 1 0,3 1 12 0,4-6 8 0,1-1 13 16,1-1 15-16,0 0 12 0,4 1 29 16,-2 1 29-16,0 2 17 0,-2 1 23 15,-2 4 23-15,1-1 8 0,-2 2 20 0,-1 4 7 16,-1 0 6-16,-2 2-3 0,-1 0-7 0,1 1-14 16,-1 1-14-16,-3-1-6 0,0 3-8 0,0 0 0 15,5 5 0-15,-6 0-5 0,0 4-15 0,-2 5-5 16,-1-2-5-16,-4 9-11 0,-2-4-18 0,-2 0-13 15,1 1-23-15,-3-1-19 0,4 2-32 0,-4 0-33 16,2 0-40-16,0-3-39 0,2 0-61 0,2-5-136 0,4-2-412 16,1-5 183-16</inkml:trace>
  <inkml:trace contextRef="#ctx0" brushRef="#br0" timeOffset="137317.3673">13412 3344 331 0,'3'-2'329'16,"-2"0"-32"-16,-1 2-28 0,1-3-30 0,-1 3-24 15,0 0-18-15,0 0-13 0,0 0-28 0,-11 7-17 0,7-4-18 16,1 4-14-16,-1-1-24 0,2-4-26 0,-1 4-17 16,1-2-16-16,-1-1-11 0,1 0-7 0,1 0-9 15,1-3-1-15,-1 7 7 0,1-7 3 0,0 0 2 16,0 0 5-16,0 0 23 0,0 0 6 0,0 0 3 15,8-13 1-15,-7 7-2 0,1 1 9 0,0 3 12 16,-1-3-1-16,-1 5-4 0,2-4-9 0,-2 4-2 16,2-6-11-16,-2 6-16 0,2-1-21 0,-2 1-21 15,0 0-27-15,0 0-23 0,0 0-30 0,0 0-35 16,-10 11-41-16,7-5-22 0,0 3-38 0,1-1-175 16,0 4-445-16,-2 1 197 15</inkml:trace>
  <inkml:trace contextRef="#ctx0" brushRef="#br0" timeOffset="137575.8514">13391 3625 213 0,'1'3'260'0,"-1"-1"-8"0,0 2-6 16,0-4-17-16,-1 4-12 0,2-1-18 0,-1-3-16 16,0 0-20-16,0 0-17 0,0 2-13 0,0-2-10 0,0 0-12 15,0 0-8-15,0 0-7 0,2 2-9 0,-2-2-5 16,0 0-11-16,0 0-6 0,7-7 0 0,-3 3-4 15,-1 0 8-15,1 0 0 0,0 1 5 0,-1-2 7 16,0 3 8-16,1-1 0 0,-3-1-5 0,-1 4-4 16,2-6-8-16,0 4-14 0,-2 2-6 0,0 0-4 15,2-5-14-15,-2 5-32 0,1-2-31 0,-1 2-44 16,0 0-42-16,0 0-47 16,0 0-47-16,0 0-53 0,0 0-53 0,0 0-159 15,0 0-513-15,0 0 228 0</inkml:trace>
  <inkml:trace contextRef="#ctx0" brushRef="#br0" timeOffset="137824.2094">13533 3512 184 0,'0'0'308'0,"0"0"-18"0,0 0-17 0,0 0-18 16,0 0-20-16,1-3-22 0,-1 3-26 0,0 0-18 15,0 0-18-15,6 0-12 0,-6 0-13 16,7 0-16-16,-1 0-14 0,2-2-8 0,2 0-10 0,-1 2-6 15,-1-1-6-15,0 1-3 0,-1 0 2 0,-3 0 2 16,0-1 10-16,-4 1 6 0,8 0 5 0,-8 0 10 16,0 0-1-16,0 0-6 0,0 0-12 0,7 1 1 15,-7-1-21-15,-5 5 3 0,5-5-12 0,-5 3-27 16,0-1-40-16,1 0-43 0,0 0-55 0,1 0-59 16,3-2-88-16,-7 3-321 0,7-3-631 0,-7 0 280 0</inkml:trace>
  <inkml:trace contextRef="#ctx0" brushRef="#br0" timeOffset="145482.8793">1464 3260 45 0,'-1'-5'233'0,"1"5"-9"0,1-4-17 0,-1 4-14 16,-1-2-15-16,1 2-4 0,0-5-1 16,0 5-4-16,0 0-9 0,-3-2-7 0,3 2-13 15,0-4-10-15,0 4-9 0,0 0-7 0,0 0-17 16,0 0-8-16,-3-1-12 0,3 1-5 0,0 0-11 16,0 0-8-16,0 0-9 0,0 0 0 0,0 0-6 15,0 0-5-15,0 0-2 0,0 0-8 0,0 0-2 16,0 0 0-16,0 0-7 0,0 0 0 0,0 0 1 15,0 0 0-15,3 11-1 0,-3-8 0 0,4 1-5 0,-1 3 5 16,0-2-6-16,1 3-4 0,3 4 9 0,0 1-2 16,0 0-8-16,0 5 2 0,3 1 4 15,0 4-1-15,-2-3 2 0,5 3 0 0,-3 1-2 16,1-1 1-16,-1 1 1 0,0 1-3 0,1-5-2 16,-1 1 1-16,0-2 0 0,1-1-3 0,-4-5-1 15,0 0 6-15,-1-2 4 0,-1-2-8 0,2 2 0 16,-1-4 2-16,-3-1-3 0,1-2 0 0,-1 0 5 15,0-1-2-15,-2 1-1 0,0-2 2 0,2 0 6 0,-1 0 7 16,-2-2 16-16,0 0 1 0,0 0 5 0,4 3-5 16,-4-3 5-16,0 0-9 0,0 0-4 0,0 0-6 15,0 0 5-15,0 0-3 16,0 0 6-16,0 0-11 0,0 0-3 0,0 0-1 16,0 0 2-16,0 0-10 0,-3-12 0 0,3 12 11 15,0 0-15-15,0 0 1 0,0 0-1 0,-1-3-2 16,1 3 0-16,0 0-4 0,0 0 1 0,0 0 2 0,0 0-1 15,0 0-1-15,0 0 0 0,0 0 0 0,0 0 1 16,0 0 1-16,0 0-7 0,0 0 3 0,0 0-13 16,0 0 17-16,0 0 0 0,0 0-1 0,0 0 0 15,0 0 0-15,-6 10 3 0,3-8-6 0,-1 4 3 16,0 0 0-16,0 2 3 0,-3 3-3 0,-1 3-1 16,0 3 1-16,-3 4-1 0,-2 0 1 0,-1 2 6 15,-4 10-4-15,1 1 3 0,-4-4-15 0,2 8 17 16,1 0-6-16,-3-1-9 0,3-2 16 0,-2 0-3 15,3-1-1-15,0-3-3 0,6-7 2 0,-2-2-1 16,3-1 5-16,1-1-2 0,1-3 1 0,1-5 3 16,2 0 0-16,-1-3-11 0,2-2 12 0,0-1-1 15,2-2 0-15,0 1 9 0,0-2-3 0,1 0 6 16,-2-1 1-16,3-2 3 0,-2 5 4 0,2-5 2 16,0 0-2-16,0 0-21 0,0 0-11 0,0 0-12 0,-5-7-23 15,5 7-20-15,0-7-5 16,0 3-30-16,0 0-62 0,3-1-41 0,-3-2-73 15,4 0-285-15,-1-6-599 0,-1 6 266 0</inkml:trace>
  <inkml:trace contextRef="#ctx0" brushRef="#br0" timeOffset="146631.2701">2082 4281 77 0,'0'-3'280'0,"0"-1"-10"0,3 1-12 16,-3 1-13-16,0 2-18 0,0-3-22 0,0 3-19 15,0 0-25-15,0 0-20 0,0-4-15 0,0 4-13 16,0 0-11-16,0 0-5 0,0 9-15 0,0-2-6 0,0 3-10 16,0-1-3-16,0 3-8 0,-3 1 5 0,3 1-16 15,0 2-3-15,0 3-4 16,0-5-3-16,0 6 0 0,-3-1-8 0,2-5-4 0,1 5 0 0,0-5-6 16,0-1-1-16,-3-1-10 15,3 3-17-15,0-1-10 0,0-2-14 0,0 0-15 0,0-2-17 16,0 1-13-16,-4-4-11 0,4 1-33 15,0-1-26-15,0-1-21 0,-3-1 0 0,3 0-5 0,0-1-9 16,0-4-122-16,-3 4-331 0,3-4 146 0</inkml:trace>
  <inkml:trace contextRef="#ctx0" brushRef="#br0" timeOffset="146849.4108">2002 4632 106 0,'0'0'150'15,"-3"2"-1"-15,3-2 0 0,-7 2 11 0,7-2-16 16,-4 1-6-16,4-1 0 0,0 0-12 0,0 0-11 0,-6 1-10 15,6-1-13-15,0 0-5 0,0 3-9 16,0-3-4-16,0 0-2 0,0 0-7 0,0 0-6 0,0 0-8 16,0 0-1-16,0 0-3 0,0 0-3 15,0 0-2-15,10 2-4 0,-4-2-1 0,2 2-3 0,-1-4-2 16,3 2-6-16,-1-2-2 0,5 0-1 0,-2 1-7 16,2-1-4-16,2-2-14 0,-2 2-25 0,0-1-38 15,0 1-24-15,2-3-44 0,-2 3-38 16,-6-1-162-16,1-1-361 0,-1 1 160 0</inkml:trace>
  <inkml:trace contextRef="#ctx0" brushRef="#br0" timeOffset="147331.0978">1991 4349 162 0,'-2'-2'153'0,"2"2"-14"0,0 0-11 16,0 0-16-16,10-1-11 0,-1 0-4 0,1 0-10 15,2 0-2-15,5-1-15 0,-3-2-8 0,7 0-5 16,2 2-8-16,-3-4-6 16,-1 3-2-16,2-1-7 0,-5-1 1 0,-2 1-6 0,1-1 4 0,-5 3 1 0,0-2 11 15,0 0 11-15,-3 3 15 0,0-3 13 0,-1 2 11 16,-2-1 0-16,0 1 13 15,-1 2 3-15,3-1 4 0,-6 1 9 0,5-1-13 16,-5 1-8-16,3-2-2 0,-3 2-8 0,0 0-8 16,0 0-17-16,6 0-2 0,-6 0-10 0,0 0-6 15,1 4-6-15,-1-4 1 0,0 8-11 0,0-4-2 16,2 4 1-16,0 0-5 0,-2 1-2 0,3 6-4 16,-3-2-4-16,4 8 2 0,-4-2-4 15,0 3-3-15,0 1 4 0,0 1-3 0,0 1-1 16,-2 0-1-16,-3 0 0 0,4 0 1 0,-2 0-9 0,0-3 7 15,-1-2-3-15,1 0 2 0,0-6-4 0,2-1 4 16,0 0-5-16,-1-1 3 0,2-4-4 0,0 1 1 16,0-3-3-16,2 0-7 0,-1-3 6 0,5 0-4 15,-1-1-11-15,1-2-14 0,4-4-14 0,-2 1-17 0,6-2-20 16,0-3-25-16,0 1-28 0,-1-2-26 0,1-1-27 16,-3 1-23-16,-1-2-27 0,0 2-169 0,-3-2-438 15,0-1 195-15</inkml:trace>
  <inkml:trace contextRef="#ctx0" brushRef="#br0" timeOffset="147512.4879">2288 4521 8 0,'0'0'203'0,"-6"-3"-20"0,6 3-14 0,0 0-24 0,9-7-22 15,-4 2-24-15,4 2-26 0,-1-1-32 0,3-4-30 0,3 3-37 16,-1 0-32-16,4 0-105 16,-3 0-174-16,0 0 77 0</inkml:trace>
  <inkml:trace contextRef="#ctx0" brushRef="#br0" timeOffset="148243.0102">2582 4631 186 0,'0'0'301'0,"0"0"-17"0,0 0-19 0,0 0-21 15,0 0-24-15,0 0-22 0,0 0-18 0,0 0-21 16,0 0-15-16,0 0-19 0,0 0-12 0,0 0-15 0,0 0-12 16,0 0-15-16,0 0-6 0,0 0-17 15,0 0-5-15,0 0-6 0,0 0 3 0,14-6-12 0,-8 2-4 16,1-2-5-16,2 0-9 0,2-3 1 0,-2 1-3 16,1-1 0-16,-1-2 1 15,1-1-1-15,-1 0-1 0,-2 0 2 0,-1 0-2 0,-1 1 11 16,-1 0 14-16,0-2 5 0,-2 5 4 0,0-2 7 15,-1 1 13-15,1 3-2 0,-2-1 7 0,1 3 9 16,-1-1 3-16,1 1 1 0,1 1-6 0,-2 3-11 16,0-6-8-16,0 6-14 0,-2-3-6 0,2 3 4 15,0 0-1-15,0 0-15 0,-9 10 3 0,6-3-2 16,0 3-12-16,-2 1 0 0,1 3-10 0,2-3-10 16,-1 4-8-16,1-1-4 0,1 0-7 0,0-1-2 15,0 1-9-15,3-1-12 0,1 0-2 0,-1-1-6 16,1-4 0-16,3 3-6 0,-2-4-3 0,1-1 4 15,1-2 3-15,2-1 0 0,-1-1 6 0,3-4 1 16,0 0 10-16,2-3-5 0,1-4 6 0,4-2 3 16,-2-2 4-16,-1-1 5 0,-1-1 4 0,1 0 2 15,0-1 10-15,-3 0 14 0,-1 0 14 0,0-3 9 0,-3 7 13 16,-1-2 9-16,0 1 8 0,-2 1 11 0,-3 2 9 16,2 2 1-16,0 1 1 0,-2 2-9 0,1-1-3 15,-1 3 0-15,-1-1-14 16,0 4-6-16,0-5-5 0,0 5-4 0,0 0-6 15,0 0-6-15,0 0-13 0,-4 16-10 0,3-7-9 16,-1-2-12-16,-2 6-2 0,4 1-9 0,0-1-5 0,0 1-3 16,0 1-4-16,1-1-1 0,2 1-4 0,1 5-1 15,2-2 4-15,-2-4 0 0,2 1 8 0,-2-4 3 16,3 2 5-16,-2-3 2 0,0 2 8 0,-1-5-2 16,-1 0 1-16,0 1 2 0,-2-4 1 0,0 1 13 15,0-1-4-15,0-1 2 0,-1-3 2 0,0 0-15 16,-6 5-16-16,1-5-26 0,5 0-40 0,-14-1-25 15,4-2-39-15,-1-2-35 0,-2 0-189 0,-6-5-424 16,4 3 188-16</inkml:trace>
  <inkml:trace contextRef="#ctx0" brushRef="#br0" timeOffset="148375.971">2797 4175 164 0,'5'-10'196'0,"0"2"-24"0,1 1-21 0,0 3-23 15,2-1-38-15,0 4-50 0,1 1-49 0,0 3-68 16,-4 0-66-16,0 3-154 0,0 0 68 0</inkml:trace>
  <inkml:trace contextRef="#ctx0" brushRef="#br0" timeOffset="149259.4774">3366 4435 145 0,'0'-3'311'0,"-2"-2"-19"0,-1 1-25 0,1-1-29 0,-2 2-18 16,0-1-18-16,0 0-17 0,0 4-21 0,-2-2-16 15,0 0-14-15,1 2-15 0,-2 2-14 0,1-1-10 16,-1 0-11-16,3 3-10 0,-2-1-3 0,0 1-10 0,4 2-7 16,-2-2-7-16,4 1-6 0,0 2-6 0,1 0-8 15,3 2-1-15,0-3-6 0,5 5-5 0,1-2-8 16,1 0-1-16,6 5-2 0,1-3 3 0,-1 1-7 16,0 1 8-16,0 0-9 15,0 2 1-15,0-3-2 0,-6-5 1 0,-1 4 3 0,0-1-3 16,-3-3 2-16,-3 2-2 0,0-2-1 0,-1 2 1 15,0-1-1-15,-5 0 3 0,1 0 0 0,-3 0 1 16,-3 0 0-16,-3-1 0 0,-3 3-2 0,-1-2-2 16,0-4-6-16,0 1-5 0,0 0-11 0,1-2-11 15,-1-2-12-15,3-1-20 0,1 0-18 0,0-3-12 0,-1-3-17 16,4 2-10-16,0-5-27 16,0-2-9-16,3 0 1 0,2-4-2 0,1-4-7 15,2-2 1-15,5-1-105 0,-1-2-295 0,2-2 131 16,2 2 1145-16,-1 1-768 0,1 0 45 0,-1 0 23 15,3 3 21-15,-2 0 26 0,1 3 39 0,-3 4 5 16,0 3 12-16,0 0 21 0,-3 3 8 0,-1 3-5 16,1 0-10-16,-2 0-16 0,-1 0-10 0,2 3-13 0,-1 0 1 15,-2 1-6-15,5 4 3 0,-1 3-4 0,-1 1-4 16,0 5-5-16,1 6-10 0,-4 1-1 0,3 4-8 16,-6 1-2-16,0 0-5 0,-4 10-6 0,0 0-2 15,-3 0-12-15,-1-2-7 0,0 2-15 0,1-12-11 16,0 3-14-16,-3-2-13 0,1-3-13 0,2-1-7 15,0-5-12-15,3-3-12 0,2-4-15 0,0 0-32 16,2-4-22-16,2-3-39 0,-3 1-190 0,4-2-407 16,0 0 180-16</inkml:trace>
  <inkml:trace contextRef="#ctx0" brushRef="#br0" timeOffset="150446.5963">3733 4529 292 0,'0'-5'330'0,"-3"0"-33"0,0 2-16 16,-1 0-9-16,4-1-11 0,-3 1-24 16,-3-1-20-16,2 1-13 15,0-1-23-15,0 0-8 0,-2 0-16 0,-1 0-23 0,3 2-7 16,-3-1-12-16,0 2-10 0,0 1-16 0,7 0-5 15,-12 0-13-15,4 1-6 0,1 3-7 0,1-2-4 16,-1 4-10-16,0-1-4 0,3 2-3 0,-2 0-1 16,-2 3-3-16,4 3-3 0,-2 2-3 0,2-2 8 15,1 0-19-15,2 1-7 0,-2-1-5 0,3-1-21 0,0 1-7 16,3-1-1-16,1-2-7 0,-1-1-12 16,1-2 2-16,1 0-14 0,0-2-2 0,2 0 0 15,3-2 7-15,-1-2 3 0,1-2 14 0,-1-2-3 16,3-2 3-16,-3 2 4 0,2-6 2 15,0 2 7-15,-2 0 13 0,-1-4 10 0,1 1 22 0,-2 3 18 16,-3-5 20-16,2 5 17 0,-2-1 16 0,-1 0 6 16,-3 2 1-16,0-2 10 0,0 1 8 0,3 2-1 15,-2-1-9-15,-1 2-3 0,0 1-10 0,0 3-8 16,-1-6-12-16,1 6-9 0,-3-5-16 0,3 5-18 16,0 0-11-16,0 0-17 0,0 0-14 0,0 0-26 15,-3 12-20-15,6-4-14 0,-3-1-7 0,0 2-17 0,0 0 1 16,4 2-2-16,-1-3-10 0,1 1-5 0,-1 0-2 15,2-2 0-15,2 1-3 0,-2-2 9 0,0-1 8 16,1 0 15-16,0-4 10 0,-2 1 6 0,0-1 6 16,2-1 8-16,-2-1 12 0,2-1 8 0,1-3 14 15,-2 1 9-15,1-1 25 0,0-3 14 0,-1 1 8 16,-1 0 15-16,3-4 5 0,-1-1 2 0,-3 3 21 0,1-1 0 16,3-3 11-16,-7 1-8 15,3 1 0-15,1 2 0 0,-1 0 0 16,-3 2-3-16,0-1-4 0,3 1-6 0,-6 2-10 0,6 1-14 15,-3 1 3-15,0-1-7 0,0 0-18 0,0 4-1 16,1-4-16-16,-1 4 2 0,0 0-11 0,0 0-1 16,0 0-10-16,0 0-6 0,0 0 2 0,0 0-3 15,3 13-2-15,0-11 0 0,-3 2 2 0,0 0-2 16,0-4 2-16,0 7 3 0,0-7 13 0,0 3-9 16,0-3 3-16,0 0-2 0,3 4 5 0,-3-4 5 15,0 0-6-15,0 4 3 0,0-4-2 0,0 0 1 0,0 0 6 16,0 0-11-16,0 0 6 0,0 0-2 0,0 0 1 15,0 5-8-15,0-5 9 0,1 4 3 0,-1-4 0 16,0 7 1-16,3-2-3 0,-3-1-8 0,4 5 7 16,-4 0-4-16,3 0 10 0,0 2-12 0,-2-1-8 15,1 3-5-15,-1-1-10 16,-1 0-1-16,0-3 2 0,0-1-6 0,0 1-2 16,0-2 1-16,3 0 11 0,-3-4-12 0,0 3 6 0,0-4 6 15,0 1 5-15,1 0 5 0,-1-3 7 0,0 3-2 16,0-3 4-16,0 0-1 0,0 0 0 0,2-17 4 15,-1 10 5-15,0-2 8 0,1 0 1 0,-1 0 6 16,2 0-4-16,3-4-3 0,-2-1 4 0,2 3 2 16,-1-2-5-16,2 2-2 0,0 0 0 0,-1 2 6 15,1 2-12-15,-1 0-2 0,-1 1 5 0,2 1-6 16,0 0 0-16,-1 3 2 0,1-2-4 0,0 2-4 0,0 1 14 16,-7 1-12-16,11 3-2 0,-5 1 3 0,1 0-1 15,-3-1 1-15,-1 3-4 0,3 1-8 0,-2 4-6 16,-3-2-6-16,1 2-7 0,-1 1-6 0,-2-3 3 15,-1 1-6-15,-2-2 0 0,1 0 6 0,2 0 2 0,-2-1 4 16,0-1 2-16,2 0 3 16,-2-4 10-16,3 2 9 0,0-4 7 0,-3 3 4 15,3-3-2-15,0 0 6 0,0 0-7 0,0 0 5 16,0-18 5-16,0 11 4 0,3-1-1 0,1-3-1 16,2-1 3-16,-2 1 6 0,0 4-3 0,2-4 1 15,0-2-1-15,-1 5-2 0,2 0-7 0,0 1 3 16,-1 1-4-16,2 1-1 0,-2 0-1 0,1 2-10 15,3 2 5-15,-6-1 3 0,5 2-1 0,-9 0-6 16,11 2-1-16,-3 2 5 0,-3 2-2 0,0 0-9 16,-1 1-14-16,3 0-7 0,-4 4-12 0,-3-2-14 15,0 0-15-15,3 2-19 0,-3 3-24 0,-3-2-21 16,3 0-20-16,-3 1-26 0,3-4-14 0,-1 0-30 0,-2-1-165 16,0-1-422-16,3-2 186 0</inkml:trace>
  <inkml:trace contextRef="#ctx0" brushRef="#br0" timeOffset="150779.7755">4262 4581 194 0,'0'0'236'0,"0"-7"-21"0,0 7-20 0,0 0-21 16,0 0-20-16,0 0-16 16,0 0-14-16,0 0-9 0,7 0-13 0,-7 0-16 15,0 0-26-15,0 0-17 0,17 0-16 0,-7 0-17 16,-1 0-18-16,0-2-5 0,4-1-6 0,1-4-4 15,-3 3 7-15,2-1 2 0,-2-3 8 0,-2 3 6 16,1-3 17-16,0 1 24 0,-5 0 22 0,2 1 20 0,-3 0 14 16,1-1 17-16,-4 1 8 0,1 2 6 0,-2-1 7 15,0 1 7-15,0 4-2 0,-3-8-13 0,-2 7-2 16,1-1-13-16,-3 1-3 0,0-1 6 0,-3 3-3 16,0 2-6-16,2 0-12 0,-5 2-8 0,-1 3-3 15,4 0-5-15,0 1-6 0,1 2-9 0,-3 5-11 0,7-3 2 16,-1 2-10-16,3-1 0 0,0 8-9 15,2-8-24-15,4-1-24 0,2 2-22 16,3-2-24-16,3 3-36 0,1-7-39 0,8 1-26 0,0-4-50 16,4-3-52-16,0-3-307 0,1-6-615 15,1 1 272-15</inkml:trace>
  <inkml:trace contextRef="#ctx0" brushRef="#br0" timeOffset="152924.5523">4869 4559 218 0,'-1'-9'236'0,"1"0"-8"0,0 2-8 16,-2-2-5-16,2 3-3 0,-1-1-17 0,-2 0-10 16,3 2-23-16,-4-2-13 0,2 1-7 0,0 4 12 15,-1-2-9-15,0 0-7 0,0 0-5 0,0 2-8 0,0 0-6 16,0 0-15-16,-2 0-14 0,1-1-7 15,1 2-11-15,3 1-8 0,-12 2-5 0,7 0-6 0,-2 1-4 16,-1 0-4-16,0 3-8 0,-2 0 0 16,0 3-7-16,0 1 0 0,1 0-5 0,-2 1 2 15,4 0-4-15,0 0 1 0,0 2-3 16,1-1-6-16,2 1 5 0,1-1-5 0,-1 0-3 0,4-4-2 16,0 2 5-16,0-1-12 0,3 0-12 0,0-3 1 0,1 1-8 15,1-1 5-15,3-2-2 16,0-2-6-16,1-1-2 0,2-1 0 0,2-3-5 15,1 0 0-15,0-4 3 0,0 1 2 0,-2-3 6 16,0-1 4-16,0-1-1 0,2-4 10 0,-4 5 5 0,-3 0 11 16,0-3 14-16,-2 1 3 0,-3 5 17 0,1-1 20 15,0 1-7-15,-1 0 10 0,-2 3 11 0,1-1-9 16,-2 1-11-16,1 1-6 0,0 3-2 0,-5-2-11 16,5 2-10-16,0 0-3 0,-7 5-4 0,4-4-2 15,0 7-2-15,2 1-1 0,-2-1-4 0,-1 6-2 16,2 0 3-16,2 0-19 0,-1 0-13 0,2 1 3 0,1-3-12 15,-1 0-6-15,2-1-13 0,0-2-15 0,0 1-1 16,1-2 1-16,2-1-3 0,0-3-1 0,-1 1 1 16,4-2 4-16,-1-3 5 0,2-2 4 0,0-2-6 15,3-2 4-15,1-2-1 0,2-5 0 0,-1 0-1 16,2-3 6-16,-2 1 5 0,0-1 3 0,-3-2 5 16,-1 1 3-16,0 1 4 0,-1-4 5 0,-5 7 7 15,2-4 11-15,-4 2 2 0,1 5 16 16,-3-2 6-16,-1 3 8 0,-2 0-7 0,1 2 2 15,-2 1 3-15,0 4-3 0,-1-2-2 0,-1 3 0 16,0 1-3-16,-4-2-3 0,4 4 3 0,-3 0-7 16,4 1-1-16,-1 0-2 0,2 2-4 0,2 2 3 15,-2 0-1-15,5 0-1 0,2 3-7 0,2-3-4 16,2 4-7-16,2-1-9 0,6 2-5 0,2 1 0 16,-1-1-2-16,2-1-3 0,-2 2-3 0,1-1-1 15,-1 0 2-15,-4-2-1 0,1-2-1 0,-3 1 5 16,-4-2-2-16,2 2 6 0,-4-2 4 0,-2-1 1 0,-1 1 7 15,-2 0-1-15,-3 0 4 0,-3 0 1 0,-5 1 4 16,-2 0 5-16,-5 1-3 0,-2-2 4 0,0 1 0 16,4-4 0-16,0-1-1 0,0-1-9 0,0-1-14 15,0-2-20-15,2 1-34 0,6-2-38 0,-1-1-57 0,4-2-60 16,0 0-209-16,4-1-477 0,1-3 211 0</inkml:trace>
  <inkml:trace contextRef="#ctx0" brushRef="#br0" timeOffset="154353.5543">5655 4416 236 0,'0'-4'289'0,"-1"-1"-9"0,-1 0-8 15,1-1-15-15,-2 0-14 0,1 1-17 0,2 0-8 16,-1 1-21-16,-2 1-10 0,2 0-8 0,-2-1-1 15,2 2-23-15,-2 0-20 0,0 1-11 0,3 1-20 16,-8 0 8-16,-1 3-29 0,2 1-1 0,-1-1-16 0,1 4-1 16,-2 0-3-16,-1 2-8 0,0 2-7 0,-5 4-5 15,5-3-2-15,0 4-1 0,-1 3-9 0,3-2-5 16,-1 2-1-16,2 1 2 0,-2 0-7 16,4-1 1-16,1 2 2 0,-2-1-7 0,3 0 2 0,2 0-4 15,2-1 0-15,2-5 3 0,3 5-16 0,1-7-9 16,4-1-2-16,6 1-15 0,1-4-8 0,5-3-3 15,-1-2-12-15,5-5-10 0,1-1-2 0,2-2-7 16,-2-3-6-16,1 0 1 0,-3-2 5 0,1-3 7 16,-3 0 4-16,-2 1 9 0,-5-3 5 0,0-1 17 15,-3 2 13-15,-4-3 14 0,-3 5 13 0,-3-1 12 16,-1-2 7-16,-3 3 3 16,-3-1 6-16,-1 2 12 0,-3 1 2 0,3 2 6 15,-3 3 8-15,-3-3-17 0,0 4-6 0,0 1-3 0,-1 1 1 16,-2 0-6-16,-1 3 1 0,1 2-8 0,2 0-5 15,0 4-3-15,1-2-2 0,3 0-7 0,-2 6-2 16,4-1 0-16,-2 2-7 0,4 0-9 0,1 0-14 16,1 1 2-16,4-1-18 0,-2-1-11 0,1-2 1 0,2 1-3 15,-1-1-4-15,4-1 9 0,-3-1-10 0,2-1-3 16,-2-1 6-16,3-3 2 0,0 2 8 0,-3-3 1 16,2-1 12-16,2 0-1 0,-2-1 1 0,1-3 2 15,1 0 3-15,-1-1 1 0,2-2 9 0,-3-1 12 16,2-2 8-16,2-2 9 0,-3 3 7 0,3-3 14 15,-3 1 8-15,0 3 12 0,-2-1 3 0,1 0 11 16,-2 1 4-16,1 2 2 0,-1-1-5 0,-1 3-4 16,-1-2-10-16,0 3-9 0,1 0 0 0,-2 1-9 0,2-1-6 15,-3 0-5-15,0 3-6 0,0 0 4 0,6 0-10 16,-6 0-8-16,5 6-16 0,1-3-10 0,-3 3-12 16,-2 1-6-16,2 2-22 15,-2 4-3-15,-1-1-5 0,2-1-6 0,-5 2 4 16,1-1-8-16,1-1 4 0,-2-3 2 0,2 1 7 15,-2-2 4-15,0-3 4 0,3 1 8 0,-1-1 3 16,1-1 11-16,-3 0 8 0,3-3 4 0,0 0 0 16,0 0 0-16,0 0 2 0,0 0 7 0,4-16 3 15,-1 8 4-15,4-5 16 0,-3 0-12 0,5 3 6 0,1-6 1 16,-2 2-1-16,3 0 8 0,-1 1-6 0,-3 2 1 16,3 2 2-16,1 0-6 0,-2 1 7 0,-2 2-6 15,0 2-3-15,-2 0-3 0,1 2 1 0,-2 0 1 16,2 2-2-16,1 2 1 0,-3 1-5 0,2 2 8 15,-2 3-2-15,2 2-2 0,-2-1-6 0,-3 5-6 16,2 1-9-16,-1-1-5 0,-1-1-18 0,-1 2-13 16,0 3-16-16,0-6-17 0,0 1-18 0,0-2-17 0,3-4-17 15,-3 0-13-15,1 1-5 0,-1-4 13 0,3-2 13 16,1-1 11-16,-4-1 8 16,10-4 16-16,-3-1 4 0,0-2 20 0,2-2 16 15,-1-2 13-15,-1 0 18 0,3-3 20 0,1-3 16 0,-1 0 16 16,-3 0 22-16,-3 4 20 0,3-2 15 0,-1 2 19 15,-2 1 4-15,-2-1 12 0,2 0 4 0,-3 5 6 16,-1 0-3-16,2 2 2 0,-1-2-1 0,-2 5-15 0,-1 0-13 16,2-2-13-16,-2 3-9 0,2 2-5 0,-9 1-11 15,5 2-5-15,1 2 0 0,-3-2-7 0,-1 5-11 16,3-2-16-16,-3 3-12 16,4 2-6-16,3 2-9 0,-1-4-16 0,2 3-8 0,2 1-11 15,1-1-13-15,3-1-1 0,-1 2-5 0,2-2-2 16,1 0 1-16,1 0 2 0,1-2 3 0,2 0 4 15,-2 0 3-15,-1-2 4 0,-2 2 9 0,2-4 0 16,-3 0 4-16,0-1 5 0,-3 0-2 0,3-1 8 16,-4 0 14-16,0 0 9 0,-2-1 10 0,1 1 5 15,-2-1 0-15,0-2 3 0,-6 4-3 0,-1-1 0 16,-3 0-2-16,-1-2-4 0,-2 1 1 0,-2 0-5 16,-2-1 2-16,-4 3-10 0,7-3-10 0,0-1-23 0,0-2-18 15,2 0-32-15,4 1-25 0,-2-2-47 0,4 1-42 16,2-4-219-16,-1 0-449 0,3-2 198 0</inkml:trace>
  <inkml:trace contextRef="#ctx0" brushRef="#br0" timeOffset="154574.0622">6372 4373 153 0,'5'-7'384'0,"-2"1"-1"16,0 2 0-16,0 0-9 15,-2-1-24-15,1 4-30 0,0-1-20 0,-2 2-36 0,2-3-28 16,-2 3-19-16,0 0-12 0,0 0-30 0,5 8-20 15,-4-1-13-15,-1 0-14 0,1 3-14 0,-1 1-13 16,0 3-20-16,-1 0 4 0,2 6-11 0,-4-3-19 16,0 5-21-16,2 0-23 0,1 1-22 0,-1-2-26 15,0 0-44-15,0 0-28 0,0-2-28 0,1-1-44 0,0-3-34 16,0-3-36-16,1 1-37 0,0-4-36 0,0-2-191 16,-1 1-559-16,0-4 248 0</inkml:trace>
  <inkml:trace contextRef="#ctx0" brushRef="#br0" timeOffset="155502.6951">6335 4572 47 0,'-1'-2'233'0,"1"2"-21"0,0 0-23 0,7-5-22 0,-3 0-18 0,2 3-17 16,2-3-17-16,2 2-26 0,1-4-28 0,2 2-15 15,-5 1-13-15,5 1-16 0,-4-1-16 0,0 0-11 16,0 0-11-16,-1 3-6 0,-1-2-9 0,0 0 4 16,-3 2-4-16,2-2 13 0,-2 1 0 0,-1-1 7 15,0 2 13-15,-2-2 11 0,2 2 13 0,0-2 13 16,-2 0 8-16,1 0 20 0,-2 3 11 0,4-3 13 0,-3 0 6 16,1 2 7-16,-2 1 3 15,3-2-3-15,-3 2-2 0,3-3-7 0,-3 3-8 16,4-3-5-16,-4 3-10 0,0 0-2 0,6-1-8 15,-6 1-2-15,0 0-4 0,9 3-6 0,-6-1-2 0,1 0-4 16,-1 1-5-16,1 1 0 0,1-2-6 0,-1 3 0 16,1 0 2-16,0 1-6 0,-1 2 0 15,0-2-2-15,0 2 0 0,-1 1-5 0,0-1 2 0,-1 1-5 16,0 1-1-16,-1-1-7 0,-1 4-5 0,1-3-4 0,-2-2-9 16,-2 1 2-16,0 1 0 0,0-4-1 0,-2 3 2 15,0-2 4-15,-1-1 2 0,1 0 1 0,1-4 0 16,0 2 6-16,0-3-3 15,2 1 7-15,2-2 0 0,0 0 1 0,-10-3 3 16,7 0 2-16,2-2 4 0,-1-2-1 0,4 1 0 16,0-3 1-16,1-2-2 0,4 0-2 0,0-1-1 15,3-5 1-15,-1 5 1 0,0 0-4 0,1 0 3 16,0 3 2-16,4-5 6 0,-4 5 3 0,1-1 7 16,-1 3 12-16,-3 1 13 0,0 1 8 0,0 2 9 15,-1-2 6-15,-2 1 6 0,0 2 8 0,-1-1 8 0,-1 1-5 16,1-1 0-16,-3 3-1 0,2-2-11 15,-2 2 2-15,3-2-10 0,-3 2-9 0,0 0-5 0,4 0-12 16,-4 0-3-16,0 0-5 0,0 0-5 0,0 0-1 16,0 0-8-16,3 2 8 0,-3-2-10 0,0 5-2 15,0-5-6-15,0 5 0 0,0-5-3 0,-1 3-4 16,1-3-4-16,0 7 3 0,0-5 0 0,-2 1 4 16,2 0-8-16,-1 1 9 0,0-1-9 0,-1 1-1 15,2 1-1-15,-3 1 1 0,2-1 2 0,0 2-2 0,-1 1-20 16,-1 1 17-16,3-1 3 0,0 2-3 0,-1 0-1 15,-1-1-9-15,2 0-2 0,-1 1-6 0,1-3-10 16,0 1-9-16,1-1-6 0,2 0 6 0,-1 0-29 16,-1-2 6-16,3-1-4 0,-1-2 2 15,0 1-4-15,1 0-4 0,2-3 2 0,-6 0 5 0,11-3 1 16,-4 0 3-16,0 0 7 16,1-3 2-16,-1 0 5 0,2 1 8 0,-1-3 10 15,0-4 11-15,1 3 2 0,-4-2 18 0,3 0 31 16,-4-1 3-16,0 0 0 0,2 0 1 0,-1 1 28 15,-3 0 7-15,-1 2 15 0,1 2 20 0,-1-1 9 0,1 0-6 16,-2 4-9-16,0-2-2 0,-2 2-10 0,2-1 1 16,3 3-11-16,-3 0-11 0,0 2-11 0,0 0-6 15,0 0-5-15,0 0-9 0,0 0 0 0,-7 9-8 16,5-4-6-16,-2 5-8 0,3-1-18 0,-2 1-14 0,0 2-20 16,2 2-13-16,-2-1-17 0,3 0-22 0,0 1-33 15,0-1-20-15,3 0-12 0,-3-5-23 0,1 0-18 16,2 0-3-16,0-3-25 0,1 0-28 15,0-1-16-15,3 0-25 0,2-4-29 0,-2 0-223 0,3-3-583 16,0-2 259-16</inkml:trace>
  <inkml:trace contextRef="#ctx0" brushRef="#br0" timeOffset="155906.0887">6944 4538 165 0,'8'-11'208'16,"-1"0"16"-16,-2 1 14 0,1 2 15 0,-3 0 13 0,0 1 9 16,-2 1 11-16,1 1 0 0,-4 0-6 15,4 0-8-15,-5 3-18 0,3 2-26 0,-2-3-22 0,2 3-21 16,-7 1-15-16,7-1-19 0,-8 4-15 0,3 3-13 15,0-2-7-15,-1 6-18 0,2-2-8 0,0 2-9 16,-1 2-9-16,0 0-17 0,3 1-19 0,0-1-17 16,1 1-17-16,0-1-20 0,1-2-28 0,0-2-13 15,1 1-1-15,2 2-8 0,-1-5-6 0,1 0-4 16,1-1 5-16,0-3-8 0,2 0 0 16,1 0 0-16,1-2-3 0,1 0 1 0,1-3 3 0,4-4 4 15,-1 1 6-15,-5 1 8 0,7-4 7 0,0-5 3 16,0 0 15-16,0 0 6 0,1 0 12 0,-4-3 24 15,1 0 11-15,0 1 21 0,-2-3 12 0,-1 1 18 16,-3 0 18-16,2-4 5 0,-5 0 17 0,0 2 1 16,-2 0 16-16,-1 4-4 0,1 1 14 0,-2 1 6 15,-2 5 22-15,2-1-2 0,-1 1-16 0,0 4-11 0,0-2-18 16,-1 0-11-16,-1 5-14 0,-1-2-8 0,-1 4-10 16,5-1-8-16,-10 6-5 0,6 1-9 0,-3-1-15 15,3 6-24-15,-1 1-29 0,1 0-34 0,1 7-22 16,2 0-34-16,1 0-26 15,1 4-27-15,1-1-20 0,1 0-16 0,-2 2-11 16,2-1-17-16,-3 0-17 0,1 0-6 0,-2-2-11 16,1-3-21-16,0-4-16 0,-2-1-219 0,1 0-557 15,-2-4 247-15</inkml:trace>
  <inkml:trace contextRef="#ctx0" brushRef="#br0" timeOffset="156168.2121">7107 4540 101 0,'-1'-4'318'15,"0"0"-29"-15,3 2-22 0,-1-1-27 0,2 0-22 0,0 0-16 16,2 0-23-16,1 0-16 0,3-1-19 0,-1 2-13 16,2-1-10-16,0 0-14 0,-1 3-9 0,0-1-13 15,1 1-7-15,-1 1-9 0,-1-1-7 0,1 0-6 16,0 3 1-16,-2-1-1 0,-3 1 0 0,3 1 1 0,-1 0-1 15,-1 2 0-15,0 1-3 0,-1 2-3 0,-1-1-4 16,1 1-1-16,-1 3-4 0,-3-2-10 0,1-3-10 16,-1 4-38-16,2-4-30 0,-2 0-38 0,0-1-49 15,0-2-56-15,0-1-60 0,0 2-222 16,0-5-511-16,0 0 226 0</inkml:trace>
  <inkml:trace contextRef="#ctx0" brushRef="#br0" timeOffset="157019.0331">7531 4513 210 0,'-5'-2'294'0,"1"0"-9"0,0-1-16 0,0 2-21 16,-3-1-19-16,4 1-18 0,-1-2-9 0,-2 3-31 15,1-3-15-15,-1 3-16 0,-1 3-10 0,0 0-11 16,-2-2-11-16,1 4-8 0,1-1-10 0,0 0 11 15,-3 2-24-15,4 1-2 0,-2 4-7 0,0-2-9 16,2 2 5-16,-1 1-18 0,2-3 0 0,0 1-7 16,1 2-3-16,-1-1-3 0,3-3-4 0,2-2-6 0,-2 2-1 15,2-1-14-15,2 0-5 0,-1-1-6 16,3-3-5-16,0 0-4 0,2-2-5 0,2 1-8 0,0-2-2 16,2-2-3-16,1 0 4 0,0-3 0 0,0-1 3 15,0-1 3-15,-2 2 6 0,1-3 6 16,1-2 14-16,-1 1 5 0,0-2 22 0,-3-2 1 15,0 3 19-15,-2-2 15 0,0 5 16 0,-1-2 11 16,-1 1 8-16,1 1 10 0,-1 0 0 0,0 1-1 0,-2 1-11 16,2 2-8-16,-2-1-13 0,1 1-14 0,-1 0-7 15,0 0-4-15,-1 3 0 0,0 0-18 0,5-1-2 16,-5 1-4-16,5 7-7 0,-2-4-13 0,0 4-4 0,0 2-14 16,0 0-15-16,-2 4-6 0,-1-2-12 15,0 3-9-15,-1-2 0 0,-2 0-4 0,1 1 0 0,0-1-1 16,-1-5 13-16,-1 2-12 0,1-2 5 0,1-1 3 15,0-2 11-15,-1 0 1 0,3-1 10 0,-3-2 1 16,3-1 13-16,0 0-6 0,0 0 7 0,0-10 2 16,0 5 12-16,3-4-3 15,1-2 9-15,2-2-4 0,1-1 6 0,4-1 0 16,-4 2 6-16,4-3-9 0,3 1 19 0,-4 4-17 16,3 2-2-16,-3 0 5 0,1 2-4 0,-4 1 7 0,3 3-8 15,-2-1 4-15,1 2-7 0,-2 1-3 0,1 1 0 16,-2 0-4-16,1 2 3 0,0 3-7 0,-3 1-6 0,2 0-23 15,-3 2-18-15,-2 1-28 0,-1 2-32 0,-3 0-41 16,-1 2-62-16,0 0-57 0,-3 0-82 0,0-1-184 16,-2-3-578-16,1-1 255 0</inkml:trace>
  <inkml:trace contextRef="#ctx0" brushRef="#br0" timeOffset="158703.4708">8132 4496 271 0,'-3'-1'274'0,"2"-1"-12"0,-2 0-21 16,3 2-21-16,-10-2-21 0,6 2-19 0,-2 2-17 0,2-1-17 15,-2 3-14-15,2 0-12 16,-3 2-11-16,-1 1-13 0,2-1-9 0,1 2-9 0,0 1-7 0,1 2-9 16,0 0-1-16,1-1-12 0,3-4-5 15,0 4-12-15,1-2-9 0,2-1-13 0,0-1-12 16,1 1-7-16,-1-3-10 0,4 0-2 0,2-2-9 16,-1 0-3-16,3-2 2 0,-1-2-1 0,-3-1 4 15,3-2 7-15,3-2 1 0,-3-2 2 0,-2-2 10 0,-1 3 13 16,-1-3 9-16,-3-1 12 0,-2 3 6 15,-1-2 11-15,-3 0 0 0,2 4 9 0,-1 0 18 16,-5-2-6-16,0 3-7 0,3 0-4 16,-3 3 6-16,0-1-14 0,0 2 0 0,1 1-6 0,-1 1-4 15,0 0-2-15,3 2-3 0,-2 2-3 0,2 1-6 16,1 0-12-16,3 1-8 0,-3 1-8 0,6 0-10 16,0 1-11-16,1 0-10 0,6 1-12 0,0-1-9 15,4 0-10-15,3-4-4 0,4 1-9 0,0-2 0 16,2-4-3-16,-1-2-1 0,2-1 9 0,-1-1 13 0,-1-4-1 15,-1-2 12-15,-2 0 10 0,0-3 15 0,-3 1 17 16,-1-3 27-16,-2 0 24 0,-2-2 18 16,-3 1 30-16,-2-2 22 0,0 0 9 0,-5 4 7 15,2 0 12-15,-3 1-2 0,0 0 6 0,-1 3-1 0,-1 2 8 16,1 3-11-16,-2-3-18 0,-1 3-3 0,1 0-7 16,-1 2-11-16,-2 0-14 0,2 2 2 0,-1 2-28 15,5 0 6-15,-12 6-6 0,2 3-6 0,-1 7-10 16,4 0 1-16,-1 4-8 0,1 2-1 0,2 4-10 15,-3 10 0-15,7 1-1 16,-1 6-8-16,5 1-8 0,-2 18-20 0,2-18-26 16,1 21-16-16,-1-23-25 0,4 2-16 0,-2-1-10 15,-1-3-23-15,-1-1-9 0,-2-2-19 0,0 0-18 0,-1-12-18 16,0-1-17-16,-1 2-11 0,0-5-22 0,-1-1-8 16,-1-7-14-16,-1-2-170 0,-2-2-469 0,1-2 207 15</inkml:trace>
  <inkml:trace contextRef="#ctx0" brushRef="#br0" timeOffset="158868.6481">8294 4690 85 0,'13'-6'137'15,"-1"0"-15"-15,1 1-16 16,1 1-10-16,3 0-17 0,4-3-37 0,-3-2-30 0,-1 4-50 15,-4 2-70-15,0-2-115 0,-1-3 52 0</inkml:trace>
  <inkml:trace contextRef="#ctx0" brushRef="#br0" timeOffset="159720.0558">8670 4383 129 0,'0'-5'371'0,"1"1"-3"0,-1 1-8 16,0 0-14-16,1 0-31 15,-1 3-13-15,1-4-42 0,-1 4-32 0,0 0-22 0,0 0-20 16,0 0-22-16,0 0-12 0,0 0-17 0,2 16-14 16,-2-6-17-16,1-1 0 0,2 6-11 0,-1-2-6 15,2 7-12-15,-2-1-3 0,4 3-13 0,-4-4-1 16,-1 4-11-16,-1 0-2 0,0 1-7 0,-1-1-6 0,-1-2-11 16,0 0-8-16,1-2 1 0,-1 1 2 0,0-7-15 15,2 1-13-15,0-6 2 0,-1 2-25 0,1-2 1 16,1-3-3-16,1 0 0 15,1-1-10-15,1-3-23 0,-4 0-18 0,14-1-4 16,-2-3-24-16,3-2-9 0,-1-2 3 0,6-3-10 0,-3-2 1 16,1 0 4-16,-1-3 7 0,-1 3 17 0,-1-3 14 15,-1-1 18-15,0 1 14 0,-2-4 25 0,-2 9 15 16,-1-2 34-16,-2 1 20 0,0 1 21 0,-1 0 29 16,-2 4 22-16,0 0 27 0,-1 0 6 0,-1 2 0 0,-1 1 9 15,-1 0-5-15,3 2-13 0,-2 0-10 0,-1 2-22 16,3-2-7-16,-3 2-11 0,0 0-12 0,0 0-5 15,-1 11-6-15,2-2-5 0,-2 0-5 0,-1 4-7 16,2 1-8-16,0 1-6 0,-4 3-12 0,4 2-15 0,0-6-8 16,0-1 6-16,0 6-29 15,0-5-7-15,0 0-10 0,0-1 1 0,-1 0-3 16,-1-3-9-16,1-3 1 0,-2 1 4 0,3-4 9 16,0 1 4-16,-3-3-1 0,3 1 9 0,0-3 8 15,-4 1 3-15,4-1 4 0,0 0 1 0,-6-8-1 16,6 3 2-16,-1-4 2 0,-2 0 7 0,1-3 3 15,1 0 6-15,1-2-1 0,0-1 1 0,0-2 6 16,1-2-9-16,-1 0 9 0,2-1-4 0,-2 2-5 16,4-2 4-16,-2 1 0 0,2-1-1 0,2 2-2 0,1-1-4 15,3 1 5-15,-3 4 0 0,1 1-12 0,1 4 5 16,-3 1-2-16,0 1-2 0,0 2 2 0,1 0-3 16,-2 3 5-16,1-1-3 0,-1 2-1 0,0 0-5 15,-1 1 2-15,1 2-6 0,-1 1 2 0,1 3 1 16,-3 0 1-16,0 2-5 0,-1 3-11 0,-2-2-6 0,1 2-5 15,-3 1-11-15,2-1-2 0,-3 3-5 0,0-1 1 16,-2 0-2-16,0 1-2 0,-1-4 7 0,-1 0 1 16,-2 0 7-16,4-2 6 0,-3 0 4 0,3-3 5 15,-2-2 9-15,2 1 13 0,0-2 11 0,1-1 8 16,1 0 4-16,-1 0 14 16,5-1 11-16,-7-2 8 0,7 2 7 0,-7 0 5 15,4-1 7-15,3 1-15 0,0 0-6 0,0 0-8 16,-7 0 0-16,7 0-6 0,0 3-4 0,0 1-6 15,3 2 6-15,-3-2-9 0,4 4 9 0,-1 2-9 0,1-4-1 16,3 6-3-16,-1 1 0 0,1 0-3 0,0-1 2 16,0 1-3-16,3 0-11 0,-2-2-3 0,5 4-11 15,-3-5-4-15,-1 2-7 0,2-2-14 0,1-1-15 16,-1-2-5-16,2 2-11 0,0-2-18 0,1-1-23 16,-3 0-28-16,2-1-30 0,0 0-28 0,-2-3-21 15,2 0-36-15,-3-1-175 0,-1-3-467 0,0-1 207 16</inkml:trace>
  <inkml:trace contextRef="#ctx0" brushRef="#br0" timeOffset="159954.732">9330 4534 154 0,'2'-18'319'16,"-2"4"-1"-16,1-1-19 0,-2 2 16 0,1 4 9 0,0 0-24 16,0 0-21-16,0 5-23 0,1-1-25 0,-2 1-26 15,1 4-27-15,-2-3-13 0,2 3-17 0,0 0-13 16,-9 5-19-16,5-1-9 0,-1 8-12 0,-1-2-13 15,0 4-9-15,3-3-14 16,-4 8-17-16,4-7-19 0,-1 6-23 0,1 0-19 16,0 1-21-16,3 2-18 0,-1-4-15 0,2-3-16 15,-2 4-13-15,2-3-18 0,-1-3-15 0,2 1-19 0,2-1-10 16,-1-5-19-16,2 1-5 0,1-3-13 0,2-2 0 16,-1-1-31-16,2-2-146 0,0-2-409 0,-1-2 181 15</inkml:trace>
  <inkml:trace contextRef="#ctx0" brushRef="#br0" timeOffset="160249.0675">9490 4565 176 0,'7'-12'291'16,"-4"2"1"-16,1 3-8 0,-2-1-7 0,-2 1 11 16,2 2-4-16,-2 0-8 0,-1 2-25 0,1-2-25 15,1 4-22-15,-1 1-23 0,-4-3-16 0,4 3-16 16,0 0-23-16,-7 4-9 0,1 4-9 0,3-4-22 16,-1 3-23-16,1 1-1 0,-1 2-23 0,2-2-12 15,0 4-15-15,2 2-15 0,-3-1-14 0,6 0-15 16,-2-1-15-16,0 1-3 0,2-4-8 0,1 0-4 15,-1-2-4-15,2 1 3 0,-1-1 4 0,1-2-2 0,0-1 7 16,-1-2 2-16,2-1 5 0,1-1 7 0,0-1 6 16,0-1 6-1,1-3 10-15,-2-1 8 0,-1 1 11 0,2-3 12 0,2-1 8 16,-5 1 4-16,2-3 9 0,-2-2 0 0,-1 0-1 16,0 3 0-16,-2-4-7 0,-1 3-3 0,0-1-2 15,0 0-4-15,-1 2-4 0,-2 1-8 0,0 0-16 16,0 3-23-16,-1 2-31 0,0 1-39 0,-2 1-45 0,-1 1-47 15,3 1-41-15,4 0-211 16,-13 5-485-16,6-3 215 0</inkml:trace>
  <inkml:trace contextRef="#ctx0" brushRef="#br0" timeOffset="160469.619">9701 4394 143 0,'4'-7'465'0,"0"1"-34"0,0 0-39 16,1 2-16-16,-2 2-29 0,1-1-35 0,0 1-20 15,3 1-36-15,0 1-27 0,-1 1-22 0,2 2-21 0,1 3-19 16,-1 1-23-16,2 3-6 0,0 2-14 0,-3-1-13 16,1 7-18-16,-2-1-30 0,-3 6-31 0,-3-1-37 15,-3 1-53-15,-1 1-58 0,-6 1-51 0,-3-2-75 16,-1 1-75-16,-10 2-284 0,7-6-651 0,-3-2 289 15</inkml:trace>
  <inkml:trace contextRef="#ctx0" brushRef="#br0" timeOffset="162287.8675">10019 4474 12 0,'0'0'283'16,"0"-3"-1"-16,0 3-10 0,0 0-9 0,-1-3-13 0,1 3-16 16,0 0-18-16,0 0-14 0,0 0-11 0,0-5-20 15,0 5-16-15,0 0-13 0,0 0-19 0,0 0-14 16,0 0-10-16,0 0-12 0,0 0-14 16,0 0-5-16,0 0-8 0,0 0-5 0,1 10-3 0,-2-5-4 15,2-1-7-15,-2 1-5 0,1 1-13 0,1 3 6 0,-1 0 0 16,0-1-3-16,0 5-2 0,0-2-3 15,0 3-3-15,3-1-7 0,-4 0-15 16,-1 0-17-16,1-1-7 0,-2 1-15 0,0-1-24 16,2 0-23-16,-4 0-28 0,3 1-18 0,-1-4-36 0,1-2-31 15,1 2-32-15,0-4-197 0,-2 2-467 0,1-5 207 16</inkml:trace>
  <inkml:trace contextRef="#ctx0" brushRef="#br0" timeOffset="162518.9472">10112 4394 183 0,'0'-7'322'15,"0"1"-15"-15,0 1-20 0,2 2-14 0,-2-1-33 0,1 0-25 16,-1 4-29-16,0-4-18 0,0 4-17 0,0 0-16 16,0 0-11-16,4 10-11 0,-4-3-12 0,3 5-9 15,0 0-10-15,-2 2-6 0,2 4-7 0,0 2-14 16,-2-1-3-16,-1 2-11 0,3-2-13 0,-2 2-18 15,1 3-20-15,-1-1-21 0,1-4-23 0,-1 1-26 16,-2-1-20-16,2-6-27 0,-1 7-28 0,1-7-24 16,-1-4-24-16,3-2-193 0,-3 1-428 0,0-5 190 15</inkml:trace>
  <inkml:trace contextRef="#ctx0" brushRef="#br0" timeOffset="163401.5822">10136 4591 106 0,'3'-4'150'0,"0"1"-15"0,1 0-11 15,0 3-14-15,0-4-12 0,3-1-10 0,2 3-10 16,-1-2-6-16,2-1-8 0,4 0-8 0,-2-1 2 16,0-1 0-16,-2 0-7 0,1 0 22 0,-2 1 6 15,-1 1 12-15,-1-2 20 0,0 1 9 0,-1 0 7 0,-2-1 3 16,-1 2-1-16,-2 0-4 0,-1 0 2 0,0 1 2 15,0 1-11-15,-1-1-6 0,-2 0-11 0,-2 2-8 16,0 0-10-16,1 1-7 0,-2 1-9 0,6 0-5 16,-11 4-4-16,4 1-9 0,0 1-4 0,0 0-5 15,1 2-1-15,2 2-10 0,-3 0-4 0,4 3-8 0,3-1-1 16,0 1-13-16,0 1-14 16,3-3-16-16,1 1-12 0,-1 1-7 0,4-4-5 0,-4 2-6 15,4-4-6-15,-1-3-3 0,1 3-5 16,0-3 1-16,1-2 11 0,1 1 2 0,-1-3 5 0,2-1 8 15,0-2 0-15,1-2 8 0,0-2 7 0,1 1 12 16,-2-1 5-16,2-2 12 0,-5 0 16 0,3-1 13 16,1-2 15-16,-5 5 14 0,1-5 4 0,-1 2 8 15,-2 1 9-15,0 0-1 0,-1 2 12 0,0 0 0 0,-2-1 1 16,3 3-1-16,-2 0-6 0,-1-1-1 0,1 1-16 16,-2 1-8-16,1 0-6 0,-1 3-4 0,0 1-10 15,1-4-11-15,-1 4-13 0,0 0-7 0,0 0 1 16,0 0-8-16,0 0-9 15,0 9-7-15,0-5-7 0,0 3-4 0,0 2-3 16,0-1-5-16,-1 2 0 0,0 2-2 0,-1 0 3 16,2 0 1-16,-3 1-4 0,2-6 2 0,1 2 2 15,-3-2 0-15,2 1 3 0,-1-4 7 0,2 3 4 16,-1-3-2-16,0-3 12 0,-1 3-4 0,2-1 6 0,0-3-2 16,0 0 1-16,0 0-2 0,0 0 3 0,0 0 3 15,10-12 7-15,-6 4 0 0,0 1 3 0,2-1 4 16,0-4 0-16,-1 3 1 0,2-1 1 0,0 0-4 15,1-2 6-15,0 2-5 0,-3 3 1 0,4-2-1 16,-3 2-6-16,1 1-2 0,-2 3 1 0,2-2-6 0,0 4 1 16,0 1 12-16,-1 2-13 0,-2 0 1 0,3 2 0 15,-3 1 0-15,2 1 1 0,-2 1-3 0,-1 2-9 16,0 3-2-16,0 1-5 0,-3 0-5 0,0 1 2 16,1-2-8-16,-4 1 2 15,3-3-5-15,-1-1 0 0,0 0-2 0,-1-2 5 0,1-1 6 16,-1-2 2-16,1-1 5 0,-1-1 3 0,1 0-2 15,1-2 8-15,0 0-3 0,0 0 1 0,-1-8 6 16,-1 3 2-16,5-2 0 0,0-2 0 0,1-6 0 16,0 4 0-16,3 0 1 0,-1 0 1 0,1-1-1 15,0 1 0-15,1 1 0 0,-2 0 1 0,1 2-6 16,0 4 5-16,2-2-3 0,-2 2 2 0,0-1-1 16,0 1 2-16,-1 3-1 0,0 0-2 0,0 2 1 0,-2 0-1 15,-1 2-1-15,2 0 2 0,-3 1 0 0,2 3-1 16,-1 1-1-16,0 3-6 0,-3 1-11 0,0-2-23 15,-3 2-19-15,3 2-27 0,-3 0-18 0,-1 0-24 16,4-3-31-16,-2-2-31 0,0 0-166 0,1-2-392 16,0 1 173-16</inkml:trace>
  <inkml:trace contextRef="#ctx0" brushRef="#br0" timeOffset="163849.2068">10861 4482 84 0,'-3'-4'326'0,"3"0"-23"0,-1 1-22 0,-2 2-27 16,1-1-27-16,2 2-22 0,-4-5-18 0,1 4-24 15,3 1-12-15,0 0-18 0,-5 6-19 0,4-3-18 16,1 0-18-16,2 1-20 0,-1 2-15 0,2-1-15 16,0 4-16-16,1-1-6 0,1 1-7 0,2 1-2 15,0 1-3-15,-1-4-3 0,1 3 4 0,-2 0-2 16,2 1 1-16,-1 1 10 0,-2-4-9 0,1 0-3 15,0 1-3-15,-2-2 7 0,2 0 2 0,-3 1-1 0,0-1 7 16,0-1-1-16,-2 0 0 0,0-1-2 16,0 0 2-16,-4-1-3 0,1 0 1 0,-1-1-4 15,-1 0-9-15,-1 1-8 0,0-2-8 0,-4-1-14 16,3 0-7-16,0-2-9 0,-2 0-11 0,2-1-6 0,-1-3-5 16,2 0-6-16,2-2-2 0,1-4 2 0,1 0-1 15,1-2 12-15,0-3 11 0,1-2 4 16,2-3 16-16,3 1 13 0,-2 1 28 0,1 4 15 15,2 2 29-15,-2 0 11 0,0 1 19 0,2 1 15 0,-2 2 18 16,0 2 12-16,1 0 7 0,-3 1 8 0,0 3-6 16,1-1-13-16,-2 2-12 0,1 1-13 0,-2 1 5 15,0 0-6-15,4 7-10 0,-4 0-8 0,-2 4-4 16,0 2-8-16,-1 0-8 0,0 7-17 0,0-1-11 16,-4 0-22-16,1 0-32 0,-2 2-30 15,1-2-43-15,-2 0-58 0,3-7-47 0,1-1-63 16,-4 0-139-16,3-2-448 0,1-4 199 0</inkml:trace>
  <inkml:trace contextRef="#ctx0" brushRef="#br0" timeOffset="164338.4643">11157 4445 168 0,'0'0'336'0,"1"-2"-11"0,-1 2-20 0,0 0-16 0,0-5-23 15,0 5-18-15,0 0-27 0,0 0-25 0,0 0-22 16,0-4-21-16,0 4-20 0,0 0-13 0,0 0-12 0,0 0-9 15,3 10-16-15,-3-5 0 0,2 2-10 0,0-1-10 16,1 4-1-16,-2-1-5 16,1 2-3-16,0 0-4 0,0 2-11 0,-1 0-7 15,1 1-3-15,-2 0-14 0,-2-1-12 0,1 0-11 16,-1 0-15-16,0-1-12 0,0-2-15 0,1 2-17 16,-3-2-23-16,2-1-31 0,1-2-23 0,-3 0-27 15,2-2-20-15,1-1-14 0,-1-1-9 0,1-1-16 16,1-2-143-16,0 0-404 0,0 0 180 0</inkml:trace>
  <inkml:trace contextRef="#ctx0" brushRef="#br0" timeOffset="164709.5739">11205 4534 30 0,'5'-11'228'15,"1"0"14"-15,-2 1-8 0,2 2 4 0,-2-1-6 16,-1 2-12-16,1 0 0 0,1 1-19 0,-2 1-19 16,-1 2-21-16,1 0-13 0,1 1-25 0,1-1-3 15,0 3-12-15,0 0-11 0,0 3-12 0,3 1-4 16,-1 0-10-16,0 2-6 0,0 0-3 0,-1 2-9 15,-1-1-8-15,1 5-6 0,-3-2-10 0,-1 2-7 16,-1-1-13-16,-2 2-8 0,-1-5-4 0,2 1-3 0,-4 3-3 16,3-5 1-16,-3-1 3 0,3 1 0 0,-3-5 3 15,1 1 2-15,1-2 3 0,2-1 3 16,-4 0-4-16,4 0-3 0,-4-4-1 0,2-1 2 16,2 0 6-16,0 0 4 0,1-4 3 0,1-3-7 15,2 1 0-15,2 0 2 0,1 0 5 0,0 0-2 0,0 0 1 16,4 0 1-16,-2 2-4 0,1 1 11 0,-1 2-6 15,2-3-5-15,-2 6 0 0,-1 1-1 0,2-1 8 16,0 3 2-16,-3 2 5 0,0-2 5 0,1 4-6 16,1 2-1-16,-4 1 1 0,1 1-6 0,0 1 4 15,1 3 0-15,-2 0-4 0,-2 1-8 0,-1 0 2 16,0-1-32-16,-2 1-16 0,0 2-19 0,-3-3-31 16,1-1-35-16,-4 1-48 0,1 0-45 0,-1-5-42 15,0-1-201-15,-1-2-497 16,2-1 221-16</inkml:trace>
  <inkml:trace contextRef="#ctx0" brushRef="#br0" timeOffset="164921.0734">11235 4130 32 0,'0'0'271'16,"0"0"-43"-16,0-3-39 0,0 3-47 0,0 0-64 15,1-3-68-15,-1 3-80 0,0 0-77 0,0 0-159 16,0 0 70-16</inkml:trace>
  <inkml:trace contextRef="#ctx0" brushRef="#br0" timeOffset="166214.2079">12023 4389 70 0,'7'-6'165'0,"0"-1"-3"0,-1 1 11 15,-2-3 5-15,3 1-6 0,-1 1 2 0,-2-4 1 16,2 1-4-16,-4 3-6 0,1-2 14 0,1 2-7 16,-1-2-9-16,0 2-2 0,-3 2-11 0,-4-2-14 15,4 2-11-15,-3 1-8 0,0 0-10 0,-1 1-9 16,-3 0-12-16,0 1-9 0,0 2-7 0,-3 2-2 15,0-1-7-15,-1 2-12 0,1 2 29 0,-3 2-10 0,2 0-4 16,0 1-7-16,1 0 7 0,3 3-30 0,3-3-3 16,-1 1 0-16,0 2-7 0,3-2 2 0,1 0-16 15,1 0-4-15,3 2-7 0,1 1-6 16,2-1-3-16,2 1-7 0,-1-2-5 0,9 3-1 16,-7-2-1-16,4-2-5 0,-3 1 4 0,0-1-5 15,4-1 3-15,-4 2 1 0,-3-4-5 0,0 4 0 16,1-4 2-16,-2 0 0 0,0 1 3 0,-2-1 7 0,-1-1-1 15,-2 3 3-15,-2-1 3 0,-1-2 0 0,-2 0 8 16,0 0-2-16,-2 2 2 0,-2-4-4 0,-5 5 5 16,2-4 3-16,-2 0-5 0,-4 3 6 0,3-4-5 15,0 1-1-15,0-1-2 0,0-3-11 0,1 0-4 16,1 0-19-16,2 0-23 0,0 0-15 0,3-2-24 16,1 1-30-16,-1-3-41 0,3 0-14 0,4-3-55 15,-3 5-138-15,3-7-414 0,3 1 183 0</inkml:trace>
  <inkml:trace contextRef="#ctx0" brushRef="#br0" timeOffset="166436.5764">12255 4284 27 0,'5'-3'350'0,"-1"0"-8"0,-1 0-17 0,0 2-20 16,-1-2-25-16,1 1-29 0,-3 2-25 0,0 0-17 15,0 0-17-15,0 0-19 0,-3 12-20 0,1-6-16 16,0 1-13-16,-1 2-8 0,1 3-12 0,-1 0-20 15,1 2-4-15,1 1-18 0,1-1-12 0,1 3-14 16,2-1-16-16,-1-1-13 0,2 5-14 0,-3-1-12 16,1-5-10-16,0 5-13 0,0-6-8 0,-1 2-9 15,-1-1-10-15,-1-1-18 0,1-4-17 0,-2 5-24 16,2-8-21-16,-1 4-29 0,0-6-23 16,-1 3-30-16,2-3-153 0,-3-1-415 0,2-2 184 0</inkml:trace>
  <inkml:trace contextRef="#ctx0" brushRef="#br0" timeOffset="166624.4853">12258 4576 208 0,'0'0'261'0,"0"0"-17"0,0 0-10 0,0 0-24 15,0 0-20-15,0 0-22 0,0 0-13 16,0 0-16-16,0 0-13 0,0 0-14 0,0 0-9 0,6 10-11 16,-3-8-5-16,1 2-6 0,0-1-14 0,5-2-15 15,-1 1-19-15,1-2-19 0,3 0-24 0,2-2-25 16,0 0-23-16,3-2-33 0,3-1-14 0,0-1-33 15,-1-3-5-15,-6 0-26 16,1 1-136-16,-1-1-330 0,-2 1 146 0</inkml:trace>
  <inkml:trace contextRef="#ctx0" brushRef="#br0" timeOffset="167213.8799">12530 4407 95 0,'1'-8'209'0,"1"2"4"0,-2-2 7 0,1 3 16 16,-1 1 0-16,0-1 3 0,0 2-5 15,0 0-6-15,0 3-6 0,2-4-12 0,-2 2-16 0,0 2-22 16,0 0-17-16,0-3-19 0,0 3-14 0,0 0-1 15,0 0-27-15,0 0-2 0,0 0-15 0,3 12-1 16,-2-7-13-16,0 2-5 0,-1 3-4 0,2 2-12 0,-1 1 1 16,-1-1-7-16,3 4 0 15,-4 1-4-15,1-4-4 0,1 3-9 16,-2 4-10-16,2-2-7 0,-4-4-4 0,2 2-4 0,-1-3-7 16,-1 1-8-16,-1-2 5 0,3-5-4 0,-1 1 2 15,0-1-4-15,2-2 0 0,-2-1 5 0,1 0 5 0,-1-1 0 16,2-1-1-16,0-2 2 0,0 0 2 0,0 0-5 15,0 0 0-15,-7-9 0 0,7 4 3 16,0-2 0-16,0-1 1 0,0-3 9 0,0-1-7 0,0-2 7 16,0 1 6-16,2-1-3 0,-1-6 0 0,3 0 4 15,-2 2-4-15,2-1 4 0,0-2 2 0,2 1-5 16,0 1 1-16,1-1 2 0,1 1-5 0,2 0 3 16,1 3-3-16,1 2-1 0,-3 3-3 0,1 1 0 15,1 2 0-15,-1 0 1 0,-3 4-3 0,3 1 0 16,-3 0-3-16,0 1 3 0,-3 2-2 0,2 2 3 0,-2 1-2 15,-1 1 3-15,3 2-1 0,-3 0 0 0,-2 3 2 16,-1-1-1-16,1 1-6 16,-1 4-9-16,-2 0-8 0,0 1-9 0,-1-1-10 15,-4-1-5-15,0 1-7 0,0 0-10 0,-3-2 2 16,3-1 7-16,0 0 8 0,0-1 3 0,0-2 5 0,1-2 6 16,-1-2 7-16,3 1 13 0,-1-2 4 0,1 0 10 15,1-1 5-15,-2-1 12 0,5 0 12 0,-7 0 6 16,7 0 10-16,0 0 8 0,0 0-1 0,-5-1 5 15,5 1-4-15,0 0-1 0,-5-1-16 0,5 1-2 16,0 0-4-16,0 0-4 0,0 0 1 0,10 4-2 16,-7 0-7-16,2 0 4 0,-1-1-5 15,3 2 1-15,-2 1 1 0,5 2 0 0,-3 0-11 0,2 0-7 16,1 1-10-16,2 0-16 0,-5-3-22 0,0 4-22 16,3-2-21-16,-3 0-29 0,3-1-31 0,-3 1-45 15,0-4-41-15,0 3-215 0,1-3-491 0,0 0 217 16</inkml:trace>
  <inkml:trace contextRef="#ctx0" brushRef="#br0" timeOffset="167644.2055">13024 4333 228 0,'0'-2'341'0,"2"0"-15"0,-4-3-17 15,2 5-23-15,0-5-21 0,-1 4-29 0,-2-1-24 16,3 2-22-16,0 0-16 0,-8 0-18 0,1 2-8 16,-1 3-17-16,0 1-15 15,1-2-9-15,-3 4-17 0,0-2-7 0,0 5-4 16,2-2-7-16,0 2-8 0,0 1-7 0,1 0-9 16,0 1-5-16,1-1-3 0,-1 6 0 0,2-4-10 15,1-1 6-15,2 1-6 0,0-1-4 0,0 6-5 16,3-5-11-16,-1 1-18 0,3-3-11 0,0 1-18 0,3-1-24 15,-2-4-14-15,4 0-17 0,1 2-26 0,0-5-17 0,1-1-20 16,3-2-27-16,2-1-31 0,0-4-26 0,6-1-19 16,-4 1-143-16,2-4-433 0,0-3 191 0</inkml:trace>
  <inkml:trace contextRef="#ctx0" brushRef="#br0" timeOffset="168079.1543">13220 4396 205 0,'5'-12'260'16,"0"1"13"-16,-3 1 7 0,1 3-9 0,-2-1-9 15,0 4-4-15,1-2 6 0,0 3-5 0,-2 0-15 16,1 0-25-16,-1-1-26 0,0 4-19 0,1-3-16 16,-1 3-24-16,0 0-15 0,0 0 2 0,3 7-29 0,-3-2-1 15,0 3-9-15,0 1-8 0,0 0-9 0,-2 4-2 16,1-2-6-16,0 3-9 0,-1-1-8 0,1 1 2 16,0 2-9-16,0-1-5 0,-2 0-11 0,1-1-11 15,0 0-14-15,0 5-4 0,-2-7 5 16,3-2-8-16,-1-2-6 0,1 1-3 0,0-3 0 0,0 1 2 15,0-3 0-15,2 3 1 0,-3-4 3 0,2-1 5 16,0 0 4-16,0 2 4 0,0-4 4 0,-3 3-6 16,3-3 2-16,0 0 2 0,0 0 5 0,0 0-7 15,0 0 5-15,0 0 2 0,-5-8-4 0,3 7 2 16,2 1 6-16,-3-2 2 0,1-1-4 0,2 3 1 16,-5-2 3-16,2 0 2 15,3 2 0-15,-7-3 1 0,5 3-5 0,2 0 6 16,-6 0-7-16,6 0-3 0,0 0 2 0,-7 0 4 15,5 3-8-15,2-3 0 0,-4 3 1 0,4-3 0 16,-3 2 8-16,3-2-2 0,-1 3-8 0,1-3 3 0,0 2 0 16,0-2 3-16,4 5-7 0,0-3-3 0,-1 0-3 15,6-2-9-15,-2 0-5 0,1 0-24 0,2 0-8 16,0-2-18-16,0 0-16 0,0 0-22 0,2-2-28 16,-2 1-38-16,-2 0-33 0,5-4-37 0,-2 3-35 0,-1-4-194 15,-1 5-512-15,-2-3 227 0</inkml:trace>
  <inkml:trace contextRef="#ctx0" brushRef="#br0" timeOffset="168281.8963">13269 4335 98 0,'-3'-2'308'15,"1"0"-10"-15,1 0-23 0,0-2-22 0,1 4-24 16,-4-2-26-16,4 2-24 0,-2-1-15 0,2 1-15 15,0 0-17-15,-5 3-14 0,4 1-13 0,0 0-26 16,-1-1-21-16,0 3-25 0,1-1-37 0,-2 0-32 0,1 1-33 16,1 0-43-16,-1 0-41 0,2 0-49 15,-3 1-150-15,2-3-379 0,-2-1 168 0</inkml:trace>
  <inkml:trace contextRef="#ctx0" brushRef="#br0" timeOffset="168512.3313">13458 4239 109 0,'4'-1'367'16,"-4"1"-24"-16,6-1-22 0,1 3-17 0,-3-1-20 0,3 5 0 0,0-1-19 15,2 5-17-15,-1 0-25 0,4 10-22 0,-3-1-22 16,-3 5-11-16,0 3-22 0,-4 6-20 0,-2 2-48 15,-8 4-50-15,0-1-57 0,-8 3-90 0,-4-1-109 0,-4 0-322 16,-6-2-595 0,-2-5 262-16</inkml:trace>
  <inkml:trace contextRef="#ctx0" brushRef="#br0" timeOffset="171522.3019">1174 6123 145 0,'0'0'196'15,"0"0"-11"-15,0 0-5 0,0 0-11 0,0 0-4 16,0 0-14-16,0 0-16 0,0 0-7 0,0 0-13 0,0 0-6 16,9 0-8-16,-9 0-5 0,0 0-9 15,0 0-7-15,0 0-6 0,0 0-3 0,0 0-9 16,0 0-6-16,0 0-4 0,0 0-4 0,0 0-4 15,0 0-1-15,0 0-7 0,-6 7 5 0,6-7-7 16,0 0-2-16,0 0-2 0,0 0-4 0,0 0 0 0,0 0-2 16,0 0-3-16,0 0 1 0,0 0 3 0,0 0-4 15,0 0 5-15,0 0-2 16,0 0 2-16,0 0 2 0,0 0 0 0,0 0 0 0,0 0 8 16,0 0 2-16,0 0 2 0,0 0-4 0,0 0-6 15,0 0-3-15,-5-9-5 0,4 6 5 0,0 2 1 0,-2-5-2 16,1 3-4-16,0-1 0 0,-1 0 3 0,1 0-7 15,1-1 3-15,-1 0 1 0,0-1-4 0,-1 1-2 16,3-2 3-16,-1 1-3 0,-2-3-7 0,3 0 6 16,0 0-3-16,3-4-2 0,-2 3-2 15,2-2-5-15,1 0 4 0,-1 1-2 0,0 2-3 16,0 0 1-16,1 0 0 0,0 2 6 0,1 1-6 16,0-1-4-16,0 1-1 0,1 0-4 0,0 2 1 15,-1 1-5-15,0 0 4 0,1 3 1 0,-1 0 2 16,1 0-7-16,0 1 7 0,1 5-3 0,2 0 5 0,-1 4-4 15,1 1 4-15,-2 2-3 0,3 6 3 0,-2 0-1 16,-2 3-4-16,-2-1-1 0,-1 1-9 0,0 0-1 16,-6-1-8-16,0 1-3 0,-1 0 5 0,-2 0 1 15,-1-1 4-15,-1-2-1 0,-2-2 5 0,0 2 0 16,1-6 4-16,0 5-1 0,-1-8 1 0,1-2 2 16,1 1 3-16,-2-1 1 15,4-3 9-15,1 1 5 0,0 0 4 0,2-3-2 16,0 1 4-16,0-2 0 0,3 1 1 0,-3-1 2 0,0 0-6 15,2 0-2-15,1-2 3 0,0 0-3 0,0 0 4 16,0 4-5-16,0-4 6 0,5 3 8 0,-1-1-8 16,0-1 1-16,4 1 0 0,2-4-4 0,-1 2 2 0,6 0-3 15,-1-3-3-15,0 1 5 0,3-1-4 0,4-1-1 16,3-2 2-16,-5 3-2 0,0-4 2 0,-2 3-4 16,-3 1 0-16,0-2 0 0,-3 2 0 0,-3 1-4 15,1 0 0-15,-5 0 2 16,2 1 0-16,-6 1-2 0,7-3-5 0,-7 3-4 15,3-3-12-15,-3 3-14 0,0 0-14 0,0 0-26 16,0 0-22-16,0 0-40 0,0 0-26 0,-19-1-40 16,17 0-25-16,2 1-226 0,-10-3-488 0,10 3 215 0</inkml:trace>
  <inkml:trace contextRef="#ctx0" brushRef="#br0" timeOffset="172104.3863">1415 5767 124 0,'0'-6'318'0,"-2"1"-17"0,2 2-15 16,0 1-20-16,0-2-13 15,0 4-33-15,-1-5-24 0,1 5-22 0,0 0-17 16,0 0-21-16,0 0-17 0,0 0-11 0,0 0-10 15,0 0-8-15,0 0-12 0,7 11-3 0,-3-4-9 16,2 3-12-16,1 1 10 0,3 5-14 0,1 2-11 16,2 0 2-16,-2 1-3 0,4 2-4 0,-2-1-8 0,7 12-9 15,-6-8-9-15,3 7-15 0,0 0-13 0,1 1-13 16,-8-9-13-16,0-1-13 0,1 1-15 0,-1 0-6 16,-3 2-2-16,3-6-14 0,-6-4 11 0,2-3 4 15,-1 1 6-15,-2-5 11 0,0-1 8 0,0-1 6 16,-2 0 13-16,-1-3 26 0,1 0 10 0,-1-3 3 15,2 4 2-15,-2-4 3 0,0 0 1 16,0 0 9-16,0 0 19 0,0 0 20 0,-9-12-11 16,8 7 0-16,-3 0 6 0,2-1 6 0,1 3 3 15,0-1 2-15,-2 1 3 0,1-1-2 0,2 4-5 16,-2-5 0-16,-1 3-8 0,3 2-9 0,0 0-7 16,0 0-4-16,0 0-1 0,-17 8-3 0,10 2-4 15,-7 3 1-15,1 5-3 0,-1 1-3 0,-6 12 3 16,2-1 6-16,-3 5 1 0,1 1 1 0,-1 2 4 15,-3 3 0-15,3-3-3 0,-5 0 0 0,5 0-1 16,-1-1 3-16,4-5-4 0,2-10 5 0,5 0-8 0,-1-6 1 16,3 2 0-16,2-5 0 0,0-3-4 0,1-1 1 15,2-2 4-15,1-1-9 0,0-3 6 0,2 1-5 16,-2-1-1-16,3 0 11 0,0-3-24 0,-3 3-16 16,3-3-17-16,-4 1-29 0,4-1-28 0,0 0-40 15,0 0-38-15,0 0-54 0,-3-9-37 0,4 4-36 16,-1 5-183-16,0-8-513 0,0 3 227 0</inkml:trace>
  <inkml:trace contextRef="#ctx0" brushRef="#br0" timeOffset="174407.8693">2285 5812 193 0,'-4'-7'263'16,"0"1"-7"-16,-2 1-22 0,3 1-1 0,0 0-5 0,-1-1-18 16,-2 1-15-16,2 2-21 0,0-2-13 0,-3 3-19 15,1-1-13-15,-1 2-8 0,0 0-9 0,0 0-8 16,-3 4-11-16,2 3-5 0,-2 1-5 0,0 0-25 16,-1 3-3-16,-2 0-6 0,-1 4-4 0,2-1 6 15,-1 3-7-15,3 1-5 0,0 2 2 16,0 2-6-16,0 1 0 0,6-1 2 0,-3 2-7 15,2 1-4-15,3 2-6 0,2-3 5 0,0 1-5 16,4-1 3-16,-1-1-5 0,4 1-3 0,3-3-15 16,1-2-12-16,2-1-4 0,1-1-9 0,3-5-11 15,0 1-10-15,1-3-4 0,-4-6-14 0,7-2-16 0,-1-2-13 16,4-2-16-16,-4-3 5 0,4 0-3 0,-2-5-8 16,-1-3 10-16,-2-1 14 0,-2 0 19 0,-1-2 3 15,-2 1 21-15,-2-2 28 0,-4 0 12 0,-1-2 25 16,-4 4 21-16,1-5 6 0,-4 2 21 0,0-2 16 15,-3 6-2-15,2 1 7 0,-5 0 11 0,2 1 7 16,0 4-18-16,0 1-5 0,-2 2-5 0,0 1-8 0,2-1-7 16,0 3-7-16,-1 2-7 0,-3 2-7 0,1 4-1 15,-2 2-8-15,1 3 0 16,-3 2-3-16,3 5-10 0,-1 0-11 0,2 2-5 16,0-1-11-16,3-1-7 0,4 2-5 0,-1-7-15 15,2 2-7-15,3-2-11 0,-1 0-9 0,4-1-10 16,-3-4-10-16,1-1 1 0,2-1-3 0,0-1 3 15,0-3-2-15,0-2 8 0,1 0 11 0,-1-2 1 16,0-3 22-16,0-1-1 0,0-1 3 0,-1-1 26 16,-1-2 8-16,1-4 7 0,-3 1 15 0,4 0 13 15,-3 0 9-15,-1-2 12 0,1 3 1 0,-1-1 2 16,0 0 5-16,0 2 3 0,-2 2 0 0,1 2 2 16,1 0-2-16,-3 3-6 0,1-1-8 0,0 2-10 0,-1 0-7 15,2 0-6-15,-1 1-2 0,-1 2-5 0,4-2-4 16,-4 2 10-16,7 3-8 0,-2 1-5 0,1 0-4 15,0 3-13-15,0-1-15 0,0 2-2 0,-1 3-9 16,-1 0-5-16,0 2-9 0,-2 0-7 0,-1 0-9 16,-2 1-11-16,-1-2-6 0,-2 1-1 0,3-1 7 15,-1-4 1-15,1 0 8 0,0-3 11 0,-1 0 9 0,2-2 6 16,0-1 5-16,0-2 8 0,0 0 7 16,0 0 5-16,0 0 7 15,0 0 3-15,0-13 15 0,0 5 7 0,3-1 0 16,-1-1 1-16,2-3 21 0,0 0-6 0,-1-2 0 15,1 1-4-15,5-4-1 0,-4 5-4 0,2 0 0 16,1 2-4-16,-1 1 1 0,2 0-8 0,-2 3 2 0,0 3-7 16,1 0-1-16,0-1-3 0,-1 4-1 0,-3 1 1 15,5 0-2-15,-1 4 0 0,-1 1 0 0,-1 2-1 16,1 3-1-16,-1 2 1 0,0-1-10 0,-1 2-1 16,0 1-4-16,-3 0-9 0,0-1-4 0,-2 7-9 15,-1-5-6-15,2-2-12 0,-2-1-7 0,0-3-10 0,1 0-9 16,0 0-8-16,1-2-4 0,0-4 10 0,0 0 8 15,1-1 7-15,-2-2 6 0,0 0 6 0,0 0 1 16,16-7 10-16,-10 2 0 0,4-3 18 0,-1-2-6 16,0-1 10-16,1-2 10 0,3-1 2 15,-3 2 11-15,0-4 7 0,0-1 19 0,-3 4 15 0,0 1 16 16,-1 0 14-16,-1-1 16 0,-1 3 5 0,0-4 11 16,-2 5 2-16,0 1 10 0,0 3 12 0,-1-1 10 15,0 1-10-15,-1 1-11 0,0 1-12 0,0 1-15 16,0 2-11-16,0 0-8 15,0 0-10-15,0 0-4 0,-14 9-10 0,7-4-22 16,1 1-9-16,2 1-12 0,-2 2-11 0,2 2-11 16,1 1-7-16,2 0 0 0,2 0-12 0,2-2-10 0,1 4 1 15,3-3-4-15,0 1-7 0,2-2 2 0,1 0-3 16,0 3 7-16,2-4-2 0,-2 2 11 0,0 0 2 16,1-2 6-16,-1 0 2 0,-1 1 2 0,0 1 3 15,-2-6-1-15,-4 0 10 0,1 2 13 0,-2 1 2 16,-2-3 2-16,-2-1 11 0,-1 3 3 0,-1 0-2 15,-3 0-4-15,-2-1 2 0,-2-1-2 0,-2-1-9 0,4 0-11 16,-2-2-16-16,1 1-15 0,0-1-32 16,0-3-47-16,1 0-35 0,1-3-36 0,1 1-172 15,0-4-396-15,3-1 176 0</inkml:trace>
  <inkml:trace contextRef="#ctx0" brushRef="#br0" timeOffset="174619.751">2979 5846 364 0,'3'-5'345'0,"-1"2"-33"16,-1-1-27-16,-1 4-23 0,4-3-30 0,-4 3-19 16,0 0-22-16,5 8-9 15,-3-1-23-15,-1 6-9 0,-1 0-16 0,1 7-11 0,-1-1-10 16,1 3-18-16,-1-2-6 0,1 3-12 0,0 1-10 16,0 0-19-16,0 1-18 0,1-1-21 0,-2 0-25 15,2-3-20-15,-1 3-24 0,1-1-23 0,-3-1-24 16,2-1-25-16,-2-2-31 0,1-3-26 0,-2-1-21 15,-1 0-36-15,0-3-127 0,-1-3-405 0,-1-3 179 16</inkml:trace>
  <inkml:trace contextRef="#ctx0" brushRef="#br0" timeOffset="174799.1608">2980 6089 61 0,'0'0'257'16,"2"-4"-29"-16,-1 1-20 0,2 1-21 0,0 0-22 16,3 1-24-16,2-1-26 0,0 0-28 0,1 0-42 15,2 2-37-15,-1-2-45 0,3-1-37 0,-3 1-35 0,1 2-105 16,-4-1-231-16,2 0 101 0</inkml:trace>
  <inkml:trace contextRef="#ctx0" brushRef="#br0" timeOffset="175519.1437">3151 6031 47 0,'2'-2'231'0,"-1"-1"-13"0,0-1 1 0,-1 4-11 16,4-3-11-16,-2 1-12 0,0 0-15 0,1-1-21 16,0 1-14-16,-1 0-15 0,-2 2-5 0,8 0-18 15,-8 0-11-15,9 1-10 0,-5 2-7 0,3 2-7 16,0-1-5-16,-1 1-7 0,1 2-5 0,-2 0-3 16,2 3-5-16,-1 2-2 0,-3 0-4 0,1-1-6 15,0 1-12-15,-1 0-6 0,-3 2-6 0,0-2-3 16,-3 1-6-16,2 1-5 0,-3-2-2 15,-2 0-2-15,0-1 3 0,2-2 0 16,-2-2 1-16,2 0 0 0,0-1 5 0,1-3 0 0,-1 1 7 16,1-4 0-16,3 0 4 0,-6 2 0 0,6-2 1 15,-6-4-3-15,4-1 4 0,1 1 8 0,1-1 4 0,0-1 0 16,2-1-8-16,0-2 1 0,5-1 1 0,-2-1-5 16,4 1 2-16,-2-1-4 0,3 0 2 0,0 0 7 15,1 0-7-15,-1 1-3 0,3 0 6 0,-3 1-6 16,1 0 2-16,-1 0 10 0,1 0 9 0,-1 3 12 15,-3-2 12-15,1 4 13 0,-2-2 9 0,0 1 11 16,-1 1 17-16,-2 1-7 0,0 1 2 0,1-2 5 16,-3 3 3-16,-1 1-5 0,5-3 3 0,-3 2-5 15,-2 1 0-15,3-2-15 0,-3 2-6 0,3-1-9 16,-3 1-2-16,0 0-7 0,0 0-14 0,3-3-3 16,-3 3-6-16,0 0 0 0,0 0-11 0,0 0 9 15,0 0-4-15,0 0-13 0,3 6 7 0,-3-6-5 0,1 3 0 16,-1-1-3-16,2 3 0 0,-4-1 0 15,4 1-3-15,-4 1 0 16,2-1-1-16,0 3 4 0,0 0 3 0,0 0-10 0,-1 1-8 16,-1 0 7-16,1 3 1 0,-2 0-11 0,3-1 11 15,0 2-14-15,-1-1-12 0,1 1-13 0,0-4-2 16,1-2-8-16,0 1-15 0,1 0-4 0,1-2 0 16,0 0-10-16,-1-1 0 0,1-1 5 0,3-2 1 15,-2 0 2-15,2-1 0 0,-6-1 1 0,14-5 11 16,-7 1 3-16,0-2 7 0,3-2 4 0,-3-1 12 15,0 2 10-15,3-3 15 0,-3-2 23 0,-2-1 13 16,1 0 6-16,-3 0 23 0,-1-1 7 0,3 2 16 16,-4-1 20-16,2 3 14 0,-2 1 15 0,1 2 9 15,-2 0 4-15,0 2-1 0,3 2-11 0,-3-1-12 16,0 1-14-16,-2 0-13 0,2 3-14 0,0-4-9 16,0 4-7-16,0 0-8 0,0 0-5 0,0 0-7 15,-3 14-8-15,2-5-19 0,1 1-21 16,-1 2-29-16,-1 1-30 0,2 0-20 0,2 0-25 0,-2 1-25 0,1-1-17 15,2 2-29-15,1-2-20 0,-1 0-19 0,1 0-23 16,0 0-27-16,0-4-43 0,1-2-48 0,-1 0-203 16,-1-3-605-16,1 1 267 0</inkml:trace>
  <inkml:trace contextRef="#ctx0" brushRef="#br0" timeOffset="176383.6838">3733 6100 230 0,'4'-3'262'0,"-7"-2"1"0,3 0 7 15,0 2-14-15,-1 0-14 0,1-1-15 0,0 1-9 16,-3 0-8-16,3 1-5 0,0 2-6 0,-3-5-14 16,-1 3-7-16,4 2-21 0,-3-2-16 0,3 2-11 15,-7 2-18-15,7-2 4 0,-8 2-16 0,2 1-11 16,0 0-8-16,-2 1-6 0,1 2-10 0,1 0-8 16,0 2 0-16,1-1-1 0,-2 0-8 0,0 3-4 15,1 1-8-15,2-3 5 0,0 4-11 0,1-1-1 16,0 2-5-16,2-1 2 0,1-3-6 15,1 3-3-15,2-5-3 0,-2 2-3 0,2-1-17 0,4-3 2 16,2 2-10-16,-2-4-18 0,2-2-3 0,1 1-11 16,4-3-9-16,2 0-8 0,1-3-2 0,4-3 3 15,0-1 0-15,-3-1 9 0,1 0 1 0,-2-2 7 16,-6 1 5-16,6-2 7 0,-6 2 19 0,-1-1 20 16,4-7 4-16,-7 5 30 0,0 0 23 0,0-1-2 15,0-6 9-15,-4 0 7 0,1-3 6 0,-1 3 6 16,-2-2 1-16,-1 0 17 0,0 1-7 0,0 2 8 15,0 4 15-15,-1 2 4 0,-2 3-5 0,-1-1-4 0,4 4-6 16,0 3-11-16,0 0-13 16,-1-1-12-16,-1 3-6 0,2-2-10 0,-4 2-8 15,4 2-5-15,0 0-4 0,0 0-9 0,-7 8-2 16,4-1-1-16,2 2-3 0,-2 4-11 0,0 0-9 16,-1 6-8-16,1 1-3 0,3 0-9 0,-3 2-9 0,6-1-20 15,-6 1-5-15,6 0-22 0,-3-1-14 0,0 0-17 16,0 2-15-16,0-2-25 0,0 0-21 0,0-6-24 15,0 0-24-15,0 4-22 0,0-5-26 0,0-2-34 16,0 2-37-16,-3-3-30 0,0-2-209 0,2-3-614 16,1-3 272-16</inkml:trace>
  <inkml:trace contextRef="#ctx0" brushRef="#br0" timeOffset="176687.8328">3903 6105 280 0,'0'-3'288'0,"0"3"-19"0,0-5-22 16,3 3-21-16,-3-1-17 0,4 0-22 0,-1 0-16 16,1 1-19-16,3-2-15 15,2 1-11-15,1-2-12 0,-2 1-8 0,6-2-4 16,-5 1-5-16,3 1 3 0,-1-1 3 0,2 0 1 0,-6 1 13 16,3 1 3-16,-3 0 5 0,-3 1 2 0,2 0 4 15,-3 1-8-15,1 0 1 0,-1 0-3 0,-3 1-9 16,4-2-10-16,-4 2-8 0,0 0-12 0,0 0-10 15,7 4-5-15,-7-1-7 0,0 3-2 0,4 3-6 0,-4 2-2 16,3 2-6-16,-3 1-2 0,0-1-4 0,2 1-12 16,-4 1-24-16,2 1-22 15,2-3-30-15,-2 1-37 0,0-1-28 0,0 1-35 0,1-2-41 16,0-3-48-16,-1 0-38 0,2-2-33 0,-1-1-268 16,-1-2-627-16,2-1 278 0</inkml:trace>
  <inkml:trace contextRef="#ctx0" brushRef="#br0" timeOffset="177265.696">4238 6030 337 0,'0'0'352'0,"0"0"-22"0,-11 3-21 15,8-3-24-15,-1 3-26 0,-2 0-25 0,2 0-15 16,0 1-30-16,-2 0-16 0,2 2-22 0,1 1-13 15,0 1-11-15,-1-1-17 0,1 1-14 0,-1 1-23 0,4-2-22 16,-3 2-9-16,3 1-20 0,0 0-17 0,0-5-15 16,3 4-13-16,-3-3-3 0,2-2-8 0,0 0-7 15,1 1 4-15,0-3-4 0,-2 1 2 0,2-3 7 16,-3 0 4-16,7 0 1 16,-7 0 4-16,10-3 3 0,-6-1 4 0,2 1 6 0,-2-1 14 15,2-3 10-15,0 1 10 0,-1-3 6 0,4 0 18 16,-4 2 10-16,2-5-1 0,-2 4 16 0,0-3 5 15,2 3 23-15,-1 1 9 0,1-4 3 0,-3 4-9 16,-2 1 2-16,3-1-3 0,-2 4-11 16,-2-1-8-16,2 1-13 0,0 0-5 0,0 2-12 0,-2-1-5 15,-1 2-1-15,7 3-8 0,-3-1-11 0,-1 2-4 16,0 2-10-16,1 1-8 0,-4 2-13 0,3 0-15 16,-3 3-6-16,0 1-2 0,-3 0-13 0,3-1 1 15,-3 2-6-15,-1-2 0 0,0 0 3 0,0-2 4 0,0-3 5 16,-1 0 4-16,1-1 6 0,1-2 2 0,1-2 18 15,0-1 3-15,2-1 1 0,0 0 8 0,0 0 12 16,0 0-6-16,0-8-2 0,4 1 16 0,2-3 2 16,2-2 5-16,0 0-1 0,4-4-3 0,-1 1-2 15,3 0-1-15,2 1 2 0,-5 4-3 0,2-1-3 16,-2 2 1-16,-1 1-2 0,1 2-5 0,-1 1-5 16,-1 1 0-16,0-1 4 0,-1 5 0 0,1 0-6 15,-2 0-2-15,3 4 4 16,-3 0-6-16,0 2 1 0,-1 1 3 0,-5 0 0 15,3 3-39-15,-1 1-16 0,-3 2-33 0,-1 0-38 0,-2-1-44 16,-3 1-74-16,2-4-80 0,-3 2-315 0,3-4-682 16,-2-1 301-16</inkml:trace>
  <inkml:trace contextRef="#ctx0" brushRef="#br0" timeOffset="178815.2109">4841 5992 104 0,'0'0'306'16,"-7"1"-15"-16,7-1-19 0,-12 2-17 0,4 1-20 0,1 1-19 15,-2 0-20-15,-1 5-16 0,1-2-18 16,-1 4-17-16,3-4-12 0,0 2-11 0,1 2-14 16,3-2-15-16,0-1-6 0,1 1-8 0,1-2-7 15,2 1-11-15,1-1-8 0,2-1-13 0,2 0-10 16,-1-2-9-16,4-2-15 0,1 1-12 0,-1-2-9 16,6-2-6-16,0-2 0 0,0 0-5 0,-2-2 3 15,-3 0 1-15,-1-3 2 0,0 1 2 0,-2-2 3 16,0 2 14-16,-1-2 8 0,-2 2 15 0,-1-1 9 15,-1 0 0-15,-2 1 3 0,-1 3 8 0,-3-2 14 0,1 2-7 16,-1 1 2-16,-2-1-1 0,-2 3-6 0,-1 1 0 16,-1 1-3-16,0 3-4 0,2-2 2 0,-2 3-14 15,3 1-4-15,0-2 1 0,0 3 6 0,2 0-10 16,2 0-4-16,3 1-11 0,2-2-14 0,2 1-10 16,5-2-8-16,-1 0-16 0,5-2-16 0,4-1-8 15,3-1-13-15,6-3-1 0,0-2 1 0,0-3-4 0,0-1 11 16,1-1 0-16,-3-3 9 0,-3-1 9 0,1-3 18 15,-3 0 10-15,-3-3 27 16,-1 1 17-16,-4 0 28 0,-2-2 22 0,-4 1 15 16,-1 0 17-16,-1-1 30 0,-3 6 29 0,0-1-8 15,-2 2 10-15,0 4 4 0,-1 0 2 0,-2 2-2 16,0 1-4-16,-1 0-13 0,-1 0-16 0,-2 3-9 16,0 2-9-16,0 1-16 0,0 1-10 0,-3 3-12 15,0 4-2-15,2 2-9 0,-2 7-6 0,0 0-3 16,4 4-6-16,2 2-4 0,0 4-3 0,4 9-7 0,2 0-5 15,1 1-12-15,5 1-14 0,-1 0-19 0,2 3-26 16,1 0-23-16,0 2-22 0,-2-2-25 0,2-1-20 16,-3-2-8-16,-1 0-19 0,-3-10-19 0,1-4-12 15,0 1-19-15,-3-3-18 0,0-7-11 0,-1 0-17 16,-1-3-19-16,1-4-16 0,-1-1-208 0,-1-3-540 16,-1-3 240-16</inkml:trace>
  <inkml:trace contextRef="#ctx0" brushRef="#br0" timeOffset="178975.7338">4947 6194 178 0,'3'-6'213'0,"0"2"-21"0,3-2-19 16,1 0-17-16,4 0-14 0,2-1-15 0,1 3-13 15,6-3-17-15,1-1-24 0,-1 1-42 0,3 2-38 16,1-2-41-16,-1 0-48 0,1 3-129 0,-3-2-242 0,2 0 107 15</inkml:trace>
  <inkml:trace contextRef="#ctx0" brushRef="#br0" timeOffset="179199.3431">5455 5881 143 0,'-1'-4'384'15,"1"1"-5"-15,0 1-18 0,0 2-9 0,0-4-17 16,0 4-47-16,-3-4-16 0,3 4-25 0,0 0-22 15,0 0-23-15,0 0-26 0,-5 11-11 0,4-5-17 16,0 3-21-16,1 2-19 0,0 1 2 0,0 2-14 0,-2 5-5 16,2 1-14-16,2 0-6 0,-1 0-3 0,-1 0-56 15,4 0-7-15,-2-2-18 0,2 2-31 0,-4-2-23 16,3-2-21-16,-3-1-17 0,0-2-26 0,0-1-25 16,0 1-24-16,0-4-37 0,0-3-26 0,0 1-27 0,1-3-218 15,-2 0-529-15,1-4 233 0</inkml:trace>
  <inkml:trace contextRef="#ctx0" brushRef="#br0" timeOffset="179451.9883">5442 5964 306 0,'-1'-21'302'0,"0"-2"1"0,1 0-12 0,2 1-15 0,0 2-20 16,1 2-22-16,1-1-26 0,3 7-17 0,0 0-22 15,5-2-19-15,0 2-17 0,0 5-10 16,1-1-17-16,4 3-14 0,-3 0-6 0,-1 1-12 15,4 3-10-15,-8 0-7 0,0 4-2 0,1-1-12 0,1 5 1 16,-4 1-7-16,0 3 5 0,-1 2-7 0,-9 6-9 16,2 2 11-16,-2-3-12 0,-3 4 4 0,-2 0-16 15,-4-2-25-15,0 1-17 0,-2-2-29 16,0-1-25-16,0-2-26 0,1 0-29 0,3-4-33 16,0-3-46-16,3-2-48 0,0-2-190 0,1-1-492 0,2-1 218 15</inkml:trace>
  <inkml:trace contextRef="#ctx0" brushRef="#br0" timeOffset="180201.9448">5754 6022 249 0,'1'-3'244'16,"0"-1"-5"-16,1-3 13 0,-1 0-9 0,1-1-9 15,-2 3 1-15,1 1-3 0,-2-3-13 0,-1 2-15 0,2 1 6 16,-1-2-1-16,-1 3-15 0,1-1-16 0,1 0-18 16,-4 1-7-16,1 1-10 0,-1 0-19 0,-2 1-11 15,6 1-7-15,-11 0-13 0,2 1-11 0,1 2-10 16,1 1-11-16,-3 3 2 0,-1 1-2 0,4-1-13 16,-2 2-1-16,2 2-6 0,0 0-6 15,0 0 3-15,1 1-9 0,2 1-5 0,0 2 2 16,4-3-11-16,-1 1-12 0,2 0-22 0,2-1 4 0,0-3-20 15,-2 1 11-15,2-1-18 0,2-3-13 0,0-1 3 16,2-1 2-16,0 0 2 0,-3-1 5 16,6-3 1-16,-3 0 11 0,3-3 1 15,-3-1 4-15,0-2 7 0,3-2 10 0,-3-2 8 0,1 0 23 16,-1-2 7-16,-1 1 10 0,-3-2 12 0,1-1-11 16,-4 3 33-16,3-2 12 0,-2 4 19 15,1 0 14-15,-1 2-3 0,-1 1-9 0,0 2-12 0,0 0-5 16,0 1-6-16,0 0-16 0,0 3-5 0,0-3-7 15,0 3-8-15,0 0-4 0,0 0-6 0,0 0-7 16,1 13-4-16,-1-7-14 0,2 4-8 0,-2-1-12 0,1 0-16 16,2 5-16-16,-3-3-8 0,3 2-22 0,1-1-12 15,-3-1-32-15,1-1-18 0,1 2-26 0,-2 0-16 16,1-2-34-16,0 2-29 0,0-3-31 16,-2-2-26-16,1-1-33 0,-2 0-238 0,-1-3-610 15,2-1 270-15</inkml:trace>
  <inkml:trace contextRef="#ctx0" brushRef="#br0" timeOffset="180533.4952">5855 6046 44 0,'3'-10'298'0,"1"1"-9"15,-1 3-5-15,0-1-8 0,-1 1-11 0,0 3-19 16,1-1-19-16,-2 1-26 0,2 0-22 0,0 1-17 16,1 2-18-16,-4 0-14 0,8 0-9 0,-2 2-11 15,0 2-12-15,-1 1-11 0,1-1-5 0,0 3-1 16,-1 0-22-16,-1 2-11 0,2 0-20 0,-3 1-19 0,1 2-19 15,-1-1-12-15,-3-3-16 0,1 2-7 0,-2-2-8 16,1 1-1-16,-2 0 0 16,1-4 2-16,1 3 12 0,-1-5 7 0,1-1 7 15,-2 0 8-15,2-2 11 0,0 0 9 0,0 0 5 16,0 0 9-16,-3-11 16 0,3 6 11 0,2-2 0 16,-1-2-1-16,2 0 1 0,0-3 1 0,0 3-3 15,1-3 0-15,0-1-4 0,3 0-5 0,-1 2-3 16,1 0-4-16,0-2-7 0,0 4-10 0,3 0-14 15,-2 2-13-15,-2 2-10 0,4 2-18 0,-2 0-18 16,-1 1-25-16,2 2-25 0,-2 3-27 0,1 0-21 0,1 0-25 16,-2 1-26-16,0 3-194 0,-3-3-440 0,2 3 196 15</inkml:trace>
  <inkml:trace contextRef="#ctx0" brushRef="#br0" timeOffset="180860.1613">6225 5961 112 0,'0'-6'335'0,"-1"1"-9"0,1 1-13 0,-3-1-14 16,0-1-17-16,-1 2-13 0,-2 3-20 0,2-2-20 15,-3 3-22-15,0-2-16 0,0 4-24 0,-1 1-8 0,-1 0-6 16,-1 1-32-16,3 3-9 0,-3 1-13 0,6 1-10 16,0-2-6-16,0 1-18 0,2 4-4 0,0-3-12 15,4 2-18-15,-2-2-13 0,3 0-11 0,4 2-10 16,-3-2-11-16,2 1-5 0,5 0-1 0,-2-2-2 0,1 2-1 15,-2-2 2-15,3-1-9 0,-1 2 2 0,-3-3 6 16,0 0 0-16,0-2 4 16,-1 3 0-16,0-3 5 0,-4 1-1 0,3-1 9 0,-4 0 1 15,3 0 8-15,-4 0 10 0,0-1 11 0,-1 2 1 16,-3-3-5-16,-1 1-3 0,-2 0 0 0,0 0-6 16,-4-2 2-16,3 1 0 0,-2 0-17 0,0-2-5 15,-3 0-18-15,3 1-28 0,-1-1-15 0,1-1-24 16,-1-1-36-16,5 0-29 0,-3 0-35 0,4-1-42 15,1-1-38-15,0 1-170 0,1-2-479 0,3 1 212 16</inkml:trace>
  <inkml:trace contextRef="#ctx0" brushRef="#br0" timeOffset="181075.949">6308 5981 267 0,'6'-4'383'15,"-2"0"3"-15,3 2-1 0,-4-1-10 0,0-1-11 16,0 3-19-16,-2 0-23 0,2-1-30 0,-3 2-30 15,4-3-27-15,-4 3-24 0,0 0-23 0,3 5-16 0,0 0-20 16,-2 0-11-16,-1 3-12 0,2 0-18 16,-1 4-25-16,1 2-27 0,-4-2-20 0,2 2-35 0,0 1-1 15,-1-2-22-15,1 1-31 0,1 1-30 0,-2-3-21 16,-1 1-20-16,2-2-13 0,0-1-11 0,0 2-12 16,0-5-27-16,0 0-25 0,-1 0-33 0,-1-3-26 15,2 0-26-15,-1-2-191 0,1-2-525 0,0 0 233 16</inkml:trace>
  <inkml:trace contextRef="#ctx0" brushRef="#br0" timeOffset="181916.0785">6470 5969 225 0,'3'-6'427'0,"-3"2"-9"0,0 0-15 0,1 0-18 0,-1 1-26 15,2 1-31-15,-2 0-41 16,0 2-31-16,0 0-25 0,1-3-22 0,-1 3-22 0,0 0-23 15,3 9-12-15,0-3-13 0,-2 2-15 0,1 2-20 16,-1 1-19-16,-1 2-32 0,3-2 5 0,-3 2-12 16,-3 1-26-16,3-2-6 0,0 0-20 0,0-2-17 15,-1 0-5-15,-2-4-3 0,3 3 0 0,-3-2-10 16,3-4 17-16,0 3 2 0,0-3 5 0,0 0 3 16,0-3 0-16,0 0-1 0,0 0-5 0,0 0 6 15,10-13-1-15,-4 6 7 0,2-4-2 0,-1 1 2 16,3 0 10-16,-3-1-4 0,2 0 13 0,-1 0 15 15,0 0 5-15,-1 4 17 0,0-3 1 0,-2 4 2 16,-1 0-4-16,0 2-3 0,-1 1-11 0,2 1-8 16,-4-2-7-16,1 3 9 0,-2 1-9 0,0 0-4 0,6 5 1 15,-4 0 4-15,0 1-11 0,-2 0-28 0,3 2-16 16,-1 1-15-16,0 0-17 0,1-1-27 0,-1 1-18 16,0-1-19-16,1 0-14 0,0 0-15 0,2-2-19 15,1 0-10-15,1-2-4 0,-1-2-2 0,4-2 4 16,0 0 24-16,1 0 24 0,2-5 20 15,-1-1 26-15,0 0 29 0,1-3 32 0,-3 1 34 16,0-4 24-16,-1 1 29 0,-1 2 24 0,-1-3 19 0,0 2 20 16,-1 1 20-16,-4 1 12 0,1 1 19 0,-1-1-7 15,-2 1-8-15,0 1-18 0,-2 2-13 0,1-1-4 16,-3 0-6-16,1 3-7 0,-1-1-8 0,1 0-17 16,-4 3-8-16,1 0-12 0,6 0-26 0,-9 3-21 15,5-2-24-15,1 2-23 0,-1 0-23 0,1 0-19 16,1 1-16-16,1 0-5 0,0 1 0 0,3-1-4 15,-1-1 4-15,1 2 5 0,1-3 9 0,0 1 14 16,-1 0 6-16,1-1 11 0,-1 0 21 0,1 1 19 16,-3-3 19-16,2 2 18 0,0 0 14 0,-2-2 12 15,3 1-2-15,-1 2 8 0,-2-3 5 0,0 3 3 16,1 1 5-16,-1 2 11 0,1 1-4 0,-1 2-4 16,0 3-8-16,-1 1-6 0,1 5 4 0,0 3-22 15,0 2-6-15,0 2 4 0,-1 10-10 0,-3-1-23 0,3 4-13 16,-2-1-24-16,1 2-11 0,-1 1-7 0,-1-2-9 15,1 1-6-15,2 0 11 0,1-2 2 0,-1-2 7 16,1-8 1-16,1 0-2 0,-1-2 6 0,2-2 7 16,-3 0 3-16,1-2 13 0,0 0 7 0,0-9 3 15,0 0 7-15,1-3 14 16,-2-5 19-16,1 0 20 0,0 1 9 0,0-5 34 0,-1 3-9 0,1-3-8 16,0 0 0-16,0 0-5 0,-10-8 3 0,7-1 11 15,-2-2 0-15,-1-3-3 16,-1-3-3-16,0-2 1 0,-2-2-2 0,0 1-5 0,-1-2-8 15,2-1-2-15,-2-1-25 0,0-9-15 0,1 8-27 16,2-10-23-16,4 12-41 0,2 2-21 0,1-3-38 16,0 0-29-16,1 1-31 0,2 1-42 0,1 0-50 15,3 2-58-15,2 1-226 0,2-1-607 0,2 2 268 0</inkml:trace>
  <inkml:trace contextRef="#ctx0" brushRef="#br0" timeOffset="182402.541">7114 5779 293 0,'0'-4'345'16,"1"0"-9"-16,-1 1 0 0,0 3-25 0,1-1-16 16,-1 1-24-16,0-4-18 0,0 4-28 0,0 0-19 15,0 0-25-15,0 0-15 0,0 0-16 16,0 0-12-16,-5 8-1 0,3-2-28 0,0 4-1 0,-1 2-13 16,0 0-9-16,-1 2-5 0,1 5-3 0,-1 1-15 0,2 1-11 15,1 2-2-15,1 0-3 0,-2-3-5 0,2 3-8 16,0-2-4-16,0-1-2 0,2-2-10 0,-2-3-13 15,2-1-13-15,0-2-17 0,-1-2-31 0,1-1-21 16,-2-2-24-16,0 1-28 0,0-2-30 0,1-2-49 16,0 1-41-16,-1-2-42 0,0 0-254 0,0-3-589 15,0 0 260-15</inkml:trace>
  <inkml:trace contextRef="#ctx0" brushRef="#br0" timeOffset="182704.7161">6942 5821 94 0,'-6'-6'325'0,"2"3"-10"0,1-1-16 0,-1 0-7 0,2 1-14 0,0-1-27 16,2 1-22-16,1-1-21 0,2-2-24 0,1 2-10 16,6 0-25-16,4-4-18 0,6 0-9 0,1 0-9 15,5 2-11-15,1-4-17 0,10-1-17 0,-10 3-1 16,1 1-7-16,3 2-10 0,-5-3-9 15,-2 3-4-15,-3-1-1 0,-6 1-2 0,-3 2-4 16,-3 2 5-16,0-1-1 0,-2 1 14 0,-3-1-7 16,0 1 1-16,-4 1-8 0,0 0-7 0,0 0 6 15,4 3-9-15,-4-3-6 0,0 0-17 0,-8 6-24 0,4-3-16 16,-2 0-39-16,2 1-35 0,0 0-33 16,-1 3-37-16,1 1-38 0,0-1-40 0,1 1-248 15,-2 0-549-15,4-1 244 0</inkml:trace>
  <inkml:trace contextRef="#ctx0" brushRef="#br0" timeOffset="183626.5776">7356 5959 42 0,'-1'-4'321'16,"1"-2"-11"-16,-3 1-6 0,3 0-8 0,-1 0-14 0,0 1-9 15,-1-1-13-15,-1 2-24 0,0 0-12 0,-1-1-23 16,1 3-19-16,-1-1-12 0,-2 2-18 0,6 0-12 16,-14 1 2-16,6 1-25 0,-1 1-13 0,1 3-9 0,1 0-16 15,-4 3-5-15,2 1-10 0,0-1-4 0,1 4-9 16,2-2-4-16,1 2-16 15,1-2-9-15,1 0-7 0,1-2-25 0,1-1-20 16,1 1-2-16,1-2-13 0,1 0-3 0,1-2-8 16,1-3 9-16,1 0-13 0,4-1 2 0,0-1 0 15,0-3 9-15,1 1 5 0,0-2 6 0,2-1 9 16,-3-1 17-16,-2 2 23 0,-1-2 35 0,1 2 15 16,-4 0 7-16,-2 1-1 0,2-2 17 0,-2 2 3 0,0 2-3 15,-1 1-3-15,0 0-7 0,-2-5-6 0,2 5-10 16,0 0-3-16,-10 8-10 0,7-6-2 0,-1 4-10 15,1 0-1-15,0 0-11 0,2 0-24 0,1 1-17 16,0 0-22-16,3-1-18 0,0-1-19 0,4-1-17 16,1-1-7-16,1 0-18 0,5-3-4 0,0 0 4 15,1-3 3-15,8 0 9 0,-11-3 13 0,2-1 11 16,3-5 13-16,-4 2 24 0,1-4 15 0,-4-3 21 16,0 0 26-16,1-2 10 0,-5-1 21 0,-2-2 16 15,2 2 18-15,-2-1-5 0,-4-1 20 0,0 4 25 0,2 3 5 16,-2 2 7-16,-2 4 1 15,2 0-1-15,-4 1-12 0,1 0-9 0,0 3-20 16,0 2-5-16,-1 0-8 0,1 2-9 0,3 1-8 16,0 0-8-16,-11 5-10 0,4 2-13 0,1-1-18 0,2 2-14 15,1 4-17-15,0-3-9 0,0 3-11 0,2 1-3 16,1-1-8-16,0-2-5 0,3 1-7 0,-2-2 2 16,2 0 8-16,0 0 8 0,1 0 0 0,2-2 2 15,-2 3 7-15,3-1 8 0,-1-1-3 0,-2-1 6 16,3-1 5-16,3 5-2 0,-2-2 4 0,1 0-4 15,-2-1-1-15,-3 1 6 0,2 0-3 0,1 2-14 16,0-1-6-16,0 0-9 0,-3 0-2 0,0 1-5 16,-1-2-6-16,-3-3-3 0,0 4 9 0,0-4-6 15,-3 1 2-15,-1 1-2 0,-2-1 3 0,-2 0-4 0,-1-5-6 16,1 1-1-16,-5 1-12 0,2-4-4 0,-3 0-5 16,1-1-14-16,2-3 1 0,3 0-8 0,-4-3-14 15,7 1-16-15,-3-4-4 0,3-1 2 0,3-1-2 16,2-2 2-16,3-7 6 0,1 4 15 0,2-5 29 0,1 0 8 15,5-3 0-15,6-6 25 0,-1 0 15 16,0-1 15-16,-3 8 24 0,0 1 36 16,0 1 36-16,0 1 33 0,-3 2 24 0,0 9 18 15,-2-1 11-15,-2 1 9 0,-3 5 3 0,-1 1-1 0,0 2-3 16,0-2-18-16,-2 1-17 0,-1 3 2 0,0 0 2 16,7 4-3-16,-4 3-11 0,-3 0-12 15,3 3-7-15,-2 3-8 0,-1 5-3 0,3 3-10 0,-3 0-14 16,0 1-25-16,0 2-30 0,0 0-32 0,0 1-33 15,-3 2-40-15,3 0-44 0,3-1-54 0,-3 0-42 16,0-3-63-16,0-1-169 0,-3-1-511 0,3-3 226 16</inkml:trace>
  <inkml:trace contextRef="#ctx0" brushRef="#br0" timeOffset="183975.5697">7735 6091 54 0,'0'0'171'0,"0"0"-28"0,3-2-11 15,1 0-22-15,2 2-27 0,-1-1-25 0,4-1-10 16,1-2-22-16,1-1 8 0,3-2-9 0,-4-1-12 16,4 1 31-16,-3 0-6 0,0-3 23 0,-1 0 15 15,0-1 17-15,-1 0 27 0,-2-1 9 0,-2-1 19 0,1 4 5 16,-3 0 13-16,-2-1 5 0,-1 3 2 0,0 0-5 15,0 1 3-15,-3 0-2 0,-1 2-6 0,1 0 11 16,-5 2-5-16,-1 0-10 0,-2 2-9 0,0 2-9 16,-3 1-5-16,1 3-14 0,-1 0-8 0,1 3-15 15,2 2-5-15,1 0-17 0,2 0-6 16,1 2-7-16,1-1-13 0,0 0-31 0,5 1-26 16,1 0-44-16,4-1-18 0,0-3-40 0,2-1-32 15,1-1-28-15,6-1-43 0,2 1-58 0,8-4-33 0,-9 1-242 16,3-5-588-16,4 0 260 0</inkml:trace>
  <inkml:trace contextRef="#ctx0" brushRef="#br0" timeOffset="184281.105">8184 5847 98 0,'2'-5'381'15,"-4"0"-17"-15,1 1-15 0,-2-1-18 0,2 2-29 16,-2 0-10-16,-1 0-20 0,-1 2-29 0,0 0-30 15,-2 1-18-15,0 1-20 0,0 3-18 0,2-1-12 0,1 2-42 16,-3 2-35-16,4-2-27 0,2 1-24 0,-2 1-30 16,3-1-26-16,0 0-20 0,0 0-12 0,0-2-10 15,3-1-5-15,-2 1-3 0,5-2 12 0,-3 1 6 16,1-3 8-16,-4 0 11 0,7-3 14 0,-1 1 18 16,-2-1 19-16,0 1 25 0,0-4 15 0,-1 1 17 0,0-2 15 15,1 1 12-15,-4 1-7 0,3 0 14 16,-2-3 10-16,-1 4 4 0,0 1-18 0,0 3-5 15,-2-7-14-15,-1 5-8 0,-3-1 1 0,2 3-30 0,4 0-25 16,-10 3-33-16,3 0-45 0,3 1-45 0,-3 3-61 16,1 0-67-16,2 2-72 0,-2 1-192 0,2-1-551 15,1 2 244-15</inkml:trace>
  <inkml:trace contextRef="#ctx0" brushRef="#br0" timeOffset="184586.645">8148 6162 39 0,'0'0'337'0,"0"2"-18"0,0-2-18 15,0 0-11-15,4 3-19 0,-4-3-35 0,1 2-5 16,-1-2-42-16,0 0-18 0,0 0-22 0,3 2-14 16,-3-2-11-16,4 0-20 0,-1 2-19 0,-3-2-15 15,6 1-11-15,-6-1-6 0,4 2-1 0,-4-2-8 16,1 0-5-16,-1 0-2 0,0 0 6 0,0 0 5 0,0 0 17 15,0 0 7-15,0 0 9 0,0 0 11 0,0 0 5 16,0 0 16-16,0 0-11 16,0 0-10-16,0 0-5 0,0 0-4 0,0 0-18 15,2-5-3-15,-2 2-8 0,0 3-1 0,0 0-25 16,-2-8-17-16,2 8-32 0,-1-5-39 0,0 2-27 16,-1-1-25-16,4 1-28 0,-2 3-31 0,-3-5-39 15,1 2-48-15,2-1-49 0,-2 2-230 0,2 2-580 16,-5-5 256-16</inkml:trace>
  <inkml:trace contextRef="#ctx0" brushRef="#br0" timeOffset="184876.1326">8274 6033 125 0,'0'0'332'0,"-4"-2"-35"16,4 2-27-16,0 0-27 0,0 0-24 0,0 0-22 0,21-1-19 16,-11 0-21-16,4-2-24 0,3-1-22 15,4 2-20-15,-1 0-14 0,2-2-10 0,-2-1-6 16,-3 2-4-16,-3 1-4 0,2-3-1 0,-5 5 10 16,-3-2 7-16,2 0 15 0,-4 0-3 0,-1 2 2 0,-2-1-1 15,-3 1-7-15,7 0-7 0,-7 0-11 0,0 0-3 16,4 0-9-16,-4 0-9 0,0 0-30 0,0 0-30 15,0 0-31-15,-14 3-55 0,8-1-56 0,1-1-48 16,0 0-279-16,0-1-532 0,-2 0 235 0</inkml:trace>
  <inkml:trace contextRef="#ctx0" brushRef="#br0" timeOffset="195042.7708">1968 3912 22 0,'0'0'94'0,"0"0"7"0,0 0-13 0,0 0-14 16,0 0 0-16,0 0-9 15,0 0 1-15,0 0-8 0,0 0 0 16,0 0 1-16,0 0-13 0,0 0-7 0,0 0 3 0,0 0-5 16,0 0 2-16,0 0-13 0,0 0 7 0,0 0-12 0,0 0 8 15,0 0-22-15,0 0 8 0,0 0-5 0,0 0-7 16,0 0 14-16,0 0-9 0,0 0 1 0,6 7 2 15,-6-7-7-15,1 2 6 0,1 1 1 0,-2-3-4 16,1 4-1-16,0-2 3 16,-1-2 2-16,3 2-7 0,-3-2-4 0,3 3 0 0,0-1 1 15,-3-2 4-15,4 2 0 0,-1-1 0 0,0 0-1 16,-3-1-1-16,5 2-3 0,-2-2 7 0,-3 0-11 16,6 1 6-16,-6-1 6 0,6 0-1 0,-6 0-2 0,5 0 0 15,-5 0 15-15,6-1-11 0,-6 1 7 16,3-2-2-16,-2 1 1 0,3-2 1 0,-2 1 0 0,-1-1 0 15,3 1 3-15,-2-1 4 0,1 0-3 0,-1 1-5 16,1-1 1-16,1 0 0 0,-4 0 3 16,3 0-14-16,1-1 8 0,-4 2-4 0,3 0-7 15,0-1 2-15,1 1 1 0,-4 2-3 0,3-3 3 16,-2 2-7-16,-1 1 5 0,6-3-4 0,-2 3 10 16,-4 0-13-16,6-2 3 0,-6 2 0 0,4 1 1 15,-4-1-4-15,9 1 0 0,-8-1 1 0,3 2 8 0,-1 2-8 16,1-2 4-16,-1-2-3 0,-1 4 2 0,-2-4-4 15,4 3-3-15,-1 0 1 0,-2 0-1 0,0-2-6 16,2 2-11-16,-1 0 0 0,-1-2 7 0,2 1-2 16,-3-2 5-16,1 3 1 0,2-1 2 0,-3-2 6 15,0 0-3-15,6 1 2 16,-6-1 4-16,0 0-10 0,5 0 19 0,-5 0-23 0,7-3 16 16,-4 0 3-16,1 1-2 0,-1 0-2 15,3 0-3-15,-2-1 1 0,-1-1 1 0,1 1 6 0,0 0-8 16,1 0 2-16,-3 2 3 0,3-1-4 0,0-1 6 15,-2 2 8-15,1-1-9 0,-1 2-2 0,-3 0-2 16,4-1-7-16,-4 1 6 0,0 0 3 0,7 0-2 16,-7 0-2-16,6 1-1 0,-2 1 5 0,-1-2 4 15,0 2-27-15,1 1 21 0,-1-1-6 16,1 1 8-16,0-2-4 0,2 1 0 0,0 1-2 0,-1-2 0 16,2 0 0-16,0 1 5 0,-1-2 0 0,1 1 0 15,0 0 8-15,-1-2-10 0,-1 1-2 0,2 0 16 16,2-1-13-16,-3 0 2 0,-1 0-7 0,2-3 11 15,-3 4-3-15,1-1 8 0,0 1-8 0,0-2-7 0,0 1 6 16,-1 1 17-16,3-1-22 0,-4-1 5 16,1 2-2-16,2 0-2 0,-6 0 5 0,8 0-5 15,-2-1 1-15,0 1-5 0,-1 1 2 0,0-2 3 0,0 0-5 16,2 1 7-16,2 0-6 16,-4 0 7-16,2 0-6 0,1 0 8 0,-2 0-1 0,1-1-2 15,-2-1 2-15,0 2 2 0,0-1-5 0,1 1-2 16,1-1 4-16,-1 1-6 0,-2 0 3 0,2-2 6 15,-6 2-5-15,9 0 7 0,-4-1-11 0,-5 1 6 16,7 1-2-16,-4-1 1 0,-3 0 3 0,8-2-3 16,-3 2 4-16,-5 0-2 0,8-2 3 0,-2 1-4 15,-1 1 4-15,1-3-4 0,3 2 5 0,-1-1-5 0,3 0 8 16,-2-1-14-16,1 1 10 0,2-2-5 0,-2 2 0 16,3-1 1-16,-4-1 2 0,1 1 2 0,-1 2-4 15,0-1 4-15,-3-1-2 0,0 1 2 16,1 2-6-16,-1-1 8 0,-2 0-6 0,0-1 3 0,0 2-1 15,-4 0-7-15,10 3 11 0,-7 0-2 0,0 0-4 16,3-1 5-16,-3 0 7 16,0 3-7-16,-1-2-11 0,2 0 8 0,-1 2 10 15,2-2-9-15,-2 1-6 0,-1-2 3 0,3 2 0 16,-1-1-3-16,1-2-1 0,-1 1 6 0,4 0-1 0,-2 1-5 16,1-3 2-16,2 0 1 0,-3 1-4 0,3-2 7 15,-2 0-13-15,1 1 8 0,1-2 9 0,-1 0-1 16,1 0-1-16,-2 0 3 0,0 0-7 0,-2 1-3 15,0-2 5-15,2 2-6 0,0 0 6 0,-2 0-5 16,0-1 2-16,0 1-4 0,0 0 9 0,1 1-11 16,-6 0 2-16,10-2 3 0,-5 1 8 15,1 1-2-15,0-2 0 0,2 4-8 0,-1-4 3 16,2 2-4-16,0-1 3 0,-1 1 15 0,1 1-6 16,2-2-18-16,-2 0 11 0,1 1 7 0,0 0-2 0,-2-2-3 15,1 1-4-15,0 0 3 0,1-1-2 16,-1 0-2-16,0-1 8 0,0 3-1 0,-5 0-1 15,2-1-3-15,0 0-1 0,2 1-2 0,-3 0 1 0,1-1 16 16,0 0-14-16,0 1-7 0,-1-1 3 16,3 2-2-16,-2 0-6 0,1-2 7 0,3 1-4 0,-3 0 9 15,3 1-5-15,0-2 3 0,0 0 0 0,3 0 1 16,-1-2-11-16,0 3 8 0,1-1 5 0,-2 0-1 16,2-2-6-16,-3 3 15 0,0-2-3 0,-3 2 1 15,3-1-3-15,-3-1 2 0,-2 1-2 0,1 1 5 16,-3-2 3-16,-3 2-1 0,8 0 1 0,-2 2-2 15,-6-2 4-15,4 0 2 0,-4 0-3 0,6 1-2 16,-4 1 6-16,-2-2-7 0,5 1-7 16,-5-1 5-16,5 2-2 0,-3-2 0 0,-2 0 2 15,5 3-1-15,-3-2 0 0,3 0-4 0,-2-1 2 16,2 2 2-16,0-1 0 0,1-1-2 0,-1 1 0 16,2 0 4-16,2-1 1 0,-2 1-1 0,1-1-3 15,1 0 0-15,-2 0-1 0,1 0-2 0,-2 1 1 16,1-1-5-16,-3 2 4 0,2-2-1 0,-2 2 6 0,0-2-2 15,2 4-8-15,-3-2 8 0,1-1-4 16,-1 1 2-16,1 0-5 0,-1 1 1 0,2-1 6 16,0 1-8-16,-1-1 4 0,-1 0 3 0,4-2-6 15,1 3 11-15,1-3-5 0,1 0 12 0,-1 0-9 0,5-3 6 16,-1 2 4-16,-2-1 5 0,2-2-1 0,0-2 6 16,-2 5 8-16,2-5 3 0,-6 1 10 0,4 3 1 15,-3-1 10-15,-2-1 1 0,0 4-1 0,-1-3-1 16,0 1-3-16,-3 0-2 0,1 2-4 0,-3 0-7 15,4-4-5-15,-4 4-2 0,5-2-7 0,-5 2-9 16,0 0-6-16,4 0-9 0,-4 0-5 0,0 0-15 0,3 5-17 16,-3-5-18-16,1 3-30 0,2-2-26 15,-2 1-18-15,-1-2-31 0,6 5-21 0,-5-2-117 0,2-1-318 16,-3-2 140-16</inkml:trace>
  <inkml:trace contextRef="#ctx0" brushRef="#br0" timeOffset="196051.6111">3872 3838 72 0,'0'0'172'0,"3"-1"-11"0,-3 1-12 15,0 0-14-15,0 0-17 0,0 0-5 0,0 0-11 16,0 0-15-16,4 7-5 0,-1-3-3 0,-3-1-14 0,3 1-4 16,1 0-6-16,-1 0-3 0,1-1-4 15,-1 1-4-15,1 2-1 0,3 0-6 0,0 0-4 16,0-2-2-16,2 0-4 0,-1-1-3 0,1 0 0 16,-1 1 1-16,2-4-3 0,1 2 0 0,-1-2-5 15,4 1 2-15,-4-1-6 0,1-3-1 0,-1 2 3 0,0-2-13 16,4-1 5-16,-1-1 4 15,-5 2 5-15,3-2 8 0,-1-1 3 0,-3 2 1 0,2-1 5 16,-2 1 7-16,0 0 0 0,-1-1 1 0,-2 2-3 16,1-1 0-16,1 1-1 0,-2 0-9 0,-1 0 0 15,-2 3-4-15,2-3-5 0,-3 3-2 0,5-1-5 0,-3-1-1 16,-2 2 2-16,7 0-4 0,-7 0-4 0,10 2-4 16,-6-1 0-16,2 1-5 0,1-1-6 0,0 1 1 15,3 0 0-15,-3 0-5 0,2-1 6 0,0 3-3 16,0-2 2-16,5-1-5 0,-6-1 0 0,2 1 1 15,1 0-2-15,-1-1 3 0,0 0-1 0,-1 0 6 16,0 0-5-16,-1-1 2 0,1 1 1 0,-2 1-1 16,-1-1 1-16,-2-1 5 0,2 0-1 0,-6 1-4 15,8 0 4-15,-3 0 0 16,-5 0-1-16,7 0 1 0,-4 0 2 0,-3 0 2 16,8 0-1-16,-4-1 0 0,0 0 0 0,3 1-1 15,-1-2 3-15,2-1 1 0,1 1 0 0,-1-1-2 0,1 1 5 16,-1-1 1-16,-1 0-5 0,2 0 4 0,-1-1 3 15,-1 2 5-15,-2-1-1 0,1 2-1 0,-3 0-1 16,4-1-2-16,-4 2-1 0,-3 0-2 0,7 0-1 16,-7 0 3-16,0 0-1 0,6 2-4 0,-5-1 1 15,2 1-2-15,-3-2-3 0,3 6 4 0,-2-2 3 0,2 0-4 16,-1-1-9-16,0 2 1 0,1-1 1 0,0 1 3 16,1-1 1-16,1-1-3 0,-1 0 1 0,0 0 0 15,0-2 2-15,2 2 1 0,-2-3 0 0,1 1 4 16,-5-1 2-16,10-1 0 0,-6-2 4 0,1 2 4 15,-1 1 7-15,0-3-7 0,0 1 5 0,0-2-6 16,0 2-5-16,1 0 3 0,-2-1-13 0,1-1 4 16,0 1-16-16,-1 1-19 0,2 0-37 0,0-1-47 15,-1-1-52-15,2 2-159 16,1 0-357-16,0-2 159 0</inkml:trace>
  <inkml:trace contextRef="#ctx0" brushRef="#br0" timeOffset="197085.038">4959 3840 80 0,'0'0'208'0,"0"-5"-15"0,0 5-12 0,0 0-9 0,0 0-16 15,0 0-17-15,0 0-14 0,0 0-13 0,0 0-14 16,0 0-13-16,0 0-7 0,0 0-8 0,0 0-4 0,0 0-5 16,1 11-11-16,2-7-4 0,-1 0-4 0,0-2-3 0,1 1-2 15,0 1-4-15,0-1-4 16,1 0 2-16,2 0-3 0,-1 0-4 0,0-3-2 16,2 2-2-16,0-1-5 0,0 1 4 0,3-1 11 15,-3-1-4-15,3-2 0 0,-1 0 1 0,-1 1-3 16,-1-1-1-16,2-2 0 0,-1 2 5 0,0 0 7 15,-1 0 0-15,0-3 3 0,1 2 6 0,-1 0-2 16,0 0-3-16,-3-1 4 0,1 1 3 0,-3 1-2 0,1 1-2 16,0-4-5-16,0 5-5 0,-3 0-6 15,4-1-3-15,-4 1-10 0,3-3-5 0,-3 3-3 0,0 0-2 16,7 3 3-16,-4-2-4 0,3 2-1 0,-2 0-1 16,3-1-10-16,-1 1-11 0,1-1 0 0,2 1 2 15,0-1 4-15,1 0-2 0,-1 0 4 0,2-2-1 16,2 2 0-16,-2-2 5 0,-2 0-3 0,0 1 3 15,2-2 4-15,-1-1-1 0,0 2 4 0,-3 0 4 16,1-1-1-16,-2 1 6 0,0-1 5 0,-2 1-1 16,-1-1 3-16,-3 1 1 0,7-1-2 0,-7 1 2 15,6-1-2-15,-6 1-6 0,5-1 2 0,-5 1-4 0,6-1-1 16,-6 1 1-16,7-2-1 0,-3 2-3 16,-1-1 3-16,3 1-2 0,2-2-4 15,0 1 1-15,1 0-2 0,1-1-1 0,-1 2 3 16,1-3-2-16,-1 0 0 0,-1 2 1 0,1-1 2 15,-1 1-1-15,-2 0 1 0,1-1 0 0,-3 2-2 16,-1-1 0-16,1 0-2 0,-4 1 0 0,4-1-1 16,-4 1-2-16,6-1-2 0,-6 1-2 0,0 0 2 0,6 2-1 15,-6-2 2-15,4 2-1 0,-1 0 2 0,-2-1-3 16,5 2 3-16,-2-2 1 0,3 1 4 0,3-2-4 16,0 0 3-16,1-2-2 0,3 2-1 0,0-1 3 15,2-2 3-15,-1 2 0 0,-2-2 0 0,1 0-3 16,-3 1 8-16,-1 1-5 0,0-1-1 0,-3-1 5 15,0 1 5-15,-2 2 5 0,0-2-3 0,-1 2 1 16,-1-2-1-16,-3 2-2 0,8 0-3 0,-8 0-3 16,4 0-1-16,-4 0 0 0,0 0-6 0,0 0-3 15,6 0-6-15,-6 0-3 0,7 2-12 16,-3 0-16-16,2-1-12 0,0 0-15 0,2 0-18 0,2-1-9 16,4 1-15-16,1-2-18 0,1 1-13 0,1-2-16 15,-3 2-164-15,0-3-351 0,-5 1 155 0</inkml:trace>
  <inkml:trace contextRef="#ctx0" brushRef="#br0" timeOffset="198797.5829">5942 3807 143 0,'0'0'130'0,"0"0"-9"0,0 0-12 0,0 0-2 0,0 0-8 15,0 0-14-15,9 5-1 16,-6-1-8-16,-1 1-17 0,3-2 2 0,0 1-12 0,-1 2-1 16,1 0-3-16,0-3-6 0,0 1-5 0,3 1 0 15,-4 0-5-15,3-2-2 0,0 2 7 0,-1-2-7 16,1-2-3-16,0 3-2 0,3-2 3 15,-3-2 1-15,0 0 7 0,1 0-3 0,-2 0 0 0,1 0 5 16,0-3 3-16,0-1 7 0,2 4-3 0,-1-3 3 16,-1-2 3-16,0 1 6 0,2 1 3 0,-4-2 1 15,5 1-2-15,-6 1-2 0,3-3-6 0,-4 2-6 0,4 1-2 16,0 0-5-16,-4 1-7 0,4 0-1 0,-3 0-5 16,-1 1-2-16,1-1-6 0,-4 2 3 0,9-1-2 15,-5 1-2-15,0 1 0 0,5 1-2 0,-4-2-4 16,4 3 1-16,-1-3-5 0,2 1-3 0,4 2-3 15,0-2-4-15,0 0-2 16,0 0 1-16,-1 2-2 0,4-3 1 0,-3 0-1 16,0 0 3-16,-1 0-1 0,0 0 0 0,-4-1 3 15,1-1-1-15,-1 2 2 0,-1-1 0 0,-2 1 0 16,-1 0 3-16,-5 0 0 0,10 0-2 0,-7 0 3 0,-3 0-3 16,7 1 0-16,-7-1-2 0,7-1 3 0,-4 2 1 15,-3-1 4-15,8 2-6 0,-5-1 5 0,1 0-1 16,2 1-2-16,1-2-3 0,0 0 3 0,2 0 1 15,-1 0 0-15,2 1-2 0,0-1-1 0,0-1 3 16,1 1-3-16,-3 0-2 0,3-2 7 0,-2 1 2 16,2 1-2-16,-3-1 1 0,1-1-1 0,-2 2 0 15,0-2-3-15,-1 2 3 0,-1-1-3 0,1 1-2 16,-6 0 4-16,9-1-1 0,-4 3-5 0,-2-1 4 16,3 0 1-16,-2 1-3 0,0-1 0 0,1 2 1 15,-1-2-1-15,2 5-5 0,0-6-1 0,1 3 7 0,0-1-1 16,2-1-3-16,-1 0 6 0,2-1-5 0,1 0 2 15,2 0-3-15,-3-1 1 0,4 0 2 0,-4-1-2 16,0-1 7-16,2 2 4 0,1-4-1 0,0 1 12 16,-4 1-1-16,-2 0 13 0,1 0 4 0,1 0-3 15,-2-1-2-15,-1 1-6 16,2 1 3-16,-3 0-6 0,0 0 2 0,-1 1-7 16,-1-1-1-16,3 0 2 0,-3 1-4 0,1 0-4 15,-4 1-3-15,10 1-7 0,-3 0-3 0,0 0-7 16,0 0-4-16,2 2 0 0,1-2-3 0,-2 0 2 15,3 1 0-15,2 0 6 0,-2 0-4 0,2-2-1 0,1 0 3 16,0 2 7-16,0-3-6 0,-4 1 6 0,1-1-6 16,-1 1 7-16,-2 0 5 0,1 0 3 0,-3-2 10 15,-1 2 6-15,1 0 2 0,-6 0-6 0,7 0-2 16,-7 0-2-16,7-2-4 0,-3 4 0 0,-4-2 0 16,7 0 3-16,-4 0 2 0,2 2-6 0,0-2-2 15,0 1 1-15,1 0-3 0,0 0-1 0,0 1 0 0,2-2-2 16,1 0 0-16,0 0 2 0,1-1-1 0,-1-1-1 15,4 0 4-15,2-2 0 0,-3 1-1 0,-2 1 2 16,3 0 8-16,-3-2 8 0,0 1-1 0,-2 0 2 16,2 0 7-16,-2 0-9 0,0 1 2 15,0-2-1-15,-1 2-5 0,0 0-5 0,-2 0 1 0,1 1-1 16,0 0-2-16,-1 0-2 0,1 1-9 0,0 0-5 16,1 2-5-16,0-1-15 0,0 0-6 0,0 1-2 15,3 1-2-15,-2-1-4 0,-1 0-6 0,2 0 2 16,-1 0-2-16,2-1 3 0,-2 2 4 0,1-2 2 15,-1 1 7-15,-1-1-1 0,-2 0 3 16,2 0 6-16,-3 0 2 0,-1 0 10 0,1-1 4 16,-4 0-2-16,0 0 1 0,10-2-9 0,-9 1-3 15,-1 1-20-15,4-2-34 0,-1 0-34 0,-3 2-51 16,6-2-118-16,-3-1-302 0,-1 1 134 0</inkml:trace>
  <inkml:trace contextRef="#ctx0" brushRef="#br0" timeOffset="199498.2194">7741 3757 179 0,'0'0'188'0,"0"0"-14"0,0-4-11 16,0 4-14-16,0 0-17 0,0 0-11 0,0 0-17 0,0 0-10 15,0 0-9-15,0 0-4 0,0 0-7 0,0 0-4 16,0 0-2-16,11 4-9 0,-10 0-2 0,2 0-8 16,-2-1-2-16,2 1-5 0,0 0-4 0,1 0-2 15,1 2-4-15,0-2-2 0,1 2-8 0,-2-2 2 16,3 1 0-16,0-2-4 0,-1 1-3 0,1-1-2 0,3 0 0 15,-2-2-1-15,1-1 0 0,-1 2 0 0,2-4-4 16,0 2 2-16,-2-3-3 0,2-1 3 0,0 1 0 16,1-3-7-16,0 1 5 0,-1 0 3 0,0-1 1 15,0 0 7-15,-3 1 1 0,0-2 4 0,0 3 6 16,-4 0 2-16,1 0-5 0,-1 3-2 0,3-1 1 16,-4-1-8-16,0 2-5 15,-2 1-2-15,5-2-7 0,-3 0 0 0,-2 2-1 16,0 0-2-16,7 4 3 0,-3-2-8 0,-1 1 2 15,1-2-7-15,-1 3 3 0,1 0-11 0,2-3 3 16,1 2-1-16,0 1-1 0,3 0 2 0,-3-2-2 16,0 0 2-16,1-1 0 0,2 1 2 0,-3-2 3 0,3 0 0 15,-7 0-3-15,4 0 9 0,-3-2 1 0,3 2 2 16,-7 0 0-16,7-2 7 0,-4 1 6 16,1 0-2-16,-4 1 1 0,3-1-5 0,-3 1 2 15,0 0-5-15,3-1-1 0,-3 1-7 0,4-1-11 16,-4 1-11-16,0 0-6 0,7-1-16 0,-4 0-15 0,3 1-24 15,-1-2-33-15,1 0-34 0,1 0-49 16,-3 0-107-16,3-2-333 0,0 0 148 0</inkml:trace>
  <inkml:trace contextRef="#ctx0" brushRef="#br0" timeOffset="201064.1203">8429 3691 106 0,'0'0'141'0,"0"0"-15"0,0 0-8 16,0 0-4-16,0 0-12 0,0 0-13 0,0 0 1 15,0 0-5-15,0 0-2 0,-7 3-5 0,7-3-5 16,0 0-1-16,0 3-9 0,0-3-2 0,0 0-10 15,0 0-1-15,0 0-2 0,0 5-2 0,0-5-1 0,4 3 3 16,-4-3-1-16,3 3-3 0,0-1 0 0,1 1-5 16,-1-1 0-16,0-1-4 0,1 1-4 15,0 1 1-15,2-2-3 0,-2 0-3 0,2 2-2 0,0-2-3 16,-1 0 3-16,1-1-1 0,-1 1-4 16,0 0 5-16,0-2 6 0,2 1-2 0,-2 0 1 0,-5 0-3 15,8-1 2-15,-2 0-6 0,-2-1 4 0,1 0-4 16,0 1-2-16,0-2 3 0,0 2-3 0,-3-2-2 15,5 0-3-15,-5 1 1 16,3 0-2-16,-2 0-3 0,2 1 2 0,0-1-5 16,-1 2 3-16,-4 0-5 0,7-2-3 0,-4 1 0 0,-3 1 1 15,7 0-2-15,-7 0 2 0,7 1-3 0,-7-1 1 16,9 2 1-16,-5 0 6 0,0-1-6 0,0 1-1 16,1 0-4-16,0 1 5 0,0-1 2 0,-1 1-5 15,1-2 1-15,-1 1 2 0,1-1-2 0,0 2 2 16,2-1-4-16,-1-1 4 0,-2-1 0 0,5 2 1 15,-2-2-2-15,2 0 2 0,-3 1-3 0,1-2-1 16,0 1 3-16,-2 0-2 0,1-1-2 0,1 0 4 16,2 1-4-16,-4-1 0 0,1-1 0 0,3 0 3 15,-1 1-5-15,-2 1 4 0,-2 0 4 0,1 0-8 0,-5 0 4 16,11-1-1-16,-4-1-2 0,-2 2 1 0,1 0 2 16,1 0-1-16,0-1 1 0,1 1-1 0,2 0 0 15,-1 0-1-15,0-2 4 0,0 1-3 0,0-1-1 16,1 2 1-16,0-3 0 0,0 1-2 0,2-1 2 0,-4 1 0 15,2 1 0-15,0 0 5 16,-1-1-4-16,-2 1-1 0,-1 0-3 0,-1 0 2 16,1 1-4-16,-2-2 0 0,1 4 0 0,-5-2 0 15,7 3 1-15,-3 0 0 0,0-2 3 0,-2 3 2 16,2-1-4-16,-1 2-1 0,1-2 5 0,0 0-2 0,3 2-1 16,-1-3 4-16,1 1 0 0,3 0 1 15,-2-3 0-15,4 1-3 0,1-1 3 0,1-1 2 16,0 1-4-16,-1-4 4 0,2 1-2 0,0-3-3 0,-2 0 3 15,-1 1 1-15,-3 0 3 0,2-1 0 0,-3 1 3 16,0 1-2-16,0-1-1 0,-2 1-1 0,0 2 0 16,-2 1-2-16,0-1-4 0,-1 0-3 0,-3 2 1 15,4 0 2-15,-4 0 0 0,7 4 2 0,-4-3-4 16,-1 3 1-16,2-2-2 0,0 4-3 0,0-1 4 16,2-2-7-16,0 1-1 0,1 0-2 0,1-1-2 15,0 0-2-15,5 0 3 0,-2-1 2 0,-1-1-2 0,0-1 4 16,1-1 0-16,-1 1 1 0,0-3 3 15,0 3 0-15,-2-3 0 0,2 1 1 16,-3 1 0-16,2-2 4 0,1 2-1 0,-5-1-2 16,1 1 2-16,-2-1 0 0,1 1-2 0,-2 0 6 15,-3 1-9-15,7 0-1 0,-7 0 4 0,7 0-1 16,-7 0 5-16,6 2-1 0,0-1-3 0,-2-1 2 16,1 1-3-16,1-1-1 0,3 1 1 0,-1-1 1 0,2 0 6 15,0 0-8-15,0 0-1 0,-1 0 0 16,1-1-2-16,-1 1 5 0,2 0-4 0,-2 0 0 0,2 1 1 15,-4-1 1-15,0 0-1 0,0 2 0 0,-1-2 1 16,1 2 7-16,-3 0 1 0,1-1-11 0,0 4 5 16,0-2 1-16,0-2-4 0,0 2-1 0,1 0-11 15,-2-1-15-15,3-1-16 0,0 0-16 0,0 0-17 16,4-1-28-16,5-1-32 0,-2 0-39 0,3-1-107 16,-3-3-311-16,6-3 139 0</inkml:trace>
  <inkml:trace contextRef="#ctx0" brushRef="#br0" timeOffset="202041.9939">10285 3715 97 0,'0'0'188'16,"0"0"-22"-16,0 0-17 0,0 0-15 0,0 0-13 16,0 0-14-16,0 0-11 0,0 0-6 0,0 0-10 15,5 7-11-15,-4-4-3 0,-1-3-6 0,1 3-8 16,2-1 5-16,-1 0-12 0,0 0 3 0,3 1-8 15,-1-1-4-15,0 0 1 0,0-2-5 0,3 2 0 16,-2-2-6-16,2 0 2 0,0-2 1 0,1 2 1 0,-1-2 0 16,0 0 6-16,0-1 13 0,0 1-2 0,0 1 1 15,-4-1 5-15,4 1 4 0,-3-2 7 0,-1 0-6 16,1 2-6-16,1-1-2 16,-1 1-4-16,-4 1 2 0,4-2-11 0,-4 2 1 15,4-1-6-15,-4 1-6 0,2-3-27 0,-2 3 1 16,0 0-5-16,0 0 3 0,5 0-2 0,0 1 2 0,-5-1-1 15,7 2-2-15,-2-1-3 0,0 1-2 0,3-1 3 16,0-1-2-16,1 2-1 0,-1-1-1 0,2-1 3 16,1 0 3-16,-1 0-2 0,-3 0 2 0,3 0 0 15,-6 0 0-15,3 0 0 0,-1-1 1 0,-2-1 1 0,-4 2-2 16,7 0 2-16,-7 0 0 0,6 0-7 0,-6 0 3 16,6 2-2-16,-6-2 4 0,2 4-1 0,-2-2 3 15,2 0 2-15,-1 1-2 0,1-1 3 0,0-1-5 16,0 3 6-16,2-2-2 0,0 0-1 0,2-1 1 15,2 3-3-15,1-2-2 16,-1-2 6-16,3-1-6 0,-1 0 9 0,0-2-3 16,1 1 3-16,-1 0 1 0,0 0 2 0,-3-3 7 15,3 1 9-15,-2 1 14 0,-2-1-3 0,-2 2 2 0,2-1-4 16,-2 0 0-16,-1 0-2 0,0 1-5 0,0 0 1 16,-2 0 2-16,2 1-11 0,-3 1-5 0,4-3-13 15,-4 3-10-15,4-1-5 0,-4 1-3 0,0 0-10 16,10 2-11-16,-5-2-4 0,-1 2-10 0,2-2-3 15,1 1-5-15,1 1-8 0,0-1-2 0,1 2-7 16,-2-3-4-16,1 1 0 0,0-1 0 0,-2 2 0 16,1-2 2-16,0 0-17 0,-1 0-8 0,-1-2-8 15,1 2-12-15,-3 0-107 0,-3 0-252 0,7 0 111 0</inkml:trace>
  <inkml:trace contextRef="#ctx0" brushRef="#br0" timeOffset="202876.292">11135 3708 58 0,'0'0'189'0,"0"0"-17"0,0 0-17 16,0 0-22-16,0 0-12 0,0 0-9 0,0 0-11 0,0 0-12 15,0 0-3-15,-1 10-7 0,1-6-4 0,1 0-9 16,-1-1-11-16,1 0-1 0,1 3-9 0,-1-3 9 16,1 0-15-16,1 3-4 0,-1-3-2 0,2 0-3 15,0 0-2-15,1 1-1 16,1-3-5-16,0 0 2 0,2-1-3 0,1 0 1 16,1 0 1-16,-2 0 2 0,1-2-2 0,-1-1 2 15,-1 0 2-15,3 0 3 0,-3-1 1 0,2-2 2 16,-2 3 6-16,0-3 9 0,-1 3 3 0,0-1 0 15,-3-1-4-15,0 3-4 0,1-1-6 0,-1 0-3 16,0 1-5-16,0-1-6 0,-1 2-1 0,-2 1-8 16,4-1-3-16,-4 1 0 0,0 0-5 0,7 1-6 0,-3 0-5 15,-1 4-4-15,2-4-9 0,-1 2-3 0,3 0-3 16,2 2-4-16,-3-3-2 0,3 1 2 0,1-1 1 16,-1-1 3-16,-2 2 2 0,1-3 3 0,1 1 1 15,0-1 5-15,-3 0 2 0,3 0 4 0,-3-1 0 16,-1-2 8-16,-1 2 10 0,1-1 10 0,-2 1 9 0,1 0 2 15,-4 1 0-15,5-2-3 0,-5 2-5 0,4 0-4 16,-4 0-2-16,0 0-6 0,6-1-7 0,-6 1-5 16,0 0 0-16,7 0 2 15,-2 0-6-15,1 1 2 0,0-1-10 0,3 0 2 16,1 0-2-16,4 0 0 0,-4 0 2 0,3 0 0 0,-2-1 3 16,2 0-4-16,-3 0 4 0,0-2 8 0,-2 2 5 15,0-1 8-15,-2 1 8 0,-2-1 4 0,0 1 2 16,1-1-5-16,-4 1-8 0,-1 1-18 0,0 0-35 0,0 0-44 15,0 0-54-15,-7-4-51 0,1 4-168 0,6 0-384 16,-7 0 171-16</inkml:trace>
  <inkml:trace contextRef="#ctx0" brushRef="#br0" timeOffset="204259.6039">11981 3725 197 0,'0'0'210'15,"0"0"-12"-15,0 0-15 0,-3-3-15 0,3 3-18 16,0 0-15-16,0 0-16 0,0 0-12 0,0 0-11 0,0 0-10 16,0 0-9-16,-3 8-7 0,2-6-7 0,-1 3-6 15,1-1-5-15,1-1-4 0,-1 3-4 0,-1-1-6 16,2-1-4-16,0 1-3 0,0-1-1 0,2 2-5 16,-1-3-2-16,3 1-1 0,-1 2-2 0,1-4-2 15,2-1 0-15,1 2 3 0,3 0-2 0,-3-3-5 16,4 0 2-16,-1-2-4 0,4 1-1 0,0-3-2 15,-3 0 2-15,1-1 0 0,0 0-2 16,0-1-2-16,-1 0 5 0,0 0 4 0,-1 3 4 16,-2-1 4-16,1-2-4 0,-2 1 5 0,-3 4-2 15,3-3-1-15,-4 2-2 0,1 1-3 0,-1-1-5 16,1 1-2-16,-1 0-4 0,-3 1 1 0,4-1 0 0,-4 1-2 16,0 0-1-16,6 3 2 0,-2-1-3 0,-1 1 2 15,1 0-4-15,2 1-3 0,-2-1 4 0,3 1-9 16,2-2-2-16,-1 0 1 0,0-1-3 0,1 1-1 15,-1-1 4-15,-1 0 1 0,3 1 3 0,-1-2-2 16,-1-2-1-16,-1 2 4 0,0-1-2 0,-4 0-1 16,4 1 4-16,-3-1-3 0,-1 0 3 0,-3 1-1 0,7-1-3 15,-7 1 0-15,7 0-2 0,-4 1 0 0,-3-1 1 16,7 2-3-16,-3-1-1 0,-1 0 1 0,3 1-6 16,-1 0 9-16,2 1-11 0,3-2-5 0,-3 0 3 15,3 0 1-15,1 1 3 0,2-2 7 0,-2 0-7 16,-1-2 3-16,4 0 3 0,-4 1 0 0,1 0 0 15,-2-2 3-15,-1 0 6 16,2 2 2-16,-3-3 2 0,-1 2 6 0,2 1 11 16,-5 0 4-16,1-2 2 0,1 2-4 0,-3 0 1 15,-2 1-8-15,0 0 2 0,7 0-12 0,-7 0-6 0,0 0 0 0,6 0-4 16,-6 0-3-16,4 1-3 0,0 0-9 0,-1 2 1 16,3-2-1-16,-2 0-2 0,6-1 1 0,1 1-5 15,3-1-4-15,0 0 2 16,-1 1 1-16,1-2 4 0,2 0-1 0,-2 1 4 15,0-2 2-15,-1-1 4 0,0 1 4 0,-1 2 8 16,-3-2 6-16,0 0 9 0,-4 0 10 0,0 0 7 16,1 1 5-16,-3 1 3 0,-3 0-4 0,5-2-6 0,-1 2-5 15,-4 0-3-15,0 0-2 0,0 0-2 0,7 0 0 16,-7 0-2-16,0 0-5 0,3 5 0 0,-3-3-3 16,3 0-4-16,1 0-5 0,-1-1-7 0,1 1-3 15,4 2-5-15,1-4-3 0,1 1 1 0,4 1-3 16,-1-1 3-16,1 0 3 0,-1-1 1 0,2-1 5 15,0-1-2-15,-2 2 7 0,-3-2 6 0,1 2 9 16,-3-2 6-16,-1 0 11 0,-2 1 3 0,2 1 3 16,-3-1 0-16,-4 1-1 0,7 1-4 0,-7-1-1 15,0 0-3-15,6-2-6 0,-6 2 0 0,0 0-3 0,0 0-3 16,0 0-10-16,4 3-5 0,-4-3-20 0,2 4-16 16,-1-3-11-16,-1-1-11 0,4 3-14 0,2-2-14 15,-2 0-28-15,3-1-10 0,2 1-9 0,-2-1 0 16,0 0 4-16,2-1 1 0,-1 0 10 0,-1 0 2 15,1-1 14-15,-2 1 6 16,-1 0 10-16,0 0 8 0,0 0-65 0,-3-2-159 0,0 1 72 0</inkml:trace>
  <inkml:trace contextRef="#ctx0" brushRef="#br0" timeOffset="206440.4858">2125 6464 141 0,'0'0'174'0,"0"0"-17"0,0 0-15 0,0 0-12 0,0 0-18 16,0 0-8-16,0 0-17 0,0 0-4 15,4 6-2-15,-3-4-6 0,-1 2-15 0,2 1-4 16,0-1-3-16,0 0-8 0,-1 1-1 0,2 2-2 16,1-1-9-16,-2-1 1 0,2 0-6 0,-1 1-1 0,1 1-5 15,-1-3 4-15,1 1-7 0,0-3 1 0,0 1-3 16,-1 0-2-16,3 1 2 16,-2-2-2-16,3-1 1 0,0 0 2 0,0-1 6 0,0 1 4 15,0-2 0-15,0 0 2 0,0-1 2 0,3-1 4 16,0 1 4-16,-3-1-3 0,2-2 0 0,-1 2 8 15,-1-2-3-15,0 1-7 0,0 0 1 0,0 2 3 0,0-1-8 16,-2 0-5-16,-3 2-5 0,3-1-3 0,-1-1-4 16,1 1 3-16,0 0-8 0,-1-1 4 0,1 2 1 15,1-1-3-15,3 1-2 0,-1 1-2 0,3 0-3 16,3 0-1-16,-1 0 0 0,1-2 2 0,2 2-9 16,-1 0 0-16,1 0 3 15,-1 0-2-15,1 0-1 0,-1 2-1 0,0-1 2 0,-1 1-3 16,-1-1 1-16,0 2 0 0,-2-3 1 15,-1 2-1-15,-3 0 3 0,0-2-3 0,-1 2-2 0,-2-1 3 16,2 1-5-16,-2-1-3 0,1 0 1 0,-1 1 0 16,0-1 0-16,0 1 4 0,0-2 0 0,0 2 4 15,-4-2-1-15,5 0 0 0,-1 0 1 0,1 0-1 16,-5 0 1-16,13-1 1 0,-5 0-4 0,2-1 1 16,-2 0 0-16,2 0 3 0,-1 1 3 0,2-2-5 15,-1 1 1-15,0 1-1 0,4-2 2 0,-4 1-1 16,1 1 0-16,2 0 3 0,-2 2-6 0,-2 0 4 15,2 1-5-15,-2 0 5 0,1 1-6 0,-1-1 0 16,0 3-4-16,-1-1 1 0,-1-2-3 0,1 3 2 16,1-2 3-16,-2 2-1 0,0-1 1 0,3-1 2 15,0-2 2-15,1 0-3 0,1-1 3 0,4-1 5 0,0 0-3 16,-1-1 3-16,1-2-6 0,4 1 6 0,0-4 5 16,-5 3 3-16,-1 0 5 15,0-1 4-15,-1-1 5 0,-2 0 0 0,-2 3 5 16,-1 0-3-16,2-3 0 0,-2 3-8 0,-1 1 4 15,0 0-7-15,-1 0 2 0,0 0-2 0,0 4-4 16,-1-2-1-16,3 0 1 0,0 4-4 0,-1-3 2 16,0 3-2-16,1 2 0 0,0-3-3 0,-1 1 2 15,3 1-2-15,2-1-3 0,-3 0 5 0,1 0-6 0,1-2-4 16,2 1 1-16,1-1 2 0,-2 0 0 16,2-2-5-16,-1 0 4 0,-3-1-1 0,1 1 2 0,-2-1 1 15,2 2 2-15,-2-1 0 0,-1 0 3 0,0-1 0 16,-1-1 2-16,-1 2 0 0,0 2-1 0,-1-2-1 15,-5 0 0-15,7-2-2 0,-2 4 0 0,-5-2 2 16,7 0-2-16,-3 1 3 0,-4-1-1 0,7 1 2 16,-3 0-4-16,0-1-7 0,1 1-14 0,-5-1-21 15,11 0-16-15,-3-1-25 0,1 1-26 0,-1-1-21 16,2-1-33-16,0-2-163 0,0 2-351 0,4-4 156 16</inkml:trace>
  <inkml:trace contextRef="#ctx0" brushRef="#br0" timeOffset="207674.6723">3758 6459 160 0,'0'0'190'15,"-1"-4"-9"-15,1 4-14 0,0 0-10 0,-3-4-16 16,3 4-14-16,0 0-14 0,0 0-9 0,0 0-12 16,0 0-12-16,0 0-6 0,7-3 1 0,-7 3-10 15,0 0-8-15,10 4-5 0,-5-1-4 16,2 0-9-16,-1 0 1 0,-2 1-7 0,5-2 1 15,-2 3-5-15,0-1-5 0,1-1 2 0,1 3-5 0,-1-5-1 16,2 3 1-16,0 2-2 0,1-3-7 0,-1 1 2 16,-3 0-2-16,3 0-5 0,-3-3 4 0,3 2-4 15,-2-1-7-15,-1 0 3 0,2-1 0 0,-1 0 1 16,-2-1-3-16,-1 0 1 0,4-2 1 0,-2-1 0 16,0 1 0-16,0-3-1 0,0 1 5 0,0-1 9 15,0 1 4-15,0-2-6 0,0 2 5 0,0-1 0 16,-4 0 14-16,1 2-1 0,-1-2 5 0,0 2-3 15,1 1-6-15,-1-1-1 0,-3 1-6 0,4 1-2 16,-1-1-3-16,-3 2-8 0,4-3-5 0,-4 3-5 16,0 0 4-16,7 2 1 0,-7-2-1 0,9 2-4 15,-5 0-5-15,4 0-5 0,0 0-3 0,1 0 0 0,1-1-5 16,3 1 2-16,0 1-4 0,-1-1 2 0,2 0 1 16,-4-2 7-16,4 2-4 0,-4-1 1 0,4 1 1 15,-4 0 2-15,-1 0 3 16,0 0-3-16,-2-1 2 0,-1-1 2 0,3 1 1 15,-4 1 2-15,2-1 0 0,-3 2-1 0,-4-3 3 16,10 1-1-16,-5 1 2 0,-5-2-3 0,8 2 0 0,-8-2 3 16,8 1-2-16,-1-1 3 0,1-1-4 0,1 1 0 15,1-2-2-15,0 0 1 0,0-2 0 0,-2 3 0 16,6-2 0-16,-4 0 1 0,3-3 1 0,-1 1-1 16,-3 0 4-16,0 2 2 0,-1-1 1 0,0 0 2 15,-1 0 7-15,-2 3 6 0,-1-1 3 0,0 1-6 16,0 0 0-16,-1-1 0 0,0 1-2 0,-3 1-8 15,0 0 0-15,6-1 2 0,-6 1 0 0,0 0 3 16,5 2-6-16,-4 1-1 0,1-2-6 0,0 2-4 16,0 1 1-16,2-2 0 0,2 0 1 0,-2 1-3 15,6-1 1-15,-3-2 0 0,7 2 0 0,-1-1 1 16,1 1 2-16,0-2-9 0,1-3 11 0,-2 3 0 16,2-3 1-16,-2 0 2 0,1 1-1 0,-1 0 5 0,-3-1 0 15,0 1 5-15,0 1 5 0,-2-2 3 0,-1 3-4 16,-1-1-1-16,0-1 5 0,-6 2-13 0,0 0 1 15,11 2 3-15,-11-2-6 0,7 2 1 0,-4 0 5 16,0-1-2-16,0 3 0 16,1-2 1-16,0 3 0 0,-1-3-2 0,2 0-4 15,0 2-2-15,3-1-1 0,-1 0-1 0,1 1-2 16,2-4 7-16,0 2-4 0,2-2 0 0,1 0 1 0,-1 0-2 16,-1 0 1-16,2 0 3 0,0-2 1 0,-1 2-3 15,-2-2 1-15,0 1 2 0,-1 0-1 16,0 1 2-16,-1 1 2 0,-1-1-2 0,0 0 1 15,0 0-2-15,0 3 1 0,2-3 0 0,-5 2 1 16,2 1-1-16,-1-3 3 0,1 3-2 0,0 1 3 16,1-3-2-16,0 1-1 0,3 0 0 0,0-1 3 15,3 0-6-15,1-1 1 0,1 0 0 0,0-1-1 16,0 1 0-16,7-3 0 0,-7 1 0 0,1-2 2 16,-2 3 0-16,-1-1 4 0,-3 1 0 0,0-2 5 15,-2 1 7-15,1-1 3 0,-1 1 2 0,0 0 11 0,-3 2-11 16,-1-2 0-16,1 1-2 0,0 1-5 0,-2-3-2 15,-3 3-1-15,8-1-6 0,-8 1-5 0,8-2-12 16,-8 2-15-16,7-1-20 0,-7 1-24 16,9 0-20-16,-9 0-25 0,7-1-22 0,-7 1-25 0,10-1-20 15,-10 1-148-15,0 0-355 0,9-3 157 0</inkml:trace>
  <inkml:trace contextRef="#ctx0" brushRef="#br0" timeOffset="208854.0337">5462 6420 243 0,'0'0'256'0,"0"0"-16"0,-3-2-17 16,3 2-19-16,0 0-18 15,0 0-16-15,-1-4-19 0,1 4-15 0,0 0-16 16,0 0-11-16,0 0-12 0,0 0-10 0,0 0-12 16,0 0-10-16,0 0-3 0,0 0-10 0,0 0-3 0,0 0-9 15,13 6-6-15,-8-5-1 0,-1 2-2 0,0 0-3 16,1 1-4-16,-1 0-3 0,3 0-2 0,-3 2-4 16,1-3-1-16,0 1-3 0,1 2-7 0,1-2-1 15,0 1-7-15,0-1 2 0,0-1-1 0,0 0-3 16,3 1 1-16,-3-2-1 0,3-2 3 0,-3 0 2 15,3 2-2-15,1-4 7 0,-3 2-7 0,2-2 2 16,0-1 8-16,0-1-2 0,-2 3 7 0,1-4 7 16,-2 2 4-16,0-3 5 0,0 1 4 0,0 0 7 15,0 1 2-15,-1 2 2 0,1-3 2 0,-3 2 5 0,-1 0 1 16,1 2 0-16,-1-1-7 0,-3 0-8 0,0 2-5 16,7-2-4-16,-7 2-9 0,1-2-8 0,-1 2 1 15,0 0-1-15,0 0-2 0,10 7-12 0,-6-4-18 16,2 0-6-16,1 4-14 15,1-2-6-15,1-1-9 0,-1 2 3 0,5-1-5 0,-3 2-3 16,4-3 7-16,-3 3 0 0,2-2 6 16,0-2 6-16,-4 1 4 0,0-1 2 0,-2-1 5 0,1-1 4 15,-2 2 3-15,0 0 7 0,-2-3 7 0,3 1 8 16,-3 0 6-16,2 0 7 0,-2-1 2 0,-4 0-3 16,7 0 5-16,-3 0-1 0,-4 0-6 0,7-2-1 15,-1 1 3-15,-2-2 1 0,3 1-6 0,-3 0-1 16,3 0 0-16,2 0-3 0,-1-2-1 0,2 0-1 0,0 3-3 15,4-5-2-15,0 3 0 0,0-1-2 0,-1-1 3 16,3 3-3-16,-4-2 4 0,1 1 0 0,-2-3 1 16,-1 5 3-16,1-2 3 0,-1 2 1 0,-3-2 4 15,0 2-1-15,0-2 3 16,-4 3 0-16,1-2 0 0,-1 0 0 0,1 1-1 0,-4 1-5 16,0 0 7-16,7 1-5 0,-7-1-1 0,3 2 0 15,0-1-1-15,-3-1 4 0,1 4-5 0,2-2 3 16,0 0 0-16,0-1-2 0,1 2 2 15,3-2 0-15,0 2-2 0,2-1 1 0,-1-1 0 0,2 1 1 16,0-1-2-16,2-1 0 0,-2 1 2 0,4 0-1 16,-1-2 1-16,0-2-1 0,-5 2 9 0,6-1 2 15,0-2 3-15,-7 3 3 0,2-1 0 0,-1 0 0 0,-1 0-1 16,0 0 1-16,-1 2-6 0,-2-3 0 16,1 2-3-16,-5 1-2 0,7-1-2 0,-5 1-2 0,3-2-1 15,-5 2-7-15,5 0-1 0,-5 0 2 0,6 2-3 16,-6-2 1-16,8 0 0 0,-4 2-4 0,2 0 3 15,-2-1-2-15,3 0-3 0,3-1 4 0,-3 1 0 16,3-1-1-16,0-2 3 0,-1 2 0 0,0-1 4 0,1-1 1 16,0 0 7-16,0 0 3 0,-2 0 9 0,1-1-1 15,-2 2 9-15,1-2 3 16,-2 2 3-16,-1-1-5 0,0 1-4 16,0 0-3-16,-2 0-4 0,1 1-5 0,-4 0 2 0,4-1-3 15,-4 1-7-15,0 0-1 0,7 1-1 0,-5 1-3 16,2 0-4-16,-1-1-2 0,0 1-3 0,-2 0-1 15,5 0 2-15,-1 1 1 0,3 0 2 0,0-2-1 16,-1 2 2-16,3-2-2 0,1 0 1 0,-1 0-1 16,0 1 8-16,1-2 6 0,-2 0 9 0,1 1 5 15,-1-1 4-15,1 0 10 0,-2 0 6 0,1-1 6 0,-2 1-1 16,-2 0-1-16,0 0-2 0,0-2-4 0,0 2-2 16,-5 0-1-16,8 0-4 0,-5-1-8 0,-3 1-11 15,6 0-31-15,-6 0-40 0,0 0-49 0,0 0-63 16,0 0-57-16,0 0-56 0,0 0-210 0,0 0-533 15,0 0 236-15</inkml:trace>
  <inkml:trace contextRef="#ctx0" brushRef="#br0" timeOffset="209883.3928">6967 6421 247 0,'-4'0'244'0,"4"0"-17"0,0 0-17 16,-1-3-22-16,1 3-21 16,0 0-18-16,0 0-14 0,0 0-14 0,0 0-12 15,-3 6-10-15,3-2-9 0,-2-1-9 0,2 0-6 0,-1 1-10 16,1 0-4-16,1-1-9 0,1 3-3 0,-2-5 4 15,0 4-13-15,3-3-5 0,-2 1-2 0,2 0-1 16,-2-1-4-16,2 1-1 0,0-1-1 0,0-1-2 16,1 0-2-16,-1-1 2 0,3 0-2 0,-1 0 1 15,2-1-2-15,2-1 4 0,0-1 3 0,0 0 1 16,-2 1 2-16,1-3 8 0,-1 4 3 0,-1-2 4 16,2 0-6-16,-1 0-2 0,-2 0-2 15,0 1-3-15,-1-1-4 0,-1 1-6 0,1 0-2 0,-1 1-3 16,-1-1-5-16,-2 2-3 0,7-1-4 0,-7 1 2 15,0 0-1-15,7 3-7 0,-2-2-10 0,0 1-3 16,2 3-2-16,0-3-6 0,3 2 0 0,-3-1 0 16,4 1-2-16,-2-2-1 0,1 1 0 0,3 0 0 15,-2-2 4-15,-1-1-1 0,0 2 9 0,-1-2-2 16,0-2 1-16,0 2 6 0,1 0 6 0,-6-1 8 16,5 0 8-16,-5 0 3 0,-1 0 4 0,-3 1 2 15,7-1-2-15,-3 0-1 0,-4 1-3 16,6-1-7-16,-6 1 0 0,0 0 0 0,4-1-5 0,-4 1-8 0,3-1-1 15,-3 1 1-15,7 2-6 0,-4-2-4 0,1 1-2 16,3-1-1-16,0 0-1 0,2 0 1 0,-1-1 4 16,3 1-3-16,3-3 6 0,-5 2-1 0,5-4 0 15,-3 1 4-15,3 1 6 16,-7-1 8-16,2 0 10 0,-1 1 9 0,-2-1 7 0,-1 0 6 16,1 2 6-16,-2-1-3 0,-1 3 3 0,0-4-8 15,0 2-5-15,0 1-3 0,-3 1-7 0,0 0-2 16,0 0-4-16,5 0-5 0,-5 0-7 0,0 0-10 15,6 3-11-15,-5-2-7 0,2 2-4 0,1-1-7 16,5-1-5-16,-5 2 2 0,3-1 1 0,1-1 0 16,1 0 5-16,1 0 1 0,-1-2 1 0,3-1 3 15,-2 2 2-15,-1 0 5 0,1-2 2 0,-1 1 15 16,-1-2 8-16,-2 2 12 0,1 0 18 0,-1-1 5 0,-2 1 6 16,-4 1 8-16,7-1-5 0,-3 1-2 0,-1-2-2 15,-3 2-5-15,4-1-7 0,-4 1-7 0,6 0 0 16,-6 0-6-16,7 0-1 0,-7 0-7 0,7 1-6 15,-2 1-14-15,1-1-11 0,1 2-16 0,2-1-5 0,-1-1-8 16,2 0-6-16,-2 1-5 16,2-1 1-16,0-1 1 0,1 1 5 0,2-1 2 15,-3 1 7-15,1-1 1 0,-1-1 7 0,0 1 5 16,-3-1 13-16,3 0 21 0,-6 1 16 0,2-1 17 0,-6 1 10 16,8 0 12-16,-8 0 7 0,4-1-3 0,-4 1-8 15,6 0-4-15,-6 0-3 0,0 0-3 0,5 0-9 16,-5 0-10-16,0 0-22 0,3-1-33 0,-3 1-38 15,0 0-41-15,7-1-39 0,-2 1-35 0,-1-2-47 16,3 2-37-16,-3 0-173 0,3-2-472 0,-1 0 209 16</inkml:trace>
  <inkml:trace contextRef="#ctx0" brushRef="#br0" timeOffset="210004.8345">8018 6386 78 0,'6'0'170'16,"-6"0"-14"-16,0 0-14 0,0 0-21 0,0 0-29 15,0 0-36-15,0 0-52 16,0 0-60-16,0 0-72 0,0 0-138 0,2-2 62 16</inkml:trace>
  <inkml:trace contextRef="#ctx0" brushRef="#br0" timeOffset="216013.8367">8957 5901 181 0,'1'-6'293'0,"0"1"-7"0,-1 1-16 16,0 1-8-16,0-1-19 0,0 1-17 0,0 3-15 15,-1-6-21-15,1 6-16 0,-1-2-19 0,1 2-17 0,0 0-5 16,0-4-26-16,0 4-12 0,0 0-11 0,0 0-7 16,0 0-6-16,0 0-7 0,-1 10-5 0,0-5-7 15,-1 2-8-15,2 0-3 0,0 3-6 0,-1 2-1 16,1 0-9-16,1-1 7 0,-1 2-7 0,0 0 0 0,0 2-4 16,0-1 0-16,0 2-6 0,0-1-5 0,0 4 0 15,-1-5-9-15,-1 0-9 16,0 0-1-16,0-1-13 0,1 0-6 0,-1 0-11 15,-2-1-16-15,1 0-17 0,-1-1-21 0,1-2-12 16,0-1-22-16,0-1-18 0,0-2-8 0,2 0-27 0,0-2 20 16,-1 2-9-16,1-2 0 0,-1-1 14 0,1-1 0 15,-2 1 12-15,3-2 5 0,-4 2 30 0,4-2 6 16,-4 0 27-16,-1 2 16 0,5-2 24 0,-8 0 8 16,8 0 15-16,-10 0 17 0,6 1 11 0,-1 2 8 15,0-3 5-15,1 1 13 0,-1 0 5 0,-1 0 1 16,-2 1 8-16,1-1 3 0,3 0 4 0,-2 1-3 0,1-2 4 15,1 3-4-15,0-1-1 0,0-2 1 16,0 2-2-16,1 0-2 0,3-2-2 0,-4 1 0 0,4-1-1 16,-5 2 0-16,5-2 0 0,-3 1 1 0,3-1-4 15,0 0-1-15,0 0 0 0,0 0 0 0,0 0-4 16,0 0-2-16,13-4 0 0,-6 3-2 0,2 0 3 16,-1-1-12-16,1 2-2 0,1-2-3 0,3 0-2 0,0 1-3 15,2 1-2-15,-1-2 3 0,2-2-9 0,1 4-6 16,-1 0-8-16,3-1-17 15,-3 0-20-15,0 0-20 0,-2 1-30 0,-1 0-25 16,-3-2-26-16,0 1-30 0,-1 0-37 0,-3-1-144 16,0 1-376-16,-3-1 167 0</inkml:trace>
  <inkml:trace contextRef="#ctx0" brushRef="#br0" timeOffset="216479.5922">8892 5941 126 0,'0'0'172'16,"6"-3"-24"-16,-1 2 9 0,4-1-22 0,-2 1-15 0,4-2-9 15,2 2-13-15,1-2-6 0,1 0-6 0,1 2-13 16,0-1-3-16,0-1-1 0,0 2-3 0,5-2-1 15,-4 0-1-15,-3 1 7 0,-1 1 0 0,-2-1 13 16,-1-1 10-16,0 1 5 0,-3 0 3 0,0-1 5 0,-2 3 10 16,-1-1 1-16,-4 1 5 0,8-2 3 0,-6 2-13 15,-2 0 3-15,6 0 5 0,-6 0-11 0,0 0-19 16,0 0-9-16,0 0-20 0,0 0 5 16,4 2-11-16,-4-2 11 0,-1 6-23 0,0-3-5 0,0 1 0 15,-1 3-9-15,2 2 1 0,-1 4-5 0,-1 1-1 16,1 2-8-16,0 2 5 15,0 2-5-15,0-5-1 0,0 5-1 0,1 0 0 16,-2 0-7-16,0 0 3 0,-1-2 0 0,1 1-2 0,0-4 2 16,0 0-1-16,1-2-1 0,-1 2-1 0,1-3-1 15,1-2 1-15,1-1-3 0,-1-1 1 0,2 0 0 16,1-2-7-16,0-3-5 0,2 2-4 0,0-3-13 16,5 1-16-16,0-3-20 0,1-3-20 0,2 0-24 15,3-1-30-15,-1-1-29 0,-1-1-30 0,2-1-18 0,2-3-33 16,-5 4-40-16,-2-3-143 0,0 1-460 0,-3 2 203 15</inkml:trace>
  <inkml:trace contextRef="#ctx0" brushRef="#br0" timeOffset="216675.8859">9114 6092 157 0,'0'0'178'0,"7"-4"-17"0,-2 2-16 16,3 0-13-16,0-2-19 15,2 1-30-15,3 0-35 0,1 0-40 0,0 0-42 16,0-1-48-16,-5 2-70 0,1 0-164 0,0-1 73 16</inkml:trace>
  <inkml:trace contextRef="#ctx0" brushRef="#br0" timeOffset="217609.6091">9466 6201 229 0,'-5'0'271'0,"5"0"-11"0,-5 1-21 0,5-1-20 16,-3 0-23-16,3 0-14 0,-3 3-13 15,3-3-21-15,-1 2-10 0,1-2-8 0,0 0-19 0,0 4-10 16,0-4-9-16,0 0-10 0,0 0-2 0,3 3-13 16,-3-3-2-16,7 0-4 0,-7 0-7 0,11-3-6 15,-3 0-3-15,1 1-6 0,1-2-3 0,1-1-4 16,0-1-2-16,0-1 5 0,-1-1-10 0,-1 3 0 16,-1-2-4-16,-2-1 0 0,2-2 5 0,-2 3 5 0,0-1-1 15,-2 0 7-15,-1-1 3 0,1 1 5 0,-4 0 6 16,1 0 2-16,1 2 13 0,-2-1-6 0,1 3 14 15,-2 1-11-15,-1-1-10 16,1 0 5-16,-2 2-15 0,0-1-5 0,0 1-6 16,3 2-1-16,-5 0 2 0,5 0-7 0,-7 3-6 15,1-1-6-15,3 2-5 0,-1 2 2 0,0 0-3 16,0 0 4-16,-1 1-3 0,2 1 1 0,-1 0-13 16,2 1-6-16,1-1-4 0,1 3-7 0,-1-2-3 15,1 0-5-15,0-1-7 0,2 1-7 0,0-2 5 0,2 1-3 16,1-2-9-16,-1 0-1 0,2 0-6 0,-1-1-2 15,2-2 0-15,3-1-5 0,-3 1-1 0,3-3-3 16,0-1 9-16,4-3-5 0,0 0 6 0,-1-3 7 16,1 2 5-16,3-5 6 0,0-1 9 0,-6 3 8 15,3-7 9-15,-6 6 18 0,1-5 12 0,1 2 9 16,-3 0 10-16,0-1 12 0,0 1 11 0,-4 1 13 16,1 0 11-16,-4 2-8 0,3 2-2 0,0 1 9 15,-2 0-2-15,-1 1-8 0,0 2-9 0,0-1-8 0,0 1-5 16,0 3 5-16,0-3-26 0,0 3-9 0,0 0-11 15,0 0-7-15,3 9-19 0,-2-5-10 0,2 1-1 16,0 1-6-16,2 1-1 16,0 2 2-16,4 0 3 0,-1 1 0 0,-1 0 1 0,-2 0 6 15,2 1 0-15,-1 0 3 0,1 0 3 0,-1-2 8 16,-2-2-8-16,0 2 4 0,-1 0 4 0,-3-2-4 16,1 0 3-16,-1 0 3 0,-1 0 3 0,1-2 1 15,-4 2-5-15,-2-1 6 0,-1-1-13 0,-3-3-19 16,2 1-17-16,-2-3-45 0,-4 0-45 0,1 0-53 15,-1-5-53-15,0-1-242 0,-3-3-530 0,-3-1 234 16</inkml:trace>
  <inkml:trace contextRef="#ctx0" brushRef="#br0" timeOffset="217762.2022">9652 5772 53 0,'1'-2'9'0,"-1"2"-20"0,0-3-11 0,0 3 5 16</inkml:trace>
  <inkml:trace contextRef="#ctx0" brushRef="#br0" timeOffset="219828.0195">10292 6093 174 0,'2'-7'230'0,"-2"-1"-7"0,-2 1-10 0,2 0-6 0,-1-1-9 16,-2 1-5-16,0 1-15 0,-1-2-10 0,1 2-1 15,-1-1-9-15,0 2-9 0,0 2-9 0,1-3-13 16,-1 3 0-16,2-1-20 0,-5 2-11 0,4-2-11 16,-1 4-7-16,-3 0-10 0,1-2-8 0,-1 4-4 15,0 2-3-15,-3-2-9 0,2 2-3 0,0 1-5 16,-4 3-1-16,2 1-4 0,2-1-4 0,-2 1 0 15,2 2-8-15,-1-3 2 0,2 3-2 16,0 0-4-16,0 1-3 0,3-4 4 0,0 5-4 0,2-5-3 16,-2 5 1-16,4-4-4 0,0-1-6 0,0 1-2 15,4-3-5-15,0 3-4 0,1-4 0 0,0-1 1 16,2 0-6-16,2-2 5 0,-1-1-6 0,2-1 3 16,4-3-1-16,0-2 6 0,-1 0-1 0,0-2-1 15,-1 0 5-15,1-2 0 0,-2 0 4 0,-1 0 10 16,0-2 8-16,-3 0 7 0,-1 2 12 0,-1 2 10 0,-2 0 22 15,1 0 1-15,-2 3 5 0,-1-2-7 16,-1 2-1-16,2-1 4 0,-1 2-10 0,-1-1-8 0,1 2-3 16,-1 2-1-16,0 0-14 0,-1-3-4 15,1 3-6-15,0 0-1 0,-3 8-7 0,0-3-17 16,3 0 13-16,-1 3-27 0,0 1-9 0,1-1-3 16,-2 1-6-16,4 1-13 0,-2 0-6 0,2-1-2 15,0 0-10-15,1 0-13 0,1 0-5 0,0-1-4 16,0-2-5-16,3-1-10 0,-1-2 0 0,2 1-3 0,1-2 3 15,-1-1 2-15,1-3 8 0,1-1 5 0,-1-1 8 16,4-2 6-16,-2-1 10 0,-1-2 8 0,1-1 9 16,-1-2 14-16,3-3 20 0,-3-3 7 0,-2 0 23 15,1-2 33-15,-4 1 8 0,2-3 11 0,-2 1 13 16,-2-1 13-16,-1-2-2 0,0 4 3 0,-1-1 21 16,-2 2 0-16,1 7 18 15,0-1-1-15,-2 4-6 0,2 0-14 0,-1 3-8 0,0 2-17 16,0-1-4-16,1 3-16 0,-1-3-5 0,1 5-12 15,0 0 2-15,0 0-6 0,-5 8-3 0,3-1-8 16,-1 1-5-16,2 5-7 0,-1 2-16 0,2-1-7 16,-1 6-4-16,1 0-24 0,1-1-6 0,2 2-3 15,-3 0-20-15,2-2-14 0,0 1-10 0,1 2-11 16,2-2-19-16,-3-1-19 0,1 2-19 0,0-2-26 16,1-5-26-16,-1 3-29 0,1-2-21 0,0-4-36 15,-2-2-181-15,-1-1-504 0,1-1 223 0</inkml:trace>
  <inkml:trace contextRef="#ctx0" brushRef="#br0" timeOffset="220273.7412">10680 5985 59 0,'-1'-1'309'0,"0"-2"-29"0,1 3-15 15,0 0-27-15,-10 0-16 0,10 0-21 16,-5 7-21-16,2-3-14 0,2 1-15 0,0 3-17 15,1 1-11-15,1 1-10 0,0 0-13 0,2 2-14 16,2 1-8-16,0-1-13 0,1 1-4 0,4 3-15 16,-2-5-16-16,1 1-7 0,1-2-8 0,1 2-14 15,-1-2-5-15,-3 1-4 0,2-2-7 0,-2-2-7 16,-3-1-4-16,0 2-5 0,1-3 1 0,-4 0 4 16,-1 0-2-16,-3-2-3 0,-1 1-8 0,-3 0-5 15,0-2-5-15,-3 1-2 0,0-1 0 0,0-2-5 0,-4 0-4 16,1-2-1-16,0-1 8 0,1-2-1 0,4 0 0 15,-1-1-4-15,3-1-2 0,1-1-2 0,2-3 2 16,0-2-6-16,3 0 1 0,4-3 2 0,1-4 4 0,3 2 10 16,2 0 14-16,1 2 16 0,-4 3 15 0,3 1 19 15,0 0 21-15,0 2 16 0,-2 3 32 0,-1-1 8 16,-1 3 13-16,0 3 7 16,-5-2-5-16,3 2-7 0,-1 1-1 0,-3 1 4 15,0 0 11-15,3 5-2 0,-6-1-12 0,3 3-5 16,-3 2-10-16,-1 2-9 0,-3 1-8 0,-1 5-4 0,-4 1-2 15,-2-1-16-15,3-1-14 0,1 0-16 0,-2 0-24 16,-1-1-25-16,1 2-30 0,1-1-30 0,3-3-39 16,0-1-41-16,3-2-40 0,2-2-223 0,-2 0-472 15,3-2 209-15</inkml:trace>
  <inkml:trace contextRef="#ctx0" brushRef="#br0" timeOffset="220578.1277">10854 6111 98 0,'3'-1'345'0,"-1"-1"-21"0,0 0-25 0,-2 2-15 16,3-1-21-16,-3 1-32 0,0 0-26 0,0 0-13 15,0 0-23-15,0 0-17 0,0 9-12 0,0-5-16 16,-2 1-17-16,1 1-25 0,1-1-29 0,0 3-21 16,1-3-20-16,1 0-28 0,2 2-17 0,-1-2-20 0,1-1-19 15,5-1-9-15,-2 0 1 0,1-2 6 0,1 0 4 16,-1-2 14-16,-1-2 12 0,1 0 9 0,0-1 30 15,-2-2 20-15,-1 2 21 0,1-3 18 0,-3 1 19 16,-1-3 6-16,0 2 6 0,0-1 3 0,-3 0 1 16,-1-1-4-16,-1 2 5 0,-1-1-8 0,0-1-7 15,-1 3-12-15,-1-1-6 0,-1 3-16 16,0-1-27-16,2 0-34 0,-2 3-44 0,2 0-53 16,-2-1-63-16,4 3-70 0,-4 0-232 0,3-1-521 15,4 1 230-15</inkml:trace>
  <inkml:trace contextRef="#ctx0" brushRef="#br0" timeOffset="221277.7742">11424 5977 11 0,'-2'-5'277'0,"-1"1"-14"0,0-1-4 16,-1 2-30-16,1-1-19 0,-4 1-21 0,3 1-18 0,-2-1-18 16,-1 2-12-16,2 1-14 0,-1-1-17 15,-1 2-12-15,1 1-7 0,0 0-8 0,-1 2-9 16,3-2-10-16,0 2-4 0,1-1-7 0,1 3-8 0,2-1 2 16,2 0-5-16,-2 1-6 0,4 1-6 0,2 0-1 15,-3 1-4-15,5-1-3 0,5 0-4 0,-3 2-8 16,1 0 4-16,1 1-1 15,1 0 1-15,-1-1-7 0,-2-1 3 0,0 2-3 0,-1 0-4 16,-1-1 2-16,-4-1 0 0,-1 0-4 0,-1 1 4 16,-2 0 1-16,-3-1 0 0,-4 2-3 15,-3 0 8-15,-1-2-7 0,-8 2-5 0,2-2-4 0,-6-1-5 16,2-2-8-16,1 0-5 0,3-3-8 0,3 0-14 16,-2 0-13-16,2-4-7 0,3 0-14 0,2-1-23 15,1-2-18-15,2-2-7 0,2-2-9 0,3 1-9 16,3-5 8-16,1 0 7 0,5-8 10 0,1 4 9 15,2-4 13-15,1 0 16 0,-1-1 20 0,2 2 29 0,0 1 33 16,0-2 28-16,-2 4 25 0,-3 4 26 0,1 1 20 16,-1 0 19-16,1 3 17 0,-4 2 8 0,0 1 6 15,-2 1-4-15,-1 1-12 0,0 0-13 0,-1 2-21 16,2 1-2-16,-3 1-8 0,0 0-3 0,3 7-9 16,-6 2-4-16,2 2-11 0,-4 2-4 0,-2 4-6 15,3 2-3-15,-4 1-2 0,-1 0-14 0,0-1-12 16,-1 2-18-16,-1-1-16 0,1 0-15 0,-2 1-23 15,2 1-25-15,0-3-25 0,-1 0-16 0,2-1-31 0,3-6-29 16,0-1-14-16,2-3-18 0,0 1-171 0,2-2-412 16,1-4 182-16</inkml:trace>
  <inkml:trace contextRef="#ctx0" brushRef="#br0" timeOffset="222457.4616">11651 6043 97 0,'2'-6'353'16,"-1"2"-7"-16,-1-5-14 0,-1 4-16 0,-2 1-19 15,0-2-22-15,-1 2-21 0,-2-2-25 0,2 2-23 16,-4 2-22-16,1 2-13 0,-2-1-22 0,1 2-10 16,0 1-20-16,0 2-11 0,0 1-11 0,1 0-7 0,0 3-14 15,-2 1-5-15,4 1-20 0,-1 1-7 0,0 0-13 16,2 1-15-16,3-1-4 0,1-1-7 0,-2 1-16 15,4-2-8-15,-1 2-9 0,0 0-7 0,1-4-10 16,-1-1 5-16,2 0-7 0,-3-2 2 0,4-1 0 16,-1 2 8-16,1-3 0 0,1-1 3 0,0-1 7 15,1-1 0-15,1 0-2 0,-1-2 10 0,1-3 3 16,0 2 6-16,0-4 13 0,0 1 15 0,-2 1 5 16,1-2 20-16,0 2 15 0,-1-2 30 0,-1 1 14 15,-1 2 4-15,-1-3-20 0,-1 3 21 16,0-1-4-16,-1 2-5 0,0 1-4 0,0-2-8 15,0 2-11-15,-1 0-4 0,1 3-13 0,-1-2-4 16,1 2-5-16,0 0-10 0,0 0-8 0,-6 8-15 16,4-3-11-16,0 0-19 0,2 3-26 0,0-2-14 0,1 2-10 15,0 2-12-15,2-1-10 0,0-2-19 0,0 2-2 16,3-2 2-16,-1 0 1 0,1-1 2 0,4-1 2 16,-2-1 5-16,2-2 4 0,-2-1 12 0,2 0 8 15,0-3 9-15,0 2 9 0,-1-2 14 0,-1-2 17 0,2 1 20 16,-3-3 20-16,0 1 19 0,0 0 21 15,-1-1 22-15,1-1 7 0,-3-1 16 16,1 3 2-16,0-3-1 0,-4 1 9 16,2 1 3-16,1-1-4 0,-4 2-7 0,2-1 0 15,0-1-14-15,0 2-6 0,-2 0-5 0,1 1-9 0,-1 0-7 16,2 1-9-16,-1 0-6 0,-1 3-10 0,0-3-14 16,0 3-12-16,1-3-15 0,-1 3-7 0,0 0-5 15,0 0-12-15,5 6-11 0,-5-6-3 0,0 5-2 16,1-3 4-16,-1 1-7 0,3 1-1 0,-2-1 8 15,1-1 0-15,-2 0 13 0,0-2-2 0,0 5 10 0,1-3-2 16,-1-2 9-16,0 3-5 0,0-3 8 0,0 0 4 16,0 0-2-16,0 0 3 0,0 0 3 0,0 0 3 15,0 0 7-15,0 0 2 0,0 0-6 0,0-10-7 0,0 10 10 16,0-5 3-16,0 2-4 0,0 3 6 0,2-4-14 16,-1 2 15-16,-1 2-1 0,1-3 0 0,-1 3-2 15,0 0-7-15,3-4 0 16,-3 4-1-16,0 0 0 0,0 0-2 0,0 0 3 0,0 0-6 0,0 0 0 15,4 7-3-15,-1-2-8 0,-3-1 13 0,3 3-9 16,-2 0 6-16,1 1-1 0,-2 0-4 0,3 1-6 16,-3 1-8-16,0-1-4 0,0-2-5 0,1 2-3 15,-1 0 3-15,-1 0-10 16,-1-2 2-16,2 0 8 0,-1-1 1 0,1-1 3 16,-2-1 5-16,1-1 2 0,0 0 26 0,-1-1-24 15,2-2 7-15,0 0-2 0,-1 1 9 0,1-1-7 16,0 0 4-16,0 0 5 0,-3-9 6 0,3 5 8 0,0-1 0 15,3-2 0-15,-2-1-3 0,2-1 20 0,-2 1 0 16,4-5 1-16,-4 1-6 0,2 3 0 0,1 1 0 16,0-3-7-16,2 1 4 0,1 2 5 0,-4 0-16 15,4 1 6-15,0 0-9 0,0 0-1 0,0 1-16 16,0 2 13-16,1 1 1 0,1-1-5 0,-1 4 4 0,1 0-4 16,-2 0 0-16,3 4-2 0,-3 0 0 0,0-1-7 15,-2 3-8-15,1 1 0 0,-2 0-10 0,2 2-13 16,-5-1-7-16,2 0 5 0,-1 1-5 0,-1 1-7 15,-2-2 1-15,-1 1-4 0,-1 0 1 0,2-1-3 16,-2 0 3-16,-1-2 4 0,1 1 8 0,-1-3 5 16,2-1 9-16,1-2 4 0,0 1 3 0,1-2 6 15,0 0-1-15,0 0 6 0,0 0 10 0,-3-10 3 16,3 4 4-16,4-1 15 16,-1-2-6-16,1 1 4 0,2-3 9 0,-2-1 3 0,2 1-10 15,2 0 6-15,-4 2-2 0,2 1-2 0,5 0-5 16,-5 2-3-16,1 0-4 0,0 0-4 0,0 3 6 15,-1 1-1-15,-1 1-7 0,1 1 1 0,1 2-3 16,0-1 6-16,0 4 10 0,-4-1-15 0,1 2 0 16,0 1-5-16,-1 0 2 0,-2 2-22 0,1-1-12 0,1 1-9 15,-3 1-14-15,0-1-25 0,-3 3-23 0,3-3-19 16,-2-1-29-16,0 4-36 0,0-3-39 0,1-2-21 16,-2 2-42-16,2-2-168 0,-1-2-496 0,1-2 220 15</inkml:trace>
  <inkml:trace contextRef="#ctx0" brushRef="#br0" timeOffset="222791.9604">12202 6108 37 0,'0'-4'289'0,"0"0"-5"0,3 1-13 0,-2 1-12 0,-1 2-23 0,0-5-21 16,0 5-27-16,0-3-20 16,0 3-18-16,3-1-16 0,-3 1-12 0,0 0-14 15,0 0-15-15,13 0-12 0,-8 1-15 0,4-2-20 16,-1 1-13-16,1 0-12 0,1 0-2 0,1 0-6 15,-1-2 0-15,0 0 0 0,-1 0 1 0,1-1 1 0,0 0-4 16,-1 0 9-16,0-1 10 0,-2-1 6 0,-1 2 16 16,-2-1-2-16,-1-1 2 0,1 1 15 0,-2-2 0 15,-1 2 2-15,-1-1 10 0,0 0 1 0,-1 0-1 16,-1 1-5-16,-2-1-4 0,-3 1-3 0,4 1 2 16,-4 0-2-16,-3 1-6 0,3 0 4 0,0 2-12 0,-3 1-1 15,2-1-11-15,0 3-6 0,-1 1 2 0,-1 1-5 16,0 4-2-16,0 1-4 15,2-1-4-15,2 2-2 0,2 1 0 0,0-1-9 16,3-2-21-16,1 3-24 0,2-2-21 0,1-3-28 16,6 4-26-16,0-2-34 0,6-1-46 0,4-2-56 15,5-4-67-15,0-2-230 0,3-4-588 0,-5 1 261 0</inkml:trace>
  <inkml:trace contextRef="#ctx0" brushRef="#br0" timeOffset="224574.499">12820 6028 19 0,'1'-4'226'0,"-1"0"-4"0,-1-1-12 16,1 0-12-16,-3 1-1 0,3-1-10 0,-2-3-10 15,0 4-11-15,0 1-8 0,1-2 1 0,-2 1-18 0,-1-1-10 16,2 1-1-16,-2 0-10 0,0 2-8 0,-1-2-10 16,0 1-9-16,-1-1-12 0,0 3-7 0,-1-2-1 15,1 2 3-15,-2 1-16 0,2 0-7 0,-4 1-6 16,1 1-2-16,0 0-6 0,1 3-7 0,-2 3 4 0,1-1-9 16,-2 2 0-16,2 3-6 0,-2-3 0 0,1 2 2 15,1 1-4-15,1 0-3 0,1 1-1 16,0-2 2-16,2 1-6 0,-1 0 3 15,2 0-5-15,1-3 3 0,2-1 0 0,1-1-8 16,1-1 5-16,1-1-8 0,0-1 4 0,1 1 0 16,4-2-2-16,2-1-4 0,3-2 2 0,-1-2-3 15,3-1 0-15,6-4 2 0,-7 0 1 0,5-2 2 0,-6 0 2 16,0-1-6-16,-1-1 8 0,0 0 1 0,-1 1 15 16,-1-1 7-16,-1-1 18 0,-1 2 4 0,-1 1 14 15,-4 2 17-15,3-2 4 0,-4 3-3 0,1 2 1 16,-1-1-8-16,2 1-9 0,-3 0-5 15,0 3-13-15,0 1-1 0,0 0-10 0,-6-2-5 0,6 2-3 16,-6 7-9-16,1-1-2 0,2 1-9 0,-1 2-9 16,0 2-21-16,1 1-9 0,2 0 0 0,-1 1-7 15,1-1-11-15,1 1-11 0,1-4 1 0,1 0-6 16,-1 0-3-16,3-2 5 0,1 1 1 0,1-1 0 0,0-5 6 16,1 3 0-16,1-3 8 0,1-2 8 0,1-2-5 15,3-3 2-15,1 1 3 16,0-1 6-16,4-4 1 0,0-3 2 0,0 0 24 15,-2-1-1-15,-1 1 2 0,-5 0 6 0,-1 0 12 16,4-4 2-16,-2 0 14 0,-2 4 9 0,-2-2 7 0,-3 3 13 16,0-1 3-16,0 4 2 0,-2-1 23 15,-1 1-15-15,2 1-2 0,-2 3-1 0,1-1-16 0,-2 1-3 16,-1 1-1-16,0 0-13 0,1 3-3 0,0 0-4 16,-8 1-2-16,5 3-17 0,0-1-11 0,1 2 0 15,0 3-25-15,2 0 8 0,0 2-1 0,3 2-10 16,1 1 8-16,3-1-1 0,0 2-10 0,4 4 8 15,2-2 1-15,0 1 3 0,0-2-5 0,-1-1 5 16,-2-1 2-16,-1-2-5 0,0 1 2 0,-2-1 6 16,-1-5-3-16,-1 4 0 0,-2-4-2 0,-1 1 2 0,-1-3-3 15,-4 0-9-15,0-1-16 0,-5 1-31 0,-2-2-32 16,-6-1-40-16,-6-1-51 0,1-1-70 0,-4-3-286 16,-3-2-602-16,-1-3 266 0</inkml:trace>
  <inkml:trace contextRef="#ctx0" brushRef="#br0" timeOffset="226831.491">1913 6888 240 0,'0'-5'261'15,"0"2"-9"-15,-4 0 0 0,4-3-11 0,-3 3-14 16,0-1-16-16,-1 1-16 0,0-1-10 0,0 2-14 15,0-1-10-15,-2 2-11 0,0-1-13 0,-1 3-18 16,0-2-7-16,-3 3-13 0,3 1-8 0,-4 4-8 16,1-3-5-16,-1 5-6 0,1 0-3 0,-7 3-7 15,6 1 1-15,-3 2-13 0,2 1-3 0,4 0-6 0,-2 3 9 16,-1 0-19-16,4 1 0 0,4 0-7 0,-3 2 10 16,2-1-11-16,3 2-2 0,-1-2-5 0,2 1-3 15,2 0 2-15,3-2-6 0,2 0-9 0,3-5-10 16,2 2-9-16,-3-6-15 0,4-1-10 15,0-2-11-15,4-3-1 0,4-1-10 0,0-1-12 16,3-3-40-16,0-4 13 0,1-2 3 0,-1-3-5 16,0 1 8-16,0-3 9 0,-3-2 13 0,-1-2 9 15,-3-1 13-15,-3 1 16 0,-3-3 21 0,-4 5 19 16,3-4 23-16,-6-1 12 0,-1 4 17 0,-3 0 9 16,0-1 3-16,-3 3 8 0,-1-2 5 0,-2 2 7 15,-1 0-3-15,3 5 4 0,-3 0-4 0,0 2-10 0,0 1-3 16,0 0-9-16,0 3-9 0,-3 1-1 0,2 2-11 15,-1 4-2-15,-4 0-2 0,2 4 3 0,3-1-14 16,-1 3-11-16,2-1-5 0,0 4-11 0,0-2-9 16,3 6-10-16,4-4-6 0,0-2-9 0,0 0-18 15,4-1-10-15,-1 0-6 0,4 0-5 0,-1-1 0 16,-1-5-1-16,1 0-3 0,1 1-2 0,0-5 14 16,1 1 7-16,2-2 7 0,-3-2 6 0,0-2 5 15,2 1 5-15,-2-5 13 0,0 1 5 0,-1-1 13 16,2-3 18-16,-4 1 7 0,3-2 10 15,0-2 9-15,-4 2 11 0,1-2 4 0,-1 1 1 16,1 1 12-16,2 4-2 0,-5-3 0 0,2 0 2 16,0 2-6-16,1 2-9 0,-4 2-5 0,3-2-8 15,0 3-1-15,0-1-8 0,-2 2-1 0,5 2-10 0,-6 0 1 16,8 2-3-16,-3 1-2 0,-1 1-7 16,1 3 5-16,0 2-15 0,-1 4-6 0,-1 2-1 15,-2-2-9-15,-1 3-7 0,1-2-2 0,-2 5-5 0,0-5 0 16,-1 0-5-16,-1-1 3 0,1 0 1 0,0-6-6 15,1 0-1-15,-1 0 6 0,2-3 3 0,0 0 8 16,-1-2 8-16,1 1 3 0,0-3 5 0,0 0 2 16,0 0 3-16,0 0-1 0,1-9 2 0,2 0 8 15,1 2 1-15,1-8 1 0,0 3 6 0,1-1 5 16,2-4-10-16,-1 3 2 0,0 2 1 0,0 1-1 16,3 0 0-16,-3 1-4 0,3 3-1 0,-3 0 1 15,3 2-2-15,-3-1-4 0,-3 3 2 0,2 2-1 16,1 0-1-16,-3 2 1 0,3 1 0 0,0 4 0 15,-2-1 2-15,0 4-3 0,-1 4 4 16,1 0-6-16,-4 1-6 0,2-1-4 0,-2 2-11 0,1-1-6 16,-2 2-7-16,0-1-9 0,1-2-8 0,-1 0-17 15,0 0-15-15,2-5-13 0,0-1-7 0,0-2-2 16,1 0 9-16,1-4 7 0,0 2 11 0,-4-3-3 16,11-3 11-16,-4-1 12 0,4-4 6 0,-1-1 4 15,0-1 24-15,-1-1 12 0,4-5 19 0,-4 3 18 16,-2-6 22-16,0 2 23 0,-1-2 2 0,-2 5 23 0,-1-2 14 15,0 4 11-15,-2-1 6 0,-1 2 13 0,0 1 10 16,-1 2 3-16,-1 2-13 16,1 0-18-16,-2 1-16 0,0 0-6 0,0 3-12 15,3 2-10-15,-11-2-10 0,11 2-12 0,-11 4 2 16,8-1-10-16,-4 4-13 0,3 0-10 0,1 3-9 16,0 2-12-16,3 0-13 0,0 0-4 0,4 1-9 15,2 1-9-15,3-2-5 0,1 5-7 0,2-1-5 0,-2 1-3 16,1-6 4-16,1 4 2 0,-4-3 3 0,3-1 6 15,-1-1 3-15,-2-1 1 0,-1 2 6 0,-2-4 1 16,-1 0 0-16,0-1 6 0,-1 0 6 0,-2-2-1 16,0 1 2-16,-2-2 6 0,-1 0 0 0,-2 1 7 15,-3-1-10-15,0-1-7 0,-2 2-15 0,1-4-14 16,-1 0-19-16,-1 0-23 0,0-2-14 0,3-1-31 16,0-1-34-16,0 0-24 0,3-5-9 0,2 2-176 15,1-4-408-15,1-2 180 0</inkml:trace>
  <inkml:trace contextRef="#ctx0" brushRef="#br0" timeOffset="227026.0367">2561 6949 134 0,'5'-14'309'0,"0"3"11"0,-1 4-1 15,-1 0-11-15,1 2-11 0,-1 2-13 0,-3-1-29 16,1 1-21-16,-1 3-12 0,3-3-33 0,-3 3-19 16,0 0-22-16,0 0-14 0,3 14-14 0,-3-5-9 15,1 3-3-15,-1 3-18 0,0 0-5 0,2 6-14 16,-2 0-9-16,1 0-23 0,-1 1-21 0,2 0-18 15,-1 3-15-15,2-2-33 0,-2-2-31 0,2 3-23 0,-3-3-20 16,3 1-28-16,-3-3-32 0,0 2-33 0,-1-8-20 16,-1-1-24-16,1-3-178 0,-2-1-474 0,0-3 211 15</inkml:trace>
  <inkml:trace contextRef="#ctx0" brushRef="#br0" timeOffset="227935.7771">2517 7129 110 0,'-2'-2'247'0,"2"-1"-26"0,0 3-21 15,2-5-22-15,0 2-19 0,2 1-16 0,1 0-15 16,3-1-14-16,1 0-18 0,0 1-26 0,5 0-20 16,0 2-25-16,-1-3-12 0,0 2-28 0,0-1-10 0,-3 2-12 15,-2-3 3-15,0 1 1 0,-1 0 2 0,-2 0 18 16,-1 2 14-16,0-1 17 0,0-1 25 0,-1 0 14 15,0-1 12-15,-1 0 9 0,1 1 6 0,-1-1 5 16,-2 3 12-16,3-4 7 0,-1 2-2 0,-2 2-8 16,3-3-5-16,-1-1-11 0,1 1-9 0,-1 0-6 0,1 2-8 15,-1-1-10-15,2 1-2 0,-4 1-6 0,8-3-7 16,-3 3-4-16,1 1-1 0,0 1-6 0,1 1 3 16,-2 1-6-16,4 3 6 0,-2-3-11 15,0 6-5-15,2 1-11 0,-3 1-3 0,-2 0-2 16,0 0-1-16,-3 0-15 0,2 2 0 0,-3 1-3 15,-3-3 0-15,2 1 1 0,-2 1-2 0,-1-2 3 0,-2 0 0 16,2-4 1-16,0-1 4 0,-1 1 4 0,0-3-3 16,-1 0 5-16,3 0 5 15,-3-3-1-15,2 1 4 0,1-2 10 0,0 1-4 16,3-2 2-16,0 0 1 0,-8-7 3 0,7 4-2 16,-1-3-1-16,4-2 1 0,-1 0-2 0,2-4 3 15,0-1-1-15,1 1-6 0,4-5 3 0,0 3 0 16,4-2 0-16,-2 1 0 0,3 0 1 0,-3 4 3 0,-1-1 3 15,0 1 3-15,0 2 14 0,-2 2 15 0,0 0 5 16,0 2 2-16,-1 2 9 0,-3-2 6 0,0 3 5 16,0-2-4-16,-1 1-4 0,-2 3-2 0,5-3-4 15,-5 3-17-15,0 0 6 0,0 0-2 0,0 0 1 16,0 0-1-16,7 6 3 0,-7-6-12 0,0 6 1 0,0-3-8 16,0-3 1-16,0 5-1 0,0-1 2 0,0-4-11 15,0 5-3-15,0-5-2 0,0 3-1 0,0-3 0 16,0 0-3-16,0 5 1 0,0-5 2 0,1 5 2 15,-1-5-9-15,0 0 9 0,2 3 3 0,-2-3-13 16,-2 6 1-16,2-6 1 0,0 4 1 0,0-4-2 16,0 4 5-16,0 3-9 15,-1-2 2-15,1 1 1 0,-2 3 0 0,1-1-1 16,0 1-1-16,0 1 14 0,-1 1-16 0,2 2 3 16,-2 0-4-16,2-3-3 0,2 2 0 0,-4 0-2 15,4-3-20-15,-1 0-9 0,1-2-11 0,0-1-7 16,0 0-8-16,1-2 6 0,1-1 3 0,-1-2-1 15,1 2 1-15,-4-3 1 0,0 0-1 0,20-7 3 0,-12 3 3 16,2-4 7-16,0-1 4 0,0-2 10 0,0-1 2 16,-3 0 15-16,3-6 12 0,-2 1 9 0,-3 3 22 15,-1-5 11-15,0 5 23 0,-1 0 10 0,-1 2 16 16,1 0 21-16,0 5 9 0,-2 0 16 0,0 3-9 16,-1 1-5-16,0-1-10 0,0 4-12 0,0-7-17 15,0 7-7-15,1-2-12 0,-1 2-9 0,0 0 0 16,0 0-14-16,-6 13-18 0,5-8-19 0,1 4-15 15,-1 3-6-15,0-3-29 0,-1 3-25 0,2 1-17 0,-1 0-10 16,1-1-13-16,0 1-23 0,1-1-15 0,1 1-5 16,-1-4-17-16,2 0-12 15,0-1-13-15,1-3-11 0,1 0-10 0,1-1-1 16,2-1-9-16,1-3-1 0,0-1 2 0,0-2-7 16,2-3-118-16,0 1-375 0,1-3 166 0</inkml:trace>
  <inkml:trace contextRef="#ctx0" brushRef="#br0" timeOffset="228316.0535">3112 7196 1202 0,'8'-9'-42'0,"1"-4"41"0,-2 1 27 16,0-1 42-16,-2 0 27 0,0 2 24 0,-1-2 19 15,-2 3 28-15,-1 1 11 0,0 2 17 0,0-1 11 16,-2 3-3-16,1-1-12 0,-2 1-17 0,0 5-11 0,-2-4-15 16,4 4-7-16,0 0-12 0,0 0-11 0,-18 8-12 15,12-1-12-15,-2 2-10 0,1 3-9 0,-1 0-9 16,1 0-6-16,0 2-5 0,4-1-16 0,1 0-23 16,0 3-17-16,1-1-7 0,-1-2-21 0,5 0-17 15,-3-3-17-15,4-2-9 0,1 0-16 0,-3 0-7 16,4-3-1-16,1 1-4 0,0-3 0 0,0-1-8 15,2-1 13-15,5-4 3 0,-1 0 5 0,0-3 10 16,-1 1 4-16,3-5 10 0,2-2 7 0,-2-3 15 0,1-1 14 16,-3-1 19-16,1-1 17 0,-2 1 23 15,-1-3 20-15,-1 0 17 0,-3-2 12 0,-1 2 10 16,0-1 8-16,-2 1 11 16,-1 0 26-16,-2 0 2 0,-1 1 1 0,0 6 15 0,-1-3-7 15,1 4-8-15,-2 4 1 0,1 1 7 0,0 3-8 16,-1-3-12-16,1 4-14 0,-3 0-14 0,4 3-12 15,-6 0-7-15,6 0-11 0,-11 9 0 0,4 1-11 16,1 4-10-16,-2 4-9 0,2 3-15 0,2 0-13 0,0 3-34 0,2 0-20 16,0 1-25-16,0 0-24 15,2 1-19-15,3 0-18 0,-2-1-20 0,-1-2-26 16,3 1-10-16,0 0-35 0,-2-1-34 0,0-1-17 0,-1-8-29 0,0 2-255 16,-2-4-600-16,-1 1 266 0</inkml:trace>
  <inkml:trace contextRef="#ctx0" brushRef="#br0" timeOffset="228569.8293">3308 7178 104 0,'0'-5'293'0,"0"1"-31"0,1-1-23 16,2 2-24-16,-1-1-20 0,3 0-22 0,-1 0-16 15,2 0-18-15,1 1-13 0,1 0-8 0,0 1-19 16,1 0-5-16,-2 0-11 0,1 1-7 0,1 1-12 15,-3 0-4-15,-1 0-4 0,-1 1 1 0,2 1 0 16,-2 2 1-16,-1 1-1 0,0 0-1 0,0 4-2 16,-2 1-4-16,1 2-7 0,-1 1-1 0,-1-1-6 15,0 4 1-15,0-2-18 0,-1 0-20 0,-1-3-20 16,-2 2-31-16,4-6-37 0,0 2-48 16,-3-2-41-16,6-1-38 0,-3-3-189 0,0-3-437 15,3 6 193-15</inkml:trace>
  <inkml:trace contextRef="#ctx0" brushRef="#br0" timeOffset="229502.7134">3609 7135 273 0,'0'0'267'0,"3"-2"-10"0,-3 2-15 0,-3-5-17 0,3 5-19 16,-2-4-9-16,2 4-9 0,-1-4-14 0,-3 2-18 0,4 2-7 16,-3-3-11-16,-1 1-17 0,4 2-10 0,-6-1-9 15,6 1-11-15,-11 3-7 0,8-2-6 0,-4 3-5 16,0 1-10-16,0 1-6 0,0-1-8 0,0 3-7 16,2-1 27-16,0 3-7 0,-1-1-11 0,2 0-4 15,1 1-3-15,2-1-10 0,1 0-1 0,-2 0 0 16,4 1-5-16,-2-1-7 0,3-2-8 0,-2 0-17 15,0-3-4-15,2 0 1 0,0 0 1 0,0 0 6 0,0-2-3 16,1 0 6-16,-1-2-2 0,-3 0 4 0,11-3 0 16,-4 0 6-16,-1-3 3 15,1 0 8-15,0 0 16 0,-3-1 4 0,4-4 9 16,-3 3 6-16,2-2 9 0,-3 1-7 0,-1 0 19 16,4 0 8-16,-4 1 7 0,-1 1 2 0,1 1-3 15,-1 2-12-15,0-2-6 0,0 2-7 0,1 1-6 16,-2 0-23-16,-1 0 7 0,0 3-7 0,2-3-9 0,-2 3 2 15,4 0-9-15,-4 0-2 0,8 1-1 0,-4 0-18 16,1 2-18-16,-1 1-14 0,-1-1 0 0,2 1-4 16,1 2-10-16,-2-1-6 0,0 1-18 0,1 0-3 15,-3 2 12-15,-2-1-13 0,2 0-8 16,-2 0 7-16,-2 1 9 0,2-4 4 0,-1-1 10 0,-2 2 8 16,2-2 4-16,1 0 9 0,0-3 7 0,0 3 3 15,0-3 0-15,0 0 3 0,0 0 1 0,0 0 7 16,0 0 11-16,0-15-4 0,1 9 10 0,2-3 4 0,0-4 2 15,0 4 7-15,4-2 0 0,-3-3 13 0,3 1-15 16,0 2 7-16,0 0-9 0,-1 2-1 0,-2 0-6 16,-1 1 3-16,4 1-7 0,0 2-6 0,0 0 5 15,1 1-2-15,-1 2 0 0,2 0 0 0,-2 2-4 16,-2 2 2-16,1 2-4 0,0 0-1 0,1 4 2 16,-3-2 5-16,2 5-22 15,-2 1-11-15,0 2-9 0,-1 0-11 0,-2 0-17 16,1-1-21-16,-2 1-29 0,-2 0-25 0,1-2-51 15,2-4-50-15,-1 1-58 0,-1-2-199 0,2-2-540 0,-1-2 239 16</inkml:trace>
  <inkml:trace contextRef="#ctx0" brushRef="#br0" timeOffset="231731.442">4206 7035 151 0,'0'0'243'16,"0"0"-15"-16,-10 0-16 0,10 0-17 0,-10 4-14 0,5-1-15 16,0 3-13-16,-2 0-6 0,0 2-12 0,-1 0-18 15,-1 2-8-15,2-3 2 0,0 5-7 0,0-2-14 16,2 0-6-16,-1 2-10 16,2-1-7-16,0 1-5 0,1 0-5 0,4-4-10 15,-1 2-8-15,2-2-15 0,0 2-10 0,1-4-14 16,3 0-3-16,2-1-11 0,-1 0-14 0,3-2-12 0,0-1-7 15,1-2 4-15,3-2-7 0,0-1 3 0,-1-3 6 16,1 2 1-16,-4-3 11 0,1-1 12 0,-4 0 20 16,-2 0 12-16,-1-1 18 0,0 1 14 0,-3 0 18 15,2 1 2-15,-3-2-3 0,-1 2 14 0,-2 0-1 16,0 2 3-16,0-1 0 0,-2 0 2 0,1 3-10 0,-1-1-5 16,0 3-6-16,-1 0-4 15,3-2-11-15,0 2-4 0,3 1-7 0,-7 1-8 16,7-1 3-16,0 0-19 0,0 0-9 0,0 0-15 15,10 7-24-15,0-4-14 0,4-3-12 0,2 0-14 0,6-1-8 16,-1-3-7-16,6-1-4 0,-3-3 0 0,0 1 7 16,0-2 9-16,-1-4 7 0,-3 0 9 0,-3-1 11 15,0 1 22-15,-7 3 28 0,1-4 39 16,-3 2 14-16,-3-1 30 0,-1 0 17 0,-4-1 4 0,-3 0 12 16,-1 2 0-16,0 0 23 0,-3 1 7 0,0 1 7 15,-2 2-10-15,0-1 0 0,-1 3-3 0,1 1-4 16,2 1-13-16,-2 2-7 0,2 0-13 0,-2-1-10 15,3 3-8-15,1 0-9 0,-2 2 3 0,1 1-36 16,2 3 11-16,0 1-10 0,-1 6 2 0,1 5-9 16,3 2-2-16,2 3-11 0,-1 4-14 0,3 10 0 0,0 1-8 15,1 0-20-15,0 4-10 0,1-3-20 16,-3 3-13-16,1-3-18 0,0 1-11 0,-2 2-23 0,-1-4-23 16,0 1-3-16,0 1-20 0,-1-5-25 0,-2-8-27 15,0 0-25-15,3-3-34 16,-2-1-34-16,-3-1-181 0,0-4-529 0,0-5 235 15</inkml:trace>
  <inkml:trace contextRef="#ctx0" brushRef="#br0" timeOffset="231891.0243">4376 7193 109 0,'10'-6'101'16,"3"-2"-25"-16,0 0-35 0,1 3-50 0,-2 0-44 16,1 1-58-16,0-2 25 0</inkml:trace>
  <inkml:trace contextRef="#ctx0" brushRef="#br0" timeOffset="233544.5406">4824 6899 231 0,'1'-2'284'0,"0"-2"-14"0,-2 2-5 0,2-2-14 0,-1 1-18 16,0 3-19-16,0-3-22 0,0 3-22 0,0 0-14 16,0 0-17-16,1-3-17 15,-1 3-16-15,0 0-5 0,0 0-14 0,0 11-5 0,-1-5-9 16,1 3-11-16,0 1-3 0,0 2 4 0,-2 2-18 15,2 6-3-15,-2-2-2 0,1 3 2 0,1-3-11 16,0 3-2-16,-3 0-6 0,3 0-9 0,-1-2-18 16,1 1-11-16,-2-1-18 0,1 0-25 15,2 0-23-15,-2 0-21 0,1-5-24 0,-2-1-26 0,1-2-26 16,0-2-29-16,0-2-205 0,-1-1-446 0,0-1 198 16</inkml:trace>
  <inkml:trace contextRef="#ctx0" brushRef="#br0" timeOffset="233811.8421">4787 6904 185 0,'2'-12'244'0,"1"-1"-8"0,0-1-21 16,1 2-22-16,0 1-19 0,2 5-19 0,0-3-17 16,5 1-13-16,1 1-11 0,2 2-13 0,-1 0-11 15,1 2-10-15,2 3-8 0,-1 0-8 0,1 2-3 16,-2 1-8-16,1 1-6 0,-1 3-7 0,-5-2-4 0,0 5-10 15,0-1-4-15,-2 3-7 0,-3-1-10 0,-1 2-7 16,-6 1-12-16,-4 4 3 16,-4-1-7-16,-2-2-1 0,-3 1-4 0,-3-2-9 15,0-1-3-15,0 0-5 0,1-1-8 0,-1 0-10 16,5-3-34-16,3-4-8 0,1 3-32 0,0-4-24 16,3 2-130-16,0-2-308 0,0 0 136 0</inkml:trace>
  <inkml:trace contextRef="#ctx0" brushRef="#br0" timeOffset="234331.9259">5125 7073 183 0,'-1'-6'268'0,"-1"1"-1"0,0-2-11 0,-1 0-23 16,0 0-13-16,1 1-9 0,-2 0-10 0,2 1-10 16,-1 1-6-16,0 0-8 0,1 0-9 0,-1 2-3 15,0-1-23-15,-1 0-16 16,0 1-12-16,-1 2-15 0,5 0-11 0,-14 2-4 16,7 1-11-16,-1 2-5 0,-4 2 5 0,2 2-11 15,0 0-17-15,0 2-5 0,2 0-3 0,-1 1-7 16,1 3-3-16,1-3 0 0,-1-1-2 0,4 3-2 15,-1-2-15-15,2-1-7 0,2 1-8 0,0-2-8 16,2-2-8-16,0 0-4 0,1-1 1 0,2 0-3 0,2-2-7 16,2-3-4-16,0 0 0 0,1-1-1 0,2-4 3 15,2 1 6-15,1-5 5 0,-1 1 2 0,-2-2 7 16,1 0 10-16,-2-2 12 0,0 0 12 0,-2 1 26 16,0 0 21-16,-3 1 20 0,-1 0 25 0,0 2 16 0,-2-1 0 15,1 0-1-15,-2 0-4 0,-1 3-4 0,0-1 0 16,0 1-8-16,-1 0-8 15,1 2-9-15,0 2-16 0,0-5-5 0,0 5-14 16,0-3-3-16,0 3-12 0,0 0-7 0,0 0-15 0,-2 12-27 0,1-3-27 16,2-3-19-16,-2 4-39 0,3 1-21 0,0 2-1 15,0-2-7-15,1 2-10 0,1-2-27 0,-1 1-24 16,1 1-27-16,-2-2-26 0,0-4-19 0,1 3-8 16,1-4-32-16,-3-1-183 0,1-2-518 0,-2-1 230 15</inkml:trace>
  <inkml:trace contextRef="#ctx0" brushRef="#br0" timeOffset="234647.9677">5227 7045 246 0,'3'-10'258'0,"-1"3"-3"0,0-1-6 0,1 3-10 0,-2 1-14 16,1 0-12-16,0 0-32 0,-1 2-18 0,0 0-22 16,1 0-11-16,-2 2-16 0,0 0-11 0,9 4-10 15,-5-2-10-15,0 3-4 0,3 2-10 0,-2 0-9 0,-1 2-5 16,2 1-16-16,-1 1-9 0,-1 1-17 0,1 0-12 15,-4 1-14-15,-1 0-9 16,0-2-3-16,0 1-9 0,-3-1-5 0,1-2 5 16,-1 0 3-16,3-2 0 0,-3-3 9 0,1 0 4 15,0-2 3-15,0 0 10 0,2-2 5 0,0 0 3 16,0 0 9-16,-5-9 4 0,6 0 7 0,0 1 11 16,1-1 2-16,1-3 1 0,0-2-1 0,1 1-7 15,1-2-1-15,4-4-5 0,-4 6-3 0,1 0-2 16,2 0-2-16,1 3-4 0,-2 0-11 0,1 1-8 15,0 3-13-15,-1 2-15 0,1 1-12 0,-1 2-14 0,-1 1-19 16,1 1-27-16,-3 3-20 0,4-1-24 16,-2 3-22-16,0 0-28 0,-2 1-147 0,0 0-376 15,-1-1 166-15</inkml:trace>
  <inkml:trace contextRef="#ctx0" brushRef="#br0" timeOffset="234998.6862">5551 6982 220 0,'-3'-5'295'0,"2"1"-11"0,-1-2-9 16,-2 3-14-16,1-2-14 0,-1 1-16 0,0 2-18 15,-2 0-24-15,0 0-25 0,-1 2-7 0,-1 2-21 0,-1 0-11 16,1 0-19-16,1 4-6 0,1-3-9 16,2 4-12-16,-2-1-5 0,4 3-13 0,-1-1-11 15,3 0-17-15,0 1-17 0,3 0-5 0,1 3-20 0,1-2-10 16,2 3-11-16,2-3-8 15,1 1-9-15,-2 0-3 0,2-2-1 0,3 2 1 16,-3 0 4-16,1-2 9 0,-1 2 0 0,0-2 2 0,-5-2 2 0,1 0 4 16,-5-2 13-16,1 0 20 0,-2 1 12 0,-2-1 8 15,-2 2 12-15,0-3 5 16,-3-1-5-16,-3 3 4 0,2-4 4 0,-2 1-2 16,-3-1-2-16,3 0-5 0,-4 0-1 0,4-2-3 15,0-2-6-15,1 0-8 0,1 0-23 0,0-2-28 16,1 3-30-16,3-5-35 0,1 2-30 0,1 1-43 0,2-6-22 15,3 2-26-15,2-1-187 0,2-3-440 0,4 1 195 16</inkml:trace>
  <inkml:trace contextRef="#ctx0" brushRef="#br0" timeOffset="235194.909">5648 7010 225 0,'7'-6'325'0,"-4"4"1"0,-2 0 2 16,2-1-6-16,0 0-6 0,-2 0-14 0,2 2-21 15,-3 1-29-15,0 0-25 0,3-1-26 0,-3 1-20 16,0 0-15-16,3 5-19 15,-2 1-12-15,-2 1-12 0,2 2-19 0,-1-1-19 0,3 4-23 16,-6 1-18-16,3 2-21 0,3 3-20 16,-3 2-19-16,0-6-19 0,0 3-12 0,0-2-10 0,0-1-30 15,0 1-13-15,0-3-17 0,1 1-14 0,-2-4-19 16,1-2-29-16,0 2 5 0,1-5-17 0,-2 1-12 16,2-2-27-16,1 0-181 0,-2-3-444 0,0 1 197 15</inkml:trace>
  <inkml:trace contextRef="#ctx0" brushRef="#br0" timeOffset="236042.2337">5841 6998 368 0,'0'-4'366'16,"0"0"-16"-16,0 1-19 0,4 0-37 0,-4 3-3 16,0-3-48-16,0 3-36 0,0 0-14 0,0 0-25 15,0 0-17-15,0 0-8 0,-3 14-13 0,2-5-17 16,1 0-9-16,0 2-20 0,0 3-6 0,-3-1-7 15,3 1-25-15,0 1-14 0,0-1-9 0,-3 0-15 16,2 0-7-16,-1-3-3 16,2 1-6-16,-1-3-7 0,1-2 0 0,-3-2 2 0,3 0-2 15,-1-2 8-15,1 1 0 0,0-4 10 0,0 2-8 16,0-2-1-16,0 0-2 0,0 0 1 0,7-7 2 16,-3 2 2-16,3-2-2 0,0-3 2 0,-1 1 3 15,4-1-1-15,-3-2 1 0,0 3 0 0,1 0 3 16,-2 0 1-16,1 2 8 0,-3 0-4 0,3 1-2 15,-3 1 3-15,2-1 2 0,-2 3-6 0,-1 1-4 0,0 0 3 16,-3-1-1-16,4 2-5 0,-4 1 3 0,0 0 2 16,7 4-1-16,-4-1-3 0,-2 1-12 0,2 1-7 15,0 3-10-15,1 3-9 0,-2-3-11 0,-1 2-13 16,3-2-12-16,-2 0-14 0,0 4-2 0,3-3-9 16,-1-1-13-16,0 0-6 0,3-4 2 0,0 1-6 15,3-2-4-15,0-1 15 0,-3-2 10 0,4 0 8 16,-2-3 11-16,-1-1 17 0,2 0 18 0,1-3 27 0,-2-2 23 15,-1-2 17-15,2 1 27 0,-3-2 25 0,0-3 8 16,-1 3 12-16,-1-3 10 16,-2 1 14-16,-1 1 5 0,-1-1 6 0,3 2 20 15,-4 2-4-15,0 1-7 0,-4 1-16 0,3 1-10 16,-2 2-4-16,-3 1-12 0,3 0-12 0,-2 2-11 0,-1 1-2 16,-2 2-14-16,1 3-17 0,-2-1-18 0,2 3-16 15,1 0-16-15,2-1-21 0,0 3-18 0,1 0-17 16,2 0-15-16,-2 1-13 0,6-1-10 0,-3-2-5 15,3 1-2-15,-2 0 5 0,3-4 4 0,-1 1 10 16,0 1 14-16,1-3 8 0,-1 2 10 0,1-3 10 0,0 1 16 16,-1-1 14-16,-3-1 20 0,4 1 19 0,-4-1 11 15,6 0 6-15,-6 0 10 0,0 0 5 0,7 0-2 16,-7 0-5-16,0 0-5 0,4 1-4 0,-4-1-2 16,3 4-2-16,-1-2 1 15,0 3-4-15,1 2 2 0,1 5 1 0,-1 2-6 16,-3 1-2-16,3 4 1 0,-3 4-4 0,1 0-5 15,-2 12-3-15,1-10-5 0,1 2-7 0,-3 10-7 16,-1-1-7-16,1-2-1 0,0 1-4 0,0-10-3 0,-1 12-3 16,3-12 1-16,-2 2 5 0,0-2 3 0,4-1-1 15,-4 1 6-15,1-3-3 0,-1 0 7 0,-1-2 0 16,2 0 0-16,1-7 5 0,-3-1 17 0,3-3 9 16,-3-1 6-16,2 0 8 0,1-2 5 0,-1-2 17 15,-1-1 6-15,1 1 3 0,-2-2 7 0,3-2-6 16,-6 2 7-16,6-2-3 0,-14-5 3 0,7 0-3 15,-4-2 1-15,-2-3-6 0,-5-3-10 0,1 0-5 0,-3-3-2 16,5-1-14-16,1 1-17 0,1-2-20 16,3 0-28-16,2 0-35 0,2 5-42 0,2-2-45 0,1 3-54 15,2-3-73-15,1 0-263 0,1 3-586 0,1 3 259 16</inkml:trace>
  <inkml:trace contextRef="#ctx0" brushRef="#br0" timeOffset="236214.6527">5907 6837 78 0,'0'-5'179'15,"0"0"-47"-15,3 4-57 0,1-2-50 0,0 1-107 0,2 1-89 16,0 1 41-16</inkml:trace>
  <inkml:trace contextRef="#ctx0" brushRef="#br0" timeOffset="237143.613">6497 6915 151 0,'4'-8'252'16,"-2"-1"1"-16,-1 3-4 0,2-2-14 0,-2 1-4 15,-1 3-7-15,2-1-12 0,-1 1-12 0,-1 1-10 0,0 0-15 16,2 0-15-16,-2 0-15 0,0 3-18 0,0 0-9 16,1-4-17-16,-1 4-7 0,0 0-15 0,0 0-2 15,0 0-10-15,0 0-6 16,-6 11-4-16,6-5-5 0,-2 3-5 0,-1-1-9 0,1 2-1 16,-2 3-6-16,1 5-4 0,-1-4 1 0,1 8-2 15,0-3-7-15,-1 2 4 0,1-2-5 0,2 2-4 16,-2 0 4-16,0-1-5 0,3 0-13 0,-1-1-11 0,1-3-15 15,-2-3-11-15,4 1-19 0,-4 1-20 0,2-2-22 16,0-1-22-16,0-3-41 0,2-3-43 0,-2 1-38 16,0-2-228-16,-2-2-509 0,2 1 225 0</inkml:trace>
  <inkml:trace contextRef="#ctx0" brushRef="#br0" timeOffset="237490.0022">6325 6962 8 0,'-4'-1'304'16,"0"-1"-8"-16,1-2-3 0,0 2-15 0,3 2-13 16,-3 0-19-16,3 0-22 0,0 0-17 0,-4-4-27 15,4 4-18-15,0 0-10 0,0 0-19 0,4-5-15 0,2 3-10 16,1-1-11-16,6-1-11 0,7-2 0 0,1 0-18 15,3-1-18-15,2 2-13 0,3-3-16 0,11-3 1 16,-13 6-14-16,11-7-1 0,-12 7-9 0,0-1 0 16,-2 3 2-16,-3-2 0 0,-5 0 0 0,-3 4 3 0,-4-1-1 15,-1 2-3-15,-2-2 2 16,-2 2 15-16,0 2-7 0,-4-2-3 0,0 0 2 16,5 0-3-16,-5 0 2 0,-2 4-1 0,2-4-1 15,-6 5-13-15,2-1-16 0,-1-1-29 0,1 1-28 0,-2 2-36 16,2-1-33-16,1 2-36 0,-1-2-29 0,3-1-233 15,-1 5-485-15,1-3 215 0</inkml:trace>
  <inkml:trace contextRef="#ctx0" brushRef="#br0" timeOffset="238263.4273">6749 7076 33 0,'-1'-6'309'15,"0"-2"-22"-15,-2 3-15 0,1-3-15 0,0 1-11 0,-2 1-9 16,1 0-9-16,1 2-5 0,0 1-20 0,-1-1-13 16,0 2-20-16,0 0-18 0,0-1-15 0,-2 2-15 15,-1 1-7-15,6 0-16 0,-13 3-7 0,5 0-15 16,1 0-2-16,-2 3-5 0,-1 1-4 0,-1 2-15 15,2 1-3-15,-1 2-2 0,2 0-8 0,1 1 1 0,1 0-9 16,-1-3-5-16,3 3 5 0,1 0-7 0,3-2-4 16,-1-2-10-16,1 0-15 0,1 0-10 15,1-2-5-15,1-1-3 0,-1 0-2 0,5-5-3 0,-2 2-4 16,3 0 2-16,0-3-2 0,2-2-4 0,3-2 3 16,1-2 4-16,-2 0 0 0,-1-1 9 0,-3 1 2 15,-1-1 9-15,0 0 10 0,0 1 19 0,-4 2 16 16,1 1 7-16,-1-1 6 0,-2 0 8 0,1 1-3 15,-1 2-6-15,-1 1-7 0,1-3-10 0,-1 3-6 0,0 0-4 16,0 0 3-16,0 0-3 0,-10 8-8 0,8-5-8 16,1 1-11-16,1 1-3 15,1-1-4-15,1 0-22 0,2-1-7 0,3 1-11 16,0-3-6-16,3 0-9 0,2-1 3 0,2-4-5 16,6-1 6-16,1-4 5 0,-1-1 8 0,-2-2 5 0,0-2 4 15,-2 0 14-15,-2-2 13 0,0-2 10 0,-3 0 14 16,-1-2 16-16,-3-2 15 0,0-1 14 15,-3 3 17-15,-2 5 16 0,1 1 11 0,-3 1 6 0,0 1-1 16,-2 3 5-16,1 0-2 0,-2 2-3 0,1 0-17 16,0 3-8-16,-1 1-13 15,-2 0-5-15,5 3-7 0,-7 3-5 0,2 3-13 0,0-1 0 16,3 3-6-16,-3 0-22 0,2 5-1 0,0 0-16 16,0 1-6-16,3 0-1 0,0 1-6 0,0-2-8 0,3 0 6 15,-1 0-13-15,1 0-9 0,3-1 14 0,-2-1-4 16,0-2 5-16,2 2 0 0,0 0 0 0,-2-3 5 15,3 1-2-15,-1-3 8 0,2 4-2 0,2-2 7 0,-3-2 0 16,0 1 8-16,0 0-7 0,1-3 5 16,-3 2 1-16,2-1-7 0,-3-2 4 0,0 1 2 0,0 0 1 15,-1-1 1-15,0-2 3 0,-1 2 2 0,-2-1-1 16,1 2 0-16,-1-4 13 0,-6 4-7 0,0-1-3 16,-3 0 3-16,-1 0 2 0,-4 1 0 0,-1-2-3 15,-1 0-5-15,0 0-8 16,-5 0-8-16,1-2-2 0,5 0-15 0,1-2-9 15,4 0-17-15,-1 0-19 0,4 0-25 0,0-2-28 16,3 1-34-16,0-4-32 0,2-1-24 0,5 0-20 0,3-5-206 16,2 1-490-16,5-8 216 0</inkml:trace>
  <inkml:trace contextRef="#ctx0" brushRef="#br0" timeOffset="238459.2264">7085 6865 160 0,'6'-6'284'0,"0"-1"-1"0,1 1-6 0,-4 2-4 0,1 1-8 0,-1 1-11 16,1 0-1-16,-3-1-32 0,-1 3-14 15,0 0-15-15,0 0-1 0,6 5-10 0,-3-2-21 16,-2 6-12-16,1 0-17 0,-1 3-10 0,1 2-10 0,-1 4-12 16,-1-3-11-16,0 7-7 0,3 1-16 0,-3 1-19 15,1-2-23-15,-2 3-27 0,2 0-24 0,-1 1-20 16,0-3-26-16,-3 1-23 0,3-1-27 0,-1-3-27 16,0 1-28-16,-1-1-27 0,2-4-35 15,2-5-39-15,-2 1-167 0,1-5-485 0,-1-3 214 16</inkml:trace>
  <inkml:trace contextRef="#ctx0" brushRef="#br0" timeOffset="238788.6873">7216 7144 48 0,'0'0'255'0,"-1"-4"-21"0,1 4-17 0,-1-2-19 0,1 2-24 15,0 0-17-15,0 0-13 0,4-3-14 16,-1 1-14-16,2 0-10 0,1 0-11 0,3 0-9 0,0-1-11 15,1-1-9-15,3-2-7 0,-2 1-5 0,2-2-3 16,-3-1-4-16,1 1-5 0,-4 2-2 0,2-1 9 16,-2-1 8-16,0 0 12 0,-3 0 11 0,2 1 8 15,-2 1 10-15,-4 0 5 0,1 1-3 0,0-2 0 0,-3 3-3 16,-1-1-4-16,-1 1-1 16,-1 1 3-16,-3 1-6 0,1 0 1 0,-3 2 3 15,-1 0-9-15,2 3-1 0,-3-1-12 0,-2 3-3 16,1 1-3-16,4 1-12 0,0 4-1 0,0-4-13 15,1 5 7-15,1-1-5 0,3 2-9 0,1 0-7 16,3 0-24-16,2-1-20 0,1 0-23 0,4 0-22 0,1-4-27 16,3 0-27-16,4-2-45 0,-2-3-48 0,8-2-60 15,0-2-66-15,-1-6-186 0,1 0-564 0,0 1 250 16</inkml:trace>
  <inkml:trace contextRef="#ctx0" brushRef="#br0" timeOffset="240321.8061">7676 7017 11 0,'3'-6'315'0,"-2"1"-8"0,2-1-8 0,0 1-11 16,-2 0-18-16,-1 1-18 0,1 0-8 0,1 0-20 15,-1 3-13-15,1-3-20 0,-2 2-21 0,0 2-16 0,1-4-16 16,-1 4-14-16,1-3-11 0,-1 3-11 0,0 0-16 16,0 0-5-16,0 0-11 15,0 0 3-15,2 11-15 0,-2-5 0 0,0 1-5 0,-2 0-5 16,2 0-5-16,-2 1-8 0,2 1-1 0,-3 1-2 15,3 3-4-15,-2 0-7 0,0-2 6 0,0 3-9 16,-1-3 4-16,2 2-5 0,0-1 0 0,1 0-9 16,0-2-4-16,-3-2-20 0,3 3-15 0,-2-4-22 15,2 2-21-15,0-2-20 0,-1 2-24 0,1-5-23 0,0 1-31 16,0 0-29-16,0-3-37 0,0 4-15 0,0-4-224 16,0-2-515-16,0 0 229 0</inkml:trace>
  <inkml:trace contextRef="#ctx0" brushRef="#br0" timeOffset="240691.3322">7756 7048 173 0,'4'-9'252'0,"0"0"-7"0,-1-2-9 0,2 4-9 15,-4 1-17-15,2 0-9 0,1-1-20 0,-3 4-22 16,2-1-13-16,0 1-17 0,1 1-11 0,2 1-10 16,-3 1-7-16,1 3-10 0,0 0-3 0,2 2-9 15,1 2-6-15,-3 1-10 0,-1 0-7 0,0 4-3 16,1-1-7-16,-3 1-1 0,1 3-8 15,-2-2-1-15,-3 1-4 0,2-1-8 0,-5 2-4 16,3-1-11-16,-4-3-4 0,3 0-1 0,1-4 1 16,-4 1-2-16,4-2 2 0,-1-2 3 0,4-2 6 15,-4 1-8-15,4-3 1 0,0 0-5 0,0 0 9 16,-6-8-8-16,6 1 4 0,3-2 2 0,-3-3-3 0,7 0 6 16,-3-1-1-16,6-5 2 0,0 1-2 15,1 1 3-15,2-2 0 0,-2 8 6 0,-1 0-2 16,0-1 6-16,2 2 0 0,-2 1-1 0,0 2-1 15,-1 0-1-15,-1 2-2 0,-1 3-4 0,3 0 15 0,-3 1-13 16,0 1 1-16,0 2 3 0,0 2-7 0,-1 0 0 16,-2 4-2-16,3 2-1 0,-1 1 5 0,-2 1-12 15,0 1-13-15,-1-2-15 0,0 3-26 0,-2-2-26 16,-2 0-33-16,-1 0-42 0,1 0-55 0,1-5-43 0,-7 3-231 16,3-4-519-16,-2-1 229 0</inkml:trace>
  <inkml:trace contextRef="#ctx0" brushRef="#br0" timeOffset="240854.2593">7945 6772 45 0,'0'-4'246'0,"-2"0"-28"0,4 0-25 15,-2 1-25-15,4 1-37 0,-4 2-44 0,7 2-41 16,0 1-65-16,3-1-60 0,-3 1-94 0,0 2-188 15,3 1 84-15</inkml:trace>
  <inkml:trace contextRef="#ctx0" brushRef="#br0" timeOffset="241424.2575">8470 6889 1 0,'0'-6'297'0,"0"3"-7"0,0-2-1 0,-1 0-15 0,-1 0-18 16,-1 2-25-16,1 0-16 0,0-1-20 0,-1 2-17 16,-2 0-20-16,-1 2-12 0,0 0-18 0,-2 0-13 0,-2 1-8 15,0 1-11-15,3 1-17 0,-3 2-3 0,-2-1 2 16,3 4-17-16,1-3-9 0,1 0-7 0,1 3 0 15,-1-2-3-15,2 2-8 0,2 0-7 0,0 2 3 16,2 1-2-16,1-1-3 0,2-2-6 0,1 3 3 16,3 2-4-16,-1-2-1 0,2 0 3 0,3 0-6 15,0 0-3-15,1 0-1 0,-1 1-6 0,0-1-2 16,4-2-2-16,-4 3 10 0,-2-2-11 0,1-2-1 16,-5 1-4-16,3-3 4 0,-3 1 4 0,-1-3-4 0,-1 3-1 15,-1-2 1-15,-2 0 0 0,-2 0 3 0,-3 0-1 16,-1-1 1-16,-1 2-2 0,-8-2-3 0,2 1 5 15,0-1-2-15,-1-1-1 16,-1-2-22-16,1 3-11 0,2-3-12 0,0 0-19 16,2-1-25-16,1 0-25 0,3-1-33 0,0-1-29 15,4-1-41-15,0-1-55 0,-1-1-147 0,7-2-456 16,0 0 203-16</inkml:trace>
  <inkml:trace contextRef="#ctx0" brushRef="#br0" timeOffset="242234.4476">8591 6885 27 0,'4'-6'361'0,"-1"0"-1"0,-3 1-3 0,3 1-12 0,0 2-10 16,-2-1-34-16,-1-1-30 0,3 2-38 0,-3 2-15 15,0 0-20-15,0 0-23 0,0 0-17 0,0 9-24 16,0-3-5-16,-3 3-20 16,3-2 1-16,0 6-12 0,-1 1-15 0,1 1-5 15,-3 3-11-15,1 2-4 0,1-1-12 0,0 2-8 0,-1-1-5 16,2 0-13-16,-1 0-5 0,1-5-1 0,1-1-13 15,-1 0-1-15,0-1-16 0,2 2-11 0,-1-4 4 16,0 1-8-16,1-1-9 0,2-3-13 0,-1-2-14 16,0 0-9-16,1 0-7 0,0-2-7 0,5-1-20 0,-1-2-17 15,2-2-20-15,1-2-29 0,1-1-20 0,0-2-11 16,3-1-18-16,-3-2 13 0,3-3 8 0,-2-3 10 16,-3 4 31-16,1-6 15 0,-1 1 16 0,-4 1 23 15,2-5 31-15,-2 2 16 16,-3 0 38-16,0 4 36 0,2-6 19 0,-2 5 36 0,-1 2 33 15,0 1 20-15,-1 3 17 0,-2 0 14 0,0 2 8 16,1 1 6-16,0 0 2 0,0 3 6 0,0-1-17 16,1 1-12-16,-3 1-21 0,2 2-12 0,0 0-10 0,0 0-14 15,0 0 9-15,0 0-30 0,-2 11-2 0,2-4-9 16,0 3-4-16,0 3 0 0,0 2-11 0,0 3-2 16,0 2-9-16,-1-1 1 0,1 2-9 0,-2-1-6 15,2 0-12-15,-2 1-11 0,0-1-7 0,2-6-5 16,-3 0-5-16,0-1-7 0,1 0-2 0,0-3 1 15,-1-4 1-15,2 1 6 0,-2-3 3 0,2 1 4 16,-1-2 1-16,1-1 5 0,1-2 2 0,0 0 1 16,0 0-6-16,-9-9 2 0,6 4 2 0,2-4 0 15,-2 0 1-15,3-2 2 0,0-2 3 0,-1-1-6 0,1-2 6 16,0-3 10-16,1-1-11 0,-1 1-3 0,4-2 6 16,-1 2 14-16,1-1-16 0,2 0-1 0,1-2-1 15,3 2 11-15,-1-2-11 16,-1 11 1-16,2-6-3 0,0 6 3 0,0-1-1 15,-1 1-2-15,-1 5 1 0,0 0-5 0,0 2-1 0,-1 2 7 16,1-1-10-16,-2 3 4 0,0-1 4 0,-1 3-2 16,0 2 0-16,-1 2 11 0,-1 2-14 0,-2 1-1 15,2 2-2-15,-6 2-15 0,2 0 6 0,-2-1-1 0,-1 1-8 16,-1 2 1-16,0-1-2 0,-1-3 2 0,-2 0 4 16,1 0 1-16,2-2 3 0,0-3 1 0,0 0 14 15,2-2-5-15,-1-1-2 0,0 0 5 0,-2-1 6 16,3 0 9-16,0-1 8 0,3-1 9 15,-4 1-1-15,4-1 18 0,-3 3-14 0,3-3-2 16,-2 2-1-16,2-2-4 0,-1 2-7 16,1-2 3-16,0 0-6 0,0 5-1 0,1-1 1 15,1 0 0-15,1 2-1 0,0 2 1 0,-1 1-5 0,2-2 1 16,1 5 5-16,1 1-3 0,0-1-5 0,-1 1 1 16,2 0-3-16,1 4-11 0,-1-5-12 0,-2 3-20 15,3-4-27-15,-1 2-27 0,1 0-39 0,2-3-39 16,-3-2-36-16,5-1-39 0,-4-1-219 0,1-3-506 0,4-2 224 15</inkml:trace>
  <inkml:trace contextRef="#ctx0" brushRef="#br0" timeOffset="242485.8493">9186 6898 218 0,'-5'-7'363'0,"0"-1"-7"0,0 2-8 16,0-1-12-16,1 2-23 0,0 2-21 0,1 2-32 15,0-3-27-15,-1 3-21 0,4 1-25 0,-9 5-17 0,6-2-20 16,-2 4-10-16,0 5-14 16,1-1-9-16,1 2-19 0,-1 1-4 0,1 5-12 15,2 2-9-15,-2 0-4 0,2 0-12 0,1 0-11 16,0 0-21-16,0 0 5 0,3 2-45 0,-3-5-18 16,2-5-17-16,1 3-16 0,1-3-11 0,1-1-18 0,0 0-26 15,2-5-27-15,0 2-30 0,1-5-28 16,4-1-41-16,2 1-49 0,-4-4-182 0,4-2-516 0,2-1 228 15</inkml:trace>
  <inkml:trace contextRef="#ctx0" brushRef="#br0" timeOffset="242906.6094">9474 6924 115 0,'1'-8'367'16,"0"0"-11"-16,-2 2-10 0,2 2-14 0,-2-1-18 15,1 2-25-15,0-1-32 0,-1 0-15 0,1 4-27 0,-1-1-25 16,1 1-8-16,0 0-29 0,-5 11-20 15,4-4-15-15,0 2-12 0,-2 0-3 0,3 3-14 0,-1 2-9 16,-1 0-12-16,1 6-4 0,1-2-13 0,-2-5-10 16,1 7-4-16,0-6-20 0,-1 2 0 15,4-3-5-15,-4 3-8 0,2 0-11 0,-1-3-2 16,-1 1 1-16,1-2-8 0,-2 0-11 0,2-2 0 16,-1-3 3-16,-2 1-3 0,3-3 0 0,-1 1 6 0,-1-1 3 15,2-2 1-15,0 1 5 0,-1-2 1 0,2-2 1 16,-3 1 1-16,3-1 1 15,0 0 0-15,-7 0 3 0,7 0-2 0,-5-3 14 16,0 1-11-16,2-2 4 0,1 3 0 0,-3-4-2 0,1 4 7 16,0-3 2-16,-1 2-2 0,0-1-1 0,-1 3 0 15,2-2 12-15,-1 1-7 0,5 1 8 0,-7-1-20 16,7 1 3-16,-6 2 1 0,6-2 0 0,-5 2-2 0,3 0 2 16,2-2-3-16,-3 5 3 0,3-3 4 0,1 2-8 15,0-1 3-15,2 1 9 0,1-1-9 0,1-1-12 16,-1 1-5-16,3 0-13 0,1-2-17 0,1-1-16 15,4 0-13-15,-3 0-15 16,3-1-27-16,-3-1-23 0,4-2-27 0,-2 2-24 16,1-3-38-16,0-1-52 0,-5 3-153 0,5-4-472 0,-4 1 209 15</inkml:trace>
  <inkml:trace contextRef="#ctx0" brushRef="#br0" timeOffset="243113.1246">9483 6874 242 0,'-1'-4'307'0,"0"0"-14"0,0 2-15 0,1-1-21 0,0 3-24 16,0 0-26-16,-3-4-24 0,3 4-16 0,0 0-20 16,0 0-13-16,0 0-10 0,-4 7-15 0,1-1-15 15,2 1-17-15,-2-1-26 0,3 2-29 0,-4-1-26 16,3 3-37-16,-1-1-32 0,0 0-46 0,2-2-55 0,-1 3-60 15,-2-2-146-15,3 0-412 0,2-3 182 0</inkml:trace>
  <inkml:trace contextRef="#ctx0" brushRef="#br0" timeOffset="243328.5688">9692 6823 198 0,'5'-2'365'0,"-5"2"-36"0,1-1-26 0,-1 1-12 16,0 0-19-16,8 4-24 0,-2 2-13 0,1 1-16 15,-1 5-20-15,1 0-16 0,0 7-22 0,0 0-19 16,-4 2-22-16,-2 3-27 0,-1 0-51 0,-4 3-47 16,-2-1-56-16,-6 11-71 0,3-13-83 0,-12 7-284 15,1-2-538-15,-5-2 238 0</inkml:trace>
  <inkml:trace contextRef="#ctx0" brushRef="#br0" timeOffset="245100.322">10022 6943 184 0,'1'-4'253'0,"-1"4"-9"0,0 0-9 0,2-3-16 15,-2 3-8-15,0 0-14 0,0-3-14 0,0 3-15 16,0 0-14-16,0 0-17 0,0 0-12 0,0 0-13 16,0 0-8-16,0 0-10 0,0 0-9 0,-3 10-11 15,3-7-12-15,0 0-6 0,0 1-9 0,0 0-2 16,0 1-6-16,1-3-4 0,2 3 7 0,-1 0-11 15,2-2-5-15,1 1-9 0,1 1 2 0,1-3-15 0,3 0-7 16,0-1-6-16,4-1-1 0,0 0 0 0,0-1-4 16,0-1-7-16,-1-2 0 0,0 0-3 0,-1 1 5 0,1-1 5 15,-2-3-2-15,-4 3 5 16,0-3 5-16,0 1 8 0,-2 1 4 0,-3-3 10 0,1 4 5 16,0-4 4-16,-6 3 9 0,3 0 4 0,-3-2 5 15,1 2 14-15,-3 0-8 0,-2 0 1 0,0 2 1 0,0-1 4 16,-1 2-4-16,-1 0 0 0,-1 0-3 0,1 1-5 15,-3 3-1-15,4 1-1 0,-2 1-8 0,0 3-2 16,-1 0-1-16,4 0-6 0,-3 2-4 0,3 3 2 16,4-2-10-16,-4 3 6 15,7-1 1-15,-3 1-13 0,3 1-7 0,0 1-11 16,3-3-12-16,0 1-14 0,4 0-14 0,0-2-11 0,0-2-19 16,0 3-19-16,6-2-19 0,-5-6-18 0,2 2-20 15,1-2-18-15,-1-2-30 0,3 0-18 0,-3-3-205 16,0 0-463-16,-1-3 206 0</inkml:trace>
  <inkml:trace contextRef="#ctx0" brushRef="#br0" timeOffset="245536.3202">10295 6967 89 0,'2'-7'225'0,"0"-2"-4"0,1 2 5 0,-1-1-10 16,-1 4-6-16,0-2-15 0,1 1-16 0,-1 1-15 16,2 0-17-16,-1 1-15 0,0 1-19 0,3 0-9 15,-1 1-11-15,-4 1-8 0,8 3-12 0,-1-1-9 16,0 2-3-16,0-1-6 0,0 3-5 0,0 0-10 15,0 0-6-15,-1-1-3 0,-2 4-8 0,-1-1-1 0,1 1-8 16,-4 2-6-16,0-1-3 0,-1 2-9 0,-5-1-2 16,2 2 1-16,-2-3 2 0,-5 2-1 0,4-2-3 15,-3 1 6-15,0-1-3 0,1-4 4 16,0-1-2-16,5-3 4 0,-2 0 2 0,2 0 7 0,1-2-2 16,3 0-4-16,0 0-5 0,-3-6-6 0,5 3-2 15,1-5 2-15,2 1-2 0,2-3-3 0,3 2-1 16,3-7 1-16,2 3-1 0,-1-1 2 0,-1 4 1 15,5-6 7-15,-8 5 0 0,6-3 4 0,-5 2 14 16,0 2 13-16,-2 1 10 16,-2 1 18-16,0 0 10 0,-1 2 12 0,0 0 12 15,-3 3 1-15,1-1 1 0,-2 0-4 0,1 1-8 16,-3 2-4-16,0 0-7 0,0 0-11 0,0 0-4 16,0 0-6-16,-14 11-5 0,8-4-7 0,-2 2-7 0,-1 2 1 15,2 0-1-15,-1 2-6 0,1 0 3 0,2 0-8 16,0-1-15-16,2 3-2 0,0-1-19 0,2-1-12 15,2 0-14-15,1 0-14 0,2-4-20 0,1-1-15 16,1 1-15-16,1-2-17 0,2-3-16 0,0 1-23 0,5-5-16 16,1-1-16-16,1-2-14 0,1-2-4 15,0-4-18-15,4 1-135 0,-4-3-396 0,0-2 175 16</inkml:trace>
  <inkml:trace contextRef="#ctx0" brushRef="#br0" timeOffset="245740.6311">10623 7041 1168 0,'16'-13'-36'16,"-5"2"41"-16,2-3 30 0,-4 1 42 0,1 0 26 0,-3 0 26 15,-1 2 25-15,-2 2 22 0,-4 1 7 0,3 1 13 16,0-2 10-16,-2 5 2 0,-1-1 9 0,-1 1-32 15,1 2-10-15,-3-1-19 0,3 3-10 0,-7 0-16 16,7 0-13-16,-10 6-12 0,1-1-1 0,1 4-25 0,-1 1 3 16,1 2-9-16,0 1-17 0,0 4 12 0,1 2-18 15,1 0-4-15,0-1-5 0,1 1-3 16,0 1-11-16,5-2-22 0,0-3-18 0,0-2-10 16,0 0-20-16,3-3-10 0,1-1 4 0,1-2-11 15,0-1-19-15,2-2-21 0,4-1-29 0,-1-2-27 16,4-2-34-16,0-2-38 0,2-3-14 0,2-3-14 15,2 0-19-15,0-2-160 0,-3-2-471 0,-4 3 208 16</inkml:trace>
  <inkml:trace contextRef="#ctx0" brushRef="#br0" timeOffset="246385.196">10837 7057 533 0,'4'-5'56'0,"0"1"41"0,-1 0 13 0,0-2 23 0,-3 3 10 15,1 1 2-15,-1 2 6 16,-1-5-3-16,1 5-3 0,0 0-5 0,-4 0-3 16,4 0-10-16,0 0-9 0,-10 2-14 0,7 0-10 15,1 1-11-15,0 0-9 0,0 1-3 0,0 0-6 16,2-1-10-16,-1 2-17 0,1-2-21 0,0 0-18 0,2 1-8 15,1-3-15-15,0 1-16 0,2-2-10 0,1 1-12 16,2-2-6-16,1 0-7 0,1-1 1 0,0-2 7 0,-2-1 7 16,2-2 11-16,0-1 29 0,-1 1 21 0,-2 0 21 15,0-2 21-15,0-1 25 0,-2 2 20 16,-1-1 15-16,0 0 12 0,-1 1-6 0,-1-1 16 16,-1-2 4-16,0 4 0 0,-1-2-3 0,0 2 14 15,-1 1-1-15,-2 1-10 0,0 0-9 0,0 1-3 16,-2 2-13-16,-2 0-2 0,-1 1-7 0,0 1-10 15,-1 3-9-15,-1 1 0 0,2 1-9 0,-2 4-13 0,0 1-1 16,-2 2-9-16,4 4-3 0,1-3-5 0,0 1-6 16,0 5-7-16,2-1-22 0,1-1-25 0,3-2-17 15,1 5-12-15,1-6-17 0,2 1-9 0,0 4-14 16,4-5-9-16,0-2-10 16,-2-2-9-16,3-1 0 0,-1-2 0 0,6 2-4 15,-2-5 1-15,3-1-4 0,0-3-4 0,0-1 6 0,1-2 4 16,0 0 15-16,-1-6 12 0,4-1 10 0,-1-2 10 15,-2-2 21-15,1 1 16 0,-6 1 38 0,4-3 21 0,-4-2 12 16,0 0 19-16,-4 4 17 0,1-7 14 0,-3 7-3 16,0-7 20-16,-1 6 5 0,-1 1 15 0,1 0 9 15,-2 4-7-15,-1 2 4 0,0-1-7 0,-1 3-2 16,2 2-16-16,-1-2-6 0,0 1-13 16,-1 1-7-16,1 3-11 0,0 0-17 0,0 0-2 15,0 0-14-15,0 0-4 0,-6 9-26 0,6-6-7 16,-1 1-8-16,-1 0 2 0,1 1-10 0,0-1-2 15,0-1 3-15,0 2 5 0,0-1 1 0,1-1-2 16,-2 1 9-16,2 1 1 0,-2-1-3 0,2-1-1 16,0 1 2-16,0 1-2 0,0-3 11 0,0 4-8 0,0-1 3 15,0 0-3-15,4 4 8 0,-4-1-7 0,2 4 6 16,-1-2 2-16,1 3-6 0,1 1 8 0,0 3 2 16,-1 4 0-16,-1-4-5 0,0 2-3 0,-1 2-28 15,2 0 2-15,-2-1-19 0,-1 2-16 16,-1 0-9-16,-1-1-21 0,1 3-17 0,-2-4-16 0,0 3-19 15,-1-2-23-15,2-3-14 0,-1 1-19 0,1-4-27 16,-2-2-228-16,0 0-495 0,1-3 220 0</inkml:trace>
  <inkml:trace contextRef="#ctx0" brushRef="#br0" timeOffset="246702.0179">11078 6978 111 0,'3'-14'253'0,"1"-4"-13"0,2 7-14 0,-2-1-17 15,3 0-9-15,0 3-16 0,-2 1-14 0,4-1-20 16,-2 3-13-16,0 0-18 0,1 1-8 0,2 1-9 16,-3 2-14-16,2 1-7 15,-2-3-5-15,3 2-12 0,-2 3-6 0,2-1-5 16,-1 3-8-16,-1 0-2 0,1 3-4 0,-1 0-5 15,-1 1-6-15,1 4 2 0,-2 0-7 0,0 2 1 16,-2 1-4-16,-2 1-7 0,-1 0-2 0,-2-1-2 0,0 0-4 16,-2 0 3-16,0-2-1 0,-1 0 1 15,-3 0-3-15,-1-1 1 0,1 0-2 0,2-3 0 16,-5 0 0-16,1 2 1 0,1-7-7 0,0 1-17 16,1-3-24-16,2 1-44 0,-1 0-41 0,2-4-41 15,4 2-44-15,-6-6-178 0,3 3-425 0,2-5 188 0</inkml:trace>
  <inkml:trace contextRef="#ctx0" brushRef="#br0" timeOffset="246978.19">11392 6702 138 0,'5'-3'371'0,"-3"0"-33"0,1-1-23 16,0 2-31-16,-3 2-19 0,6 0-9 0,-6 0-12 15,4 5-23-15,-1 2-20 0,-2 2-19 0,3 1-7 16,-3 3-19-16,-1 1-7 0,-1 0-6 15,0 6-9-15,-2 1-20 0,-1-1-4 0,1 5-23 0,-1-3-6 16,-2 3-8-16,-1-3-7 0,3 1-1 0,-2 1-10 16,2-1-7-16,1-3 4 0,0-1-5 0,2 0-13 15,-1-5 2-15,2 1-8 0,0-2-3 0,0-1-2 16,3-3-25-16,-1-1-13 0,1 0-13 0,-1-3-25 16,3-1-27-16,0-2-24 0,1-2-23 15,4 0-39-15,-1-2-39 0,1-2-40 0,3-2-30 16,0-1-29-16,-1-3-182 0,0 2-526 0,-2-3 233 0</inkml:trace>
  <inkml:trace contextRef="#ctx0" brushRef="#br0" timeOffset="247176.2749">11408 6917 281 0,'0'0'309'0,"-7"0"-14"0,7 0-10 16,0 0-17-16,0 0-28 0,0 0-24 0,0 0-20 16,0 0-20-16,0 0-19 0,14-7-32 0,-7 5-44 15,0-1-45-15,0 0-75 0,0-1-73 0,4-2-79 16,-4 1-197-16,0 0-419 0,2 0 186 0</inkml:trace>
  <inkml:trace contextRef="#ctx0" brushRef="#br0" timeOffset="248733.9133">11706 6920 27 0,'6'-8'239'16,"-3"0"-16"-16,1-1 11 0,-1 1-3 0,-2-1 0 16,2 1-7-16,0 2-3 0,0 1-7 0,-2-1-11 15,2 2-3-15,-3 1-10 0,1-1 0 0,1 1-24 0,-2 1-14 16,0 2-20-16,1-3-11 0,-1 3-14 0,0-4-9 15,0 4-8-15,0 0-13 0,0 0-10 16,0 0-3-16,0 0-1 0,0 0-12 16,-3 14-4-16,2-7-7 0,-2 3-1 0,2 2-6 0,-1 0 5 15,1 1-9-15,-2 1-10 0,0 4-1 0,2-3 0 16,-2 1-2-16,3 1 10 0,-3-1-28 0,0 3-11 16,2 0-14-16,1-5-8 0,-4 0-15 15,1 0-18-15,-1-1-24 0,1-2-32 0,0 0-36 0,0-2-31 16,3-3-36-16,0 0-40 0,-3-1-214 0,3-1-520 15,0-1 231-15</inkml:trace>
  <inkml:trace contextRef="#ctx0" brushRef="#br0" timeOffset="249880.0916">11619 6969 245 0,'-2'-1'226'0,"2"1"-19"0,0-4-19 15,0 4-23-15,5-3-17 0,-2-1-11 0,5 0-15 16,2 0-15-16,1 3-6 0,3-4-10 0,6-3-10 16,1 3-6-16,-1-1-16 0,-1-3 3 0,0 0-10 15,2 1 7-15,-7 0 2 0,0 0 8 0,-1 0 11 16,-2-1 14-16,-3 5 16 0,1-3 12 0,-2 2 5 0,0-4 8 16,-4 5 2-16,1-2 0 0,-1 0 10 0,0 2-6 15,-2-1 3-15,2 2 2 0,-3-1-8 0,0 0-9 16,0 1-6-16,3 1-17 15,-3 2-8-15,0-5-16 0,0 5-3 0,0 0-11 0,0 0-8 16,0 0-3-16,0 0-14 0,0 0-1 0,-6 9-6 16,5-4-3-16,-2 2-7 0,3 5-6 0,-3 1-7 15,3 1-5-15,0 1-8 0,-3-1-11 0,2 5-7 16,-2 0 1-16,0-1-12 0,0 2 1 0,2-2-2 0,-2-4-4 16,-1-1 2-16,1 1 1 0,-1-1-1 0,1 0 1 15,0-5 5-15,2 2-2 0,-2-3-1 0,2-1-2 16,-1-2 15-16,1-1-13 15,-1 2 4-15,2-3-3 0,0-2 7 0,3 2 7 0,-3-2-6 16,0 0 0-16,10-4 0 0,-4-3 3 0,-1 3 1 16,2-2 5-16,2 0-10 0,-2-1 10 0,0-1 2 15,0 1 3-15,0 0 1 0,1 1-3 0,-2 0-5 16,1 1 6-16,-3 2-2 0,1-2-3 0,-1 2 8 16,0 0-4-16,0 1 0 0,-1 1 1 0,0 0-1 0,-3 1 3 15,0 0 7-15,0 0-13 0,10 4 2 0,-7 0 4 16,-2 0-7-16,5 2-14 0,-4 2-18 0,1-1-10 15,-1 0-6-15,-1 2-13 0,2 0-13 0,1 0-14 16,-1 0-18-16,1-1-11 16,2-1-13-16,-2 1-14 0,3-1-13 0,7 1-8 0,-7-5-4 15,6 2-1-15,-2-3 1 0,3-2 12 0,-1 0 6 16,1-4 14-16,0 2 11 0,1-2 29 16,-2-3 19-16,0 2 19 0,-2-6 28 0,3 4 20 15,-4-1 26-15,1-3 9 0,-1 1 21 0,-3 0 25 0,0 0 20 16,0-2 20-16,-2-1 12 0,0 2 10 0,-2-1 2 15,0 0 7-15,-2 3 9 0,2 0-2 0,-3 1 7 16,-1-1-9-16,-1 2-9 0,1 0-1 0,-2 3-5 16,0-1-9-16,-1 1-9 0,1 1-6 0,-4 1-13 0,0 1-10 15,3 1 0-15,-3 3-10 0,-2-1-8 0,2 3-11 16,-3 1 0-16,2 1 11 0,1 2-28 0,0 1-4 16,-2 3-13-16,2-2-8 0,2 2-10 0,1-1-12 15,1 0-17-15,0 0-3 0,3-3-8 0,0 1-12 16,1-2-3-16,2 1-5 0,0-1-1 0,1 0-4 15,2-3 5-15,-2-2 7 0,2 1 4 0,2-4 4 16,-1 1-1-16,3-1 5 0,0-3 9 0,1-3 8 16,2 1 7-16,-3-4 18 0,-2 2 10 0,1-1 18 15,-1 0 19-15,-1 0 15 0,-3 1 7 0,3 0 16 0,-4 2 8 16,1-2 19-16,-1 3-7 16,0 0-5-16,-2-1-1 0,1 1 2 0,-1 2-13 15,-1 0-7-15,0 2-6 0,0 0-9 0,-4-4-11 16,4 4 2-16,0 0-9 0,-8 8-11 0,5-4-4 15,-1 3-12-15,-1-1-18 0,2 2-19 0,2 0-15 16,-2 2-16-16,3 2-15 0,2-2-13 0,-1-3-15 0,3 2-10 16,1-1-9-16,2 0-9 0,1-5 1 0,3 3 0 15,3-2 5-15,-1-2 1 0,1-5 7 0,4 0 9 16,-5-2 12-16,8-2 11 0,-4-3 14 0,1-2 16 16,-1-2 13-16,0-1 34 0,-3-1 21 0,0-1 17 15,0-2 27-15,-4-3 10 0,0-1 18 0,0 4 4 16,-3-5 19-16,0 1 24 0,-1 1-10 0,-2 0 10 15,0-1 8-15,-2 3 16 0,0 6 7 16,-2 0-8-16,2 0-4 0,-2 6 9 0,0-1 0 0,1 2-8 16,-2 1-17-16,-1 2-15 0,1 0-18 0,-2 2-8 15,-1 0-12-15,4 2-9 0,0 0-8 0,-13 8-10 16,8 0-4-16,0 4-2 0,-2 9-13 0,6-1-9 0,-2 2-21 16,0 1-17-16,3 3-18 0,0 0-16 0,3 10-22 15,1-10-30-15,-1 9-17 0,1-9-17 0,-2 0-26 16,-1-1-14-16,-1 0-26 0,2-2-23 0,0-2-39 15,-2-2-20-15,2-5-33 16,-2-6-277-16,0 0-633 0,0-3 281 0</inkml:trace>
  <inkml:trace contextRef="#ctx0" brushRef="#br0" timeOffset="250025.7617">12553 6973 137 0,'-2'-2'294'0,"2"2"-23"0,-1-6-28 0,1 6-23 0,3-3-24 16,1 1-26-16,4-1-34 0,2-1-41 0,4-1-48 16,2 0-60-16,8-3-54 0,2-1-55 0,-6 2-147 0,4-2-289 15,-3-2 129-15</inkml:trace>
  <inkml:trace contextRef="#ctx0" brushRef="#br0" timeOffset="252045.3474">1668 7876 145 0,'0'0'234'0,"-4"3"-13"0,4-2-19 16,0-1-34-16,-4 3-12 0,4-3-17 0,0 4-8 15,-2-1-7-15,1 0-9 0,1-3-14 0,0 4-12 0,1-2-5 16,-1-2-11-16,2 5-5 15,-1-3 0-15,2 1-10 0,0-1 0 0,0-1-5 16,1 0-6-16,-4-1 0 0,10-1-7 0,-3 0-2 16,3-2-3-16,1-1 2 0,0-3-10 0,2-1 5 15,-2-1-8-15,2 2 2 0,-2-2-6 0,-4-1 3 16,0-2-3-16,3 3-1 0,-4-2 6 0,-2 2 11 0,0 0 13 16,-1 0 13-16,-3 2 1 0,0-1 4 0,0 1-4 15,0 2 0-15,0 1 8 0,-2-2-7 0,1 3-7 0,0 2-9 16,-2-3-1-16,3 4-6 0,-7 0-5 15,1 4-5-15,2-1-2 0,-3 3-4 0,-3 1 8 0,3 2-13 16,-3 0-1-16,3 5-1 16,0-2-2-16,0 0-10 0,3 3 3 0,1-4-7 15,0 3-11-15,2-1 10 0,4-2-32 0,-2-2-10 16,3-1-13-16,5 2-11 0,0-1-6 0,3-1-5 16,2-1-9-16,0-4-11 0,3-5-15 0,4 2 6 15,1-4-8-15,4-1-4 0,-1-4 11 0,-1-2 8 0,-1-2 5 16,-1 0 17-16,-1-1 11 0,-1-2 25 0,-2-2 12 15,-1 1 23-15,-3-3 12 0,-4 0 29 0,-3 0 14 16,0-1 13-16,-4 2 12 0,1 0 25 0,-4 4 17 16,0 2 3-16,0-1 10 0,-1 2 8 0,-2 4 0 15,0 0-7-15,-1 1-14 0,1 1-1 0,-1 2-12 16,-2 2-17-16,-1-1-5 0,0 2-6 0,-3 4-15 16,2 0-3-16,0 2-9 0,-1 1 8 0,-1 4-20 15,3 2-1-15,0 7-1 0,0 2-9 0,0 0-7 16,4 4 0-16,2 1-5 0,-1 10-12 0,2 0-22 0,2 1-2 15,-1-1-14-15,2 6-17 0,1-2-12 0,1-1-12 16,0 1-22-16,-2 1-16 16,1-3-21-16,-1 0-29 0,-3-2-16 0,3-11-34 15,-2 0-25-15,-1-3-20 0,-1-1-183 0,-2-2-479 16,0-6 212-16</inkml:trace>
  <inkml:trace contextRef="#ctx0" brushRef="#br0" timeOffset="252200.0431">1937 8013 72 0,'19'-9'68'0,"0"0"-20"0,2 0-25 0,2 0-59 15,-2 1-38-15,4-1 18 0</inkml:trace>
  <inkml:trace contextRef="#ctx0" brushRef="#br0" timeOffset="252683.2693">2458 7752 378 0,'0'0'359'0,"0"0"-19"0,0 0-21 0,-1-4-15 0,1 4-28 16,0 0-25-16,0 0-25 0,0 0-21 0,0 0-11 15,-6 7-20-15,4-1-14 0,0 1-1 0,-2 2-36 16,0 0-14-16,-1 2-6 0,1 4-16 0,-3 2-2 16,0 2-10-16,0-3-1 0,1 3-14 0,-3-1-5 15,0 1-6-15,0-2-5 0,-2 3-13 0,2-2 0 0,-3-1-11 16,5-5-5-16,-1 0 4 16,1-2-9-16,2-2 2 0,1 0 3 0,0-3 2 15,1-4-1-15,0 2 5 0,3-3-7 0,-4 3 0 16,4-3-4-16,0 0-8 0,0 0-2 15,4-20 1-15,-1 8-1 0,4-1 0 0,3-7 1 0,0 0 0 16,-2-1-6-16,4-4 3 0,0 1-2 0,5-8 0 16,-5 10-6-16,4-1 6 0,-3-1-2 0,1 3 4 15,-2 1 6-15,0 2 6 0,-4 6 0 0,0 1-10 16,-1 0 7-16,-2 5 0 0,-2 2 1 0,1 0-6 16,-2-1-1-16,1 3 2 0,-1 0 2 0,-2 2 1 0,0 0-1 15,7 9 10-15,-2 0-7 0,1 3 1 0,-2 1-1 16,1 7 3-16,-1 1-2 0,2-1-12 0,-1 4 3 15,1 1 10-15,-1 0-9 0,0 1 16 0,-1-1-11 16,-1-2 1-16,3 1-13 0,-1-2-4 0,-1-1-18 16,2-7-20-16,-4 1-2 0,2-1-15 0,-3-2-31 15,2-2-25-15,0-3-33 0,-2-1-33 0,1-1-47 16,-1 0-38-16,1-3-35 0,-1 2-195 0,-1-4-543 16,0 0 239-16</inkml:trace>
  <inkml:trace contextRef="#ctx0" brushRef="#br0" timeOffset="252859.2771">2450 7951 232 0,'-3'-1'268'0,"0"-1"-21"0,0 1-21 16,3 1-23-16,-4-3-17 0,4 3-25 0,0 0-22 15,3-5-28-15,3 3-36 0,1 0-25 0,1 1-39 0,2 1-45 16,4-3-48-16,2 1-59 0,-3 1-135 15,0-4-298-15,1 3 132 0</inkml:trace>
  <inkml:trace contextRef="#ctx0" brushRef="#br0" timeOffset="253344.2572">2852 7958 270 0,'-6'-1'266'0,"6"1"-13"0,-4 0-8 15,4 0-5-15,0 0-8 0,0 0-10 0,-7-2-7 16,7 2-12-16,0 0-9 0,-3-1-12 0,3 1-4 15,0 0-9-15,0 0-4 0,0 0-9 0,-5-1-21 0,5 1-17 16,0 0-11-16,0 0-12 0,0 0-4 0,0 0-5 16,0 0-17-16,0 0-4 0,0 0-7 0,0 0-15 15,0 0-10-15,0 0 7 0,11-3-17 0,-3 3-15 16,4-2-19-16,1 2-20 0,2-2-31 0,6-2-27 16,2 1-25-16,3-1-24 0,-1 3-34 15,0-5-41-15,2-1-28 0,-2 4-39 0,-2-2-189 0,-2 0-507 16,-1-1 225-16</inkml:trace>
  <inkml:trace contextRef="#ctx0" brushRef="#br0" timeOffset="253712.0598">3069 7784 43 0,'-8'-5'290'0,"1"3"-2"0,0-1-7 0,-3 2-6 16,5 0-16-16,0 0-15 0,-1 0-15 16,2-1-20-16,0 1-16 0,4 1-15 0,0 0-22 15,-7 0-16-15,4 0-11 0,3 0-17 0,0 0-11 0,0 0-17 16,-5-3-1-16,5 3-11 0,0 0 0 0,0 0-9 16,0 0-10-16,11 9-6 0,-5-5 1 0,2-1-9 15,1 0-2-15,3 2-5 0,1 2-7 0,1-2-4 16,6 3-9-16,-6-3-8 0,0 2-3 0,-1-1-1 15,0 4-6-15,-2-1 5 0,0-1-8 16,-3 2 2-16,-1 0-2 0,-1 1 5 0,-4 0-4 0,-3 0 2 0,-2 2 4 16,-1-3-1-16,-3 2 1 15,-1-2 3-15,0 2 2 0,-1-2-4 0,-3 0 1 16,2 0 5-16,0-1-3 0,-2 0-3 0,5-4-14 16,0 1-20-16,0 2-31 0,3-3-37 0,-2 2-35 0,2-2-45 15,2-1-33-15,2-1-49 0,-1 2-194 0,1-5-496 16,4 5 219-16</inkml:trace>
  <inkml:trace contextRef="#ctx0" brushRef="#br0" timeOffset="254210.7607">3713 7757 2870 0,'4'-6'172'15,"-1"1"-45"-15,0 0 1 0,-3 3-29 0,4-1-9 16,-1 0-15-16,-3 2-4 0,0-2 3 0,0 3-2 16,0 0-4-16,0 0-3 0,0 0-5 0,0 0-10 15,0 0-10-15,-10 7 1 0,6-1-2 0,-3 0-5 16,3 3 1-16,-4 1-2 0,1 2-12 0,-1 1-3 16,-2-1 4-16,-1 6-5 0,1-2-1 0,-1 0-12 0,1 1 13 15,-1-1 9-15,-1-1-17 0,4 0-6 0,-3-4-7 16,1 0 2-16,0 1-2 0,0-1-7 15,-1 0 8-15,1-1-9 0,-1-1-4 0,-1 1-1 0,3-3 2 16,-1-3 7-16,0 2-5 0,3-2 5 0,-3-1 0 16,2 1 6-16,2-3 10 0,-1 1-4 0,3-4-7 15,-2 1 3-15,-1-3-8 0,3-2 1 0,-2 1-1 16,2-2 0-16,1 0 5 0,2-2 9 0,-1-1-15 0,4-2 4 16,-1 0 2-16,2 1-3 0,0-1 0 0,1 0 1 15,1 6-4-15,0-3 10 0,2 1-12 16,3 0-1-16,-3 2 1 0,0 0-1 0,0 2 2 0,0-1 3 15,3 4-1-15,-2-2 0 0,1 2 2 16,0 1-2-16,0 2 0 0,-1 0-1 0,1 1 3 0,2 3 5 16,2 1-2-16,-2 0-1 15,-1 0-3-15,0 1 12 0,1 2-23 0,2 0-21 16,-2-3-20-16,-1 5-20 0,1-2-28 0,-1 0-34 16,0 0-36-16,0-1-32 0,1-2-41 0,-1 1-47 0,-2-2-155 15,2-2-490-15,-3-1 218 0</inkml:trace>
  <inkml:trace contextRef="#ctx0" brushRef="#br0" timeOffset="254920.9992">3962 7918 58 0,'0'0'302'0,"0"0"-15"0,0 0-17 16,0 0-20-16,0 0-26 0,0 0-20 0,0 0-23 0,0 0-15 15,0 0-22-15,0 0-11 0,0 0-13 0,0 0-10 16,0 0-16-16,-7 7-7 0,4-4-11 0,2-2-11 16,-2 3-3-16,-1-3-5 15,4-1-9-15,-3 4-7 0,0-1-5 0,2-2-3 16,0 2-7-16,1-3-6 0,-2 3-9 0,2-3-6 15,-3 4-10-15,3-4-10 0,-1 3-4 0,1-3-2 0,0 0 4 16,0 0 4-16,4 2-1 0,-4-2 1 16,0 0 2-16,0 0 5 0,10-5 2 0,-7 4 1 0,-2-2 10 0,2 3 11 15,1-2 14-15,-2-2 16 0,-2 1 9 16,1-1 13-16,-1 2 17 0,0-2 12 0,1 1 2 16,-1 3 15-16,-1-5-18 0,1 4-6 0,0 1-4 0,-1-6-4 15,-1 4-5-15,2 2-16 0,0 0-9 0,-3-2 1 16,3 2-8-16,0 0-11 0,-7 1-8 0,7-1-11 15,-4 6-21-15,0-3-7 0,3-2-18 0,-1 3-23 16,-1-1-13-16,2 2-4 0,1-1-9 0,-2 0-9 16,2-1-10-16,2 0-3 0,-1-2 4 0,2 2 6 15,0-2 8-15,0 1 6 0,-3-2 7 0,7 1 9 16,-4-1 7-16,-3 0 7 0,8-4 12 0,-5 3 18 16,0-1 21-16,0-1 21 0,-2 0 17 0,2 0 6 0,-2-2-4 15,-1 2 8 1,0 0 13-16,0 0 4 0,0-1 3 0,0 4 2 0,-1-4-7 15,-2 1-10-15,0 1-5 0,0 1-5 0,3 1-5 16,-7 0-5-16,7 0-8 0,-10 0-4 0,10 0-23 16,-8 2-22-16,5 2-29 0,-1-2-18 0,1 0-30 15,0 0-37-15,3 1-51 0,0-3-55 0,2 5-70 16,-2-5-177-16,5-2-525 0,-5 2 234 0</inkml:trace>
  <inkml:trace contextRef="#ctx0" brushRef="#br0" timeOffset="256901.9842">4578 7822 187 0,'-2'-1'302'0,"2"-3"-15"0,0 4-13 0,-2-5-22 0,0 3-14 0,2 2-23 15,-1-2-19-15,1 2-22 0,-2-3-19 0,2 3-15 16,0 0-12-16,0 0-14 0,0 0-13 0,0 0-13 16,-7 9-5-16,6-2-7 15,-2 0-13-15,0 0-3 0,0 2-6 0,2 1-6 16,-3 2-3-16,2 1-7 0,-2 0 0 0,3 6-4 0,-1-6-6 15,-1 2-11-15,0 4-13 0,1-6-14 0,-1 5-16 16,0-5-19-16,0 1-24 0,2-3-27 0,-2 4-31 16,0-9-36-16,3 3-32 0,3-2-17 0,0-4-36 15,-2 3-127-15,3-6-406 0,2 0 180 0</inkml:trace>
  <inkml:trace contextRef="#ctx0" brushRef="#br0" timeOffset="257371.5932">4727 7821 118 0,'0'-4'283'16,"-3"1"-23"-16,3-1-6 0,-1 2-12 0,1 2-24 15,-3-2-24-15,3 2-18 0,0 0-18 0,0 0-14 16,-4 6-11-16,2-2-19 0,2 0-12 0,0 0-7 16,-1 4-13-16,2-1 0 0,2 1-14 15,-1-1-8-15,0 2-5 0,4-2-7 0,0 2-3 16,1-2-3-16,1 2-3 0,1 2-8 0,1-3-5 15,-1 0-5-15,-1-1-3 0,3 1-4 0,-5-1-4 16,1-1-4-16,0 1-5 0,-1-2-10 0,-2 0 2 16,2 3 1-16,-3-3-6 0,-1 1-2 0,0 0-5 0,-2-1 0 15,-2 2-1-15,-2-2-1 0,-2 2-2 0,-1-1-3 16,-2-2-6-16,-2 3 2 0,-2-3 0 0,0 2 0 16,3-4 6-16,-4-2 1 0,4 0 1 0,-3-2 1 15,1-2-2-15,5 0-1 0,-4-5-8 0,4 5-8 16,1-7-4-16,-1 1-5 0,5 1-7 0,2-3-3 15,2-2-9-15,4-4-4 0,-2 4 1 0,6-3-1 16,0-1 11-16,-2 5 11 0,2 2 19 0,-1-1 5 16,2 2 12-16,-2 1 13 0,-4 3 18 0,3 1 14 0,-3 0 13 15,-1 1 11-15,-1 2 8 0,0-1 4 0,0 3-7 16,-3 0 1-16,0 0 6 0,0 0 6 0,5 3-4 16,-5 4-2-16,-1-1-8 0,-3 1-3 0,-1 5-7 15,-1 1-7-15,-2 0-2 0,0 0-10 0,-3-2-21 16,1 2-21-16,-5 1-20 0,1 0-45 0,1-4-48 15,2-3-43-15,-2-2-65 0,0 1-146 0,3-4-410 16,0-1 182-16</inkml:trace>
  <inkml:trace contextRef="#ctx0" brushRef="#br0" timeOffset="257531.7211">4702 7648 2622 0,'1'-7'179'0,"2"2"-86"0,-2-1-50 15,2 3-20-15,-3-1-10 0,3 0-25 0,-2 2-23 16,1-1-17-16,-2 3-24 0,0 0-11 0,5 0-30 16,-5 0-33-16,9 3-62 0,-5 1-160 0,3 1-403 15,0-1 178-15</inkml:trace>
  <inkml:trace contextRef="#ctx0" brushRef="#br0" timeOffset="258059.1975">5094 7812 148 0,'0'-4'395'0,"0"4"5"0,0 0-16 16,0 0-13-16,0 0-20 0,0 0-20 0,0 0-25 16,0-3-27-16,0 3-25 0,0 0-27 0,0 0-27 15,0 0-17-15,0 0-24 0,0 0-16 0,0 0-17 16,0 0-11-16,0 0-23 0,0 0 1 0,-3 12-7 0,3-7-7 15,2 5-6-15,-3-3-18 0,2 2 0 0,-1 3 0 16,0-1-12-16,1 2-3 0,0-1-12 0,-2-2-17 16,0 3-11-16,0-1-19 0,1-2-32 0,-1 1-27 15,0-2-30-15,0-1-40 0,0 0-32 0,1-1-47 16,-1 1-47-16,1-4-53 16,0-1-285-16,-1-1-663 0,1-2 293 0</inkml:trace>
  <inkml:trace contextRef="#ctx0" brushRef="#br0" timeOffset="258438.1766">5212 7813 314 0,'1'-3'341'16,"0"1"-29"-16,-1 2-27 0,2-2-18 0,-2 2-32 0,0 0-25 0,0 0-18 16,0 0 8-16,0 0-27 0,8 4-20 0,-5 0-16 15,0 1-10-15,0 1-12 0,1 2-12 16,-1 0-8-16,-1 1-11 0,1-1-5 0,0 2-7 0,-2 2-7 15,0-3-12-15,-1 0-13 0,0-1 2 0,-2 0-10 16,1-1-5-16,0 0 2 0,0-2-5 0,0-3-1 16,0 4 5-16,1-5 0 15,0-1 2-15,-1 5 11 0,1-5-12 0,0 0 4 16,0 0-2-16,-4-9 8 0,4 5 8 0,2-2 13 16,-1-2-27-16,2-1 2 0,0 3-1 0,1-4-5 0,2 1-6 15,0 0 3-15,2 0-6 0,-1 4 9 0,0-3 1 16,0 3-9-16,1 0-9 0,-1 2-1 15,3 0-6-15,-2 3 8 0,1-1-10 0,1 1 7 16,-3 1-7-16,1 2-5 0,1 1 2 0,-1 0 8 16,0 1-2-16,-3 3-3 0,2-1 1 0,-3 0-1 0,0 0-22 15,-2 2-16-15,1-1-30 0,-3 2-22 0,-1-1-24 16,-1 2-27-16,-4 0-42 0,0-1-61 0,1-3-50 16,-2 0-274-16,-3-2-612 0,2-1 272 0</inkml:trace>
  <inkml:trace contextRef="#ctx0" brushRef="#br0" timeOffset="258623.6105">5230 7576 92 0,'-3'-2'299'16,"3"2"-32"-16,3-4-29 0,-3 4-37 0,3-2-51 15,-3 2-55-15,0 0-66 0,9 2-83 0,-5 2-166 16,-1-2-238-16,0 0 105 0</inkml:trace>
  <inkml:trace contextRef="#ctx0" brushRef="#br0" timeOffset="260671.5742">5782 7676 177 0,'0'-4'265'16,"0"0"-15"-16,-2 2-13 0,2 2-17 0,-1-5-15 0,1 5-14 15,0-3-24-15,0 3-17 0,0-4-14 0,0 4-15 16,0 0-13-16,0 0-8 15,0 0-9-15,0 0-3 0,0 0-9 0,-3 13-2 16,2-9-10-16,-1 4 0 0,1 1-5 0,-1-1 5 0,1 5-6 16,0-2-4-16,-2-1 1 0,0 4-6 0,2 0-4 15,-2 0-6-15,1 0-2 0,1 1-2 0,0-1-2 16,-2 0-6-16,0 1-5 0,0-1 0 0,0-1-1 16,2 2-4-16,-2-3-2 0,0 0-5 0,0-1-9 15,2 1-4-15,-3-3-13 0,4 0 1 0,-2-2-22 0,1 1-16 16,1-3-15-16,-1 0-14 0,1-1-11 15,0 0-17-15,-3 0-14 0,3-1-3 0,0-3-3 0,0 4-8 16,0-4 2-16,0 0 1 0,0 0 10 16,0 5 5-16,0-5 5 0,0 0 20 0,0 0 3 0,0 0 16 15,-5 2 3-15,5-2 10 0,-5 0 8 0,5 0 19 16,-7 2-4-16,7-2 23 0,-7 1 18 0,4-1 17 16,-1 1 4-16,4-1 16 0,-7 0 10 0,7 0 3 15,0 0 10-15,-9-1 4 16,6 2 5-16,3-1 7 0,0 0 0 0,-5 1-2 0,5-1 1 15,0 0-4-15,0 0-2 0,-7 1-2 0,7-1 2 0,0 0-5 16,0 0 4-16,0 0-5 0,0 0-2 0,0 0-1 16,-3 1-4-16,3-1-3 0,0 0-6 0,0 0 0 15,0 0-8-15,0 0 0 0,0 0-6 0,0 0-6 16,0 0-4-16,0 0-3 0,0 0 4 0,0 0-2 16,11 2-1-16,-11-2-3 0,10 0-3 0,-3 0-2 15,3 0-2-15,0 0 1 0,5 0 6 0,-2-2-9 16,2 2-5-16,1-4-5 0,-2 3-7 0,3-2-12 0,-3-1-2 15,2 0-12-15,-1 0-4 16,-5 1-10-16,0 0-5 0,-3 0-6 0,0 0-8 16,-3 1-13-16,-1 2-17 0,0-3-34 0,-2 0-32 15,-1 3-20-15,-4-5-33 0,1 2-163 0,-1-1-406 16,1 1 180-16</inkml:trace>
  <inkml:trace contextRef="#ctx0" brushRef="#br0" timeOffset="261063.8329">5666 7729 31 0,'-4'-1'261'0,"4"1"-10"0,-4-3-16 0,1 2-13 16,3 1-21-16,-4-2-20 0,1 0-18 0,3 2-18 15,0 0-13-15,0 0-13 0,0 0-11 0,0 0-9 16,0 0-10-16,0 0-9 16,0 0-7-16,-6 0-6 0,6 0-4 0,0 0-3 15,0 0 3-15,0 0-12 0,0 0-3 0,13-3-3 0,-9 2-5 16,2-1-3-16,-1 1-1 0,4-2-4 0,1 1-4 16,4-3-3-16,-3 2-1 0,2-1 2 0,1 2-6 15,0-2-4-15,0 0-2 0,-1 2-2 16,1-1 2-16,-2 0-5 0,-3 2 2 0,1-2 1 0,-2 1-5 15,-1 1 0-15,-1 0 1 0,-2 1 0 0,-1-2 12 16,-3 2 0-16,10 0 5 0,-10 0-3 0,0 0 0 16,4-1-2-16,-4 1-5 0,3 0-3 0,-3 0 1 15,0 0-2-15,0 0-15 0,3 3-20 0,-3 0-26 16,0 1-35-16,0-1-50 0,-3 0-40 0,6 0-56 16,-6 1-211-16,3 0-479 0,0-4 213 0</inkml:trace>
  <inkml:trace contextRef="#ctx0" brushRef="#br0" timeOffset="262124.0436">6000 7842 80 0,'0'0'230'0,"-6"3"-20"0,5-1-12 0,-2-1-21 16,3-1-13-16,-3 3-13 0,2-1-16 0,0 0-11 15,-1 1-15-15,2 2-11 0,-3-4-9 0,2 2-7 16,1 0-7-16,0-3-8 0,0 3-7 0,0-3-10 15,0 0 0-15,4 4-5 0,-4-4-7 0,0 0-4 0,4 0 0 16,-4 0-5-16,6-4-2 16,-2 1-2-16,-1 0 2 0,-3 0 7 0,4 2 12 15,-1-5 9-15,-3 3 12 0,4 0 8 0,-4 3 5 16,2-5-2-16,-4 1-1 0,2 1-2 0,0 3-8 16,-1-5-6-16,-2 4-8 0,3 1-5 0,-3-4-9 15,3 4-3-15,-4-1-7 0,4 1-1 0,-7 1-5 16,7-1-15-16,0 0-19 0,-7 4-14 0,7-2-15 0,-3-1-26 15,3-1-33-15,0 5-36 0,0-5-38 16,0 1-52-16,0-1-211 0,0 0-472 0,0 0 209 0</inkml:trace>
  <inkml:trace contextRef="#ctx0" brushRef="#br0" timeOffset="278837.5974">5920 8101 17 0,'0'0'123'16,"0"0"-4"-16,0 0-15 0,0 0-6 0,0 0-22 0,0 0 17 15,0 0-12-15,0 0 1 0,0 0-5 0,0 0-4 16,0 0-2-16,0 0-1 0,0 0-5 0,0 0 1 16,0 0-2-16,0 0-1 0,0 0-3 0,0 0 2 0,0 0 0 15,0 0-6-15,0 0-3 0,0 0-2 0,0 0-2 16,0 0 4-16,-3 7-3 0,3-7-8 0,0 0 0 15,0 0 2-15,0 0-5 16,0 0-3-16,0 0-6 0,0 0 2 0,0 0-8 0,0 0 2 16,0 0 7-16,0 0-4 0,0 0 0 0,0 0-3 15,0 0-4-15,0 0 0 0,0 0 1 0,0 0-1 16,0 0-2-16,0 0 1 0,0 0 1 0,0 0-5 16,0 0-4-16,6-8 0 0,-4 6 4 0,1-1 2 15,0-1 1-15,-2 1-3 0,2-1-1 0,1 0-4 16,1-1 3-16,-4 1 3 0,3-1-2 0,-1 0-5 15,3-2 1-15,-3 2 4 0,-1 0-2 0,1-2-3 16,0 1 1-16,0 0-1 0,0 1 1 0,-2 1 11 16,2 0 6-16,-3 0-2 0,1 1 1 0,2 0-3 0,-3-2-5 15,2 1-1-15,-1 0 3 0,-1 3-2 0,0-4 3 0,0 5 0 16,0-4 2-16,0 4 6 0,1-3-7 0,-1 3-5 16,0-3-3-16,0 3 4 15,0 0-3-15,0 0-5 0,3-3 2 0,-3 3-1 16,0 0-2-16,0 0 3 0,0-3-2 0,0 3-2 15,0 0 0-15,0 0-3 0,0 0 1 0,0-3 1 16,0 3-4-16,0 0 4 0,0 0 1 0,0 0-5 16,0 0 3-16,0 0 1 0,0-4-2 0,0 4 1 15,0 0-1-15,0 0-4 0,0 0 2 0,0 0 3 16,0 0-5-16,0 0 2 0,0 0 3 0,0 0-1 16,0 0-1-16,0 0 2 0,0 0-1 0,0 0 9 0,0 0-10 15,0 0-2-15,0 0-2 0,0 0 2 0,0 0-2 16,0 0-3-16,0 0 3 0,0 0 8 0,0 0-13 0,0 0 1 15,0 0 4-15,0 0-5 0,0 0 2 0,0 0 1 16,0 0-3-16,0 0 0 16,0 0-1-16,0 0 5 0,0 0-2 0,0 0 1 15,0 0-2-15,-4 9 1 0,4-9-2 0,0 4-2 16,-3-2 5-16,3 2-3 0,-3-3 3 0,2 3 2 16,1 0-4-16,-2 0 4 0,0-1 0 0,-1 3 1 15,3 1-2-15,-2-2-2 0,0 2 5 0,0-3 1 0,2 2-1 16,0-1-2-16,-4 2 0 0,3-1 5 0,1 3-6 15,-2-2-2-15,2-1 3 0,-1-1-1 0,2 0 11 16,-1-1-11-16,0 1 2 0,-1 1-6 0,2-3 2 16,-1 0 1-16,2 1 5 0,-1 0-2 0,0 0-1 15,2-2-1-15,-1 0 3 0,0-1-1 0,3 1 0 16,-1-2-2-16,-4 0 6 0,11-2-29 0,-7-1-9 16,2 1-42-16,1 0-29 0,0-4-65 0,-1-1-53 15,-2 1-255-15,2-2-514 0,-1 0 227 0</inkml:trace>
  <inkml:trace contextRef="#ctx0" brushRef="#br0" timeOffset="283181.036">6452 7755 79 0,'4'-4'230'16,"-1"-3"-3"-16,-2 2 5 0,2 1-7 0,0-1-4 0,0 2-8 15,-2-1-7-15,2 1-10 0,-3-1-6 0,3 1-8 16,-2 2-9-16,-1 1-14 0,2-3-11 0,-2 3-9 16,1-3-11-16,-1 3-17 0,0 0-14 0,0 0-8 15,0 0-3-15,0 0-15 0,0 0-4 0,0 0-1 0,0 0-14 16,0 8-7-16,0-5-6 16,-1 3 3-16,2-1-7 0,-2 3-2 0,-1 0-3 15,2 3-4-15,0 1 0 0,0 0-7 0,0 2 3 16,-1-2-2-16,-1 3-4 0,1-2-2 0,1 1-3 0,-3-1-1 15,3 0 2-15,0 1 13 0,0-2-21 0,0 0-4 16,0 0-20-16,0-1-16 0,0-1-12 0,0-2-13 16,0 1-26-16,0-2-26 0,0 0-30 0,0-2-23 15,0 1-30-15,3-3-24 0,-2 0-17 0,-1-3-212 0,3 0-485 16,-3 0 215-16</inkml:trace>
  <inkml:trace contextRef="#ctx0" brushRef="#br0" timeOffset="283844.7006">6366 7873 149 0,'0'0'225'0,"-3"-3"-16"0,3 0-18 15,0 3-15-15,0 0-20 0,0-4-14 0,0 4-14 16,5-5-17-16,-3 4-10 0,5-2-7 0,-2 1-8 15,3-2-8-15,0 2-7 0,1-3-6 0,2 2-8 0,3-2-4 16,0 1-3-16,0-1-2 0,-1 0-3 16,1-1-3-16,0 1 1 0,-1 0 0 0,3 0 1 15,-3 0 4-15,0 0 0 0,0 1 3 0,-2-3 7 0,-2 4 1 16,0-1 4-16,-1-2 12 0,-1 3-6 16,1-1 9-16,-4 1 9 0,2-1 6 15,-2 0 2-15,0 1-12 0,-1 1 8 0,0-2-3 16,0 0-6-16,-2 1 6 0,0 0 2 0,1 0 22 15,-1 1-18-15,1-1-4 0,-2 3-5 0,1-3-11 16,-1 3-3-16,2-3-9 0,-2 3-6 0,0 0-10 16,1-4-1-16,-1 4-14 0,0 0 0 0,0 0-8 0,0 0 1 15,0 0-4-15,0 0-3 0,0 0 0 16,0 11 6-16,1-5-11 0,-1 1 1 0,0 2-3 16,2 1 0-16,-2 2-9 0,0 3 8 0,0-1 1 0,-2 1-5 15,2 5-7-15,0-1 1 0,0 0 1 0,-1-2-4 16,1-1-9-16,0 5 15 0,0-8-19 0,-1 0 6 15,-1-4-7-15,1 0 1 0,1 0 2 0,0 0-6 16,-2-5 7-16,2 2 2 0,0-3-3 0,-1 2 11 0,1-5 4 16,0 4 1-16,-2-3-6 0,2-1-1 0,0 0-4 15,0 0-9-15,0 0-11 0,2-10 9 0,-2 4 1 16,0-1-6-16,3 0 5 16,-2-2-2-16,2 0-6 0,0-2 6 0,1-2-3 15,0 1 9-15,2 2-6 0,1-1 1 0,-1 4 3 0,1-3 2 16,-2 3 2-16,3-1-1 0,-1 3 2 15,0-1 0-15,0 2 0 0,0 1-1 0,2 0 0 0,-2 1 0 16,-2-1 4-16,1 3 3 0,0 2-7 0,0 0 1 16,1 2 5-16,-2 0 1 0,2 2-1 0,-1 1-1 15,-2 1-1-15,1 0 7 0,-1 1-22 0,0-1-8 16,-2 2-7-16,-1 2-13 0,-1 0-13 0,0-4-17 16,-1 5-23-16,-1-1-23 0,-2 1-27 0,1-1-31 15,0-7-14-15,0 0-37 0,0 2-208 0,-1 0-484 0,3-3 214 16</inkml:trace>
  <inkml:trace contextRef="#ctx0" brushRef="#br0" timeOffset="284598.4389">6863 7911 103 0,'0'0'171'0,"0"0"-10"0,0 0-11 0,0 0-14 0,0 0-15 0,13 6-6 16,-7-9-15-16,0 2-6 0,1 0-11 0,2 0-6 16,-1-2-9-16,1 1-9 0,0 1-6 0,0-4-4 15,-2 0 0-15,0 2-3 0,-1-2 12 0,1 1 12 16,0 0 7-16,-4-2 4 16,1 1 3-16,-1 1 8 0,-2 0 4 0,1-1-3 0,-1 2 3 0,-1-1-1 15,0 0 1-15,-1 1-9 0,-2-1 3 0,2 0-5 16,-4 0 12-16,2 3-14 0,-1-2-4 0,-2 0-3 15,1 3-3-15,-1 0-4 0,-1 0-8 16,7 0 1-16,-13 0-11 0,7 2-3 0,-1 2-2 16,0 1-8-16,1 0 10 0,0 1-20 0,1 2-1 15,1-1-3-15,0 2 0 0,1 3-5 0,0-2 0 16,0 1-2-16,2 2-2 0,2 1-6 0,0 0-3 0,1-1-9 16,0-1-12-16,2 0-8 15,1-2-3-15,1 2-5 0,2-1-6 0,-1-3-8 0,1-2-6 16,2 1-12-16,-2-2-1 0,5 3-4 0,-3-7-7 15,0-1 5-15,6-1 0 0,-4-1-6 0,3-3 8 16,-2 3 6-16,1-4 8 0,-2-3 9 0,1 1 6 16,-2-1 11-16,-1 0 16 0,0-1 15 0,-2-1 8 0,0-1 20 15,-1 0 9-15,0 0 5 0,-2-1 11 0,-1 4 5 16,-3-4 9-16,2 0 5 0,-3 5-1 0,0 1 0 16,0-1 7-16,0 3 2 0,-1 0-6 0,-1 1 1 15,2 0-9-15,0 2-11 0,-1-1-10 0,1 3-3 16,0 0-5-16,-2-4-4 0,2 4-7 0,0 0-4 15,-4 9 8-15,4-5-21 0,-4 3-6 16,2 0-11-16,1 2-1 0,-2 0-7 0,0 0-4 16,0 2 1-16,1 2-6 0,-3-1-3 0,1-1 0 0,0 2 5 15,1-5-4-15,0 4 2 0,2-7 2 0,-2 3-5 16,2-4-2-16,-1 0 4 0,1-1 3 0,1-1 4 16,0-2 11-16,0 0-9 0,0 0 4 0,0 0 1 15,7-9 0-15,-4 3 6 0,1-1 2 0,2 0-6 16,1-4 0-16,0-2 2 0,1 2-1 0,2-1 1 0,3-3 2 15,-3 3 5-15,3-3-4 0,-2 5 0 16,0 0 4-16,-1 0-2 0,1 1 1 0,0 2 8 16,1 0-2-16,-5 3-1 0,1 2-4 0,0 0-1 15,1 2 4-15,-1 2-4 0,1 0-2 0,-2 5 13 16,0-1-12-16,0 2 0 0,-1 2 6 0,-2 4-8 0,-1-1-14 16,-2 1-9-16,-1 6-17 15,0-1-26-15,-4-3-30 0,1 3-47 0,-4-5-31 0,3-1-52 0,-3-1-260 16,1 0-529-16,0-2 233 0</inkml:trace>
  <inkml:trace contextRef="#ctx0" brushRef="#br0" timeOffset="286558.3176">7590 7845 242 0,'-2'-3'287'0,"2"0"-16"16,-1 0-19-16,0 0-15 0,-2-1-11 0,3 4-8 0,0-4-15 0,0 1-19 16,0 3-15-16,-2-5-18 0,2 5-9 0,0 0-12 15,0-3-14-15,0 3-13 0,0 0-5 0,-1-4-7 16,1 4-17-16,0 0-9 15,0 0-5-15,0 0-5 0,0 0-8 0,0 0-3 0,0 0-7 16,0 0 3-16,0 0-7 0,0 0-1 0,-1 12-4 16,-1-8 3-16,4 3 4 0,-4 1 2 0,1-1-1 15,1 0-9-15,0 5-6 0,-3 0 6 0,2 0-7 16,-1-1-3-16,-1 4 5 0,-1-1 0 0,3-3-6 16,-1 2-1-16,0-4-6 0,0 4 1 0,3-1 4 15,-2-2-7-15,1-3-1 0,0 0-7 0,0 0-4 16,2-3 2-16,2-1-6 0,-3 1-4 0,3-2-1 0,1-2 5 15,-1 0-5-15,3-3 2 0,0-1 2 0,-2-2-7 16,4 0 11-16,-2-4 0 0,1 1-5 0,-2-2 5 16,3 0-2-16,-4-1 5 0,1-1 2 0,1 3 4 15,-3 0 2-15,2 2 8 0,-2-1 6 0,-1 3 4 0,0 0-1 16,-2 2-3-16,2 0-4 0,-3 1-2 0,3 1 11 16,-3-1-15-16,0 3 2 15,0 0 8-15,0 0-15 0,0 0-3 0,7 6 3 16,-5-2-4-16,1 3 2 0,-1 0-3 0,0 3 6 15,3-4-1-15,-1 4-6 0,0 2-4 0,2-2-5 16,1 1-9-16,0-1-5 0,0-3-8 0,0-1-5 16,0 0-9-16,6 1-3 0,-2-2-2 0,-1-3-1 15,4 0 0-15,0-2 2 0,0 0 2 0,-1-3 7 16,1-1 2-16,-2-2 4 0,0 0 6 0,-1-2 4 0,-1-1 1 16,-3 0 12-16,0-2 6 0,-1-2 12 0,-2 2 7 15,0-2 14-15,-1-3 11 0,-3-3-1 0,-2 6 4 16,1-6 4-16,0 5 2 0,-2-1 9 0,-4 2-7 15,0-3-5-15,0 2-2 0,-2 3-7 0,1 0-2 16,-2 2 7-16,3 3-11 0,-3-3-6 0,-1 6-4 16,4-2-6-16,-3 3-23 0,3-1-23 0,0 3-15 15,0 0-22-15,1 2-25 0,2 0-33 0,0 2-30 0,1 0-36 16,3 2-19-16,0-1-36 0,3 2-213 0,-2 0-501 16,5 0 222-16</inkml:trace>
  <inkml:trace contextRef="#ctx0" brushRef="#br0" timeOffset="286992.6266">8026 7871 212 0,'0'0'273'0,"0"0"-13"0,0 0-2 16,0 0-20-16,0 0-24 15,0 0-15-15,0 0-23 0,0 0-13 0,0 0-22 0,-1 5-14 16,1-5-9-16,0 0-17 0,0 3-10 15,0-3-13-15,3 1-10 0,0 1-13 0,0-1-15 16,1 0 1-16,0 1-21 0,2-2-9 0,1 1-8 0,1-2-2 16,-1 1-5-16,3 0 2 0,-3-2-1 0,0 1 3 15,0-2-1-15,0 0 3 0,0-1 0 0,-4 2 2 16,4-3 7-16,-3 2 9 0,-1-3 12 0,1 0 9 16,-2 0 4-16,-1 0 6 0,1 1 16 0,-2-1 1 15,-3-1-1-15,1 2 6 0,-2-2 1 0,3 3 8 16,-5-3-9-16,-1 2 1 0,0 0-2 0,4 3 2 0,-4 0-7 15,0 1 5-15,1 1-3 0,-1-1-10 0,-1 3-7 16,1 0-5-16,-2 3-3 0,1-1-2 16,0 5-2-16,-2-1-12 0,1 2 4 15,1 1-7-15,1 2 4 0,0-1-9 0,1 3 1 0,0-2-1 16,4 6-9-16,2-5 3 0,0 0-2 0,1-1-10 16,2-1-12-16,4-2-5 0,1 2-14 0,4-4-13 0,0-1-14 15,8-3-15-15,1-3-17 0,3-2-29 0,0-3-22 16,0-3-27-16,1 1-33 0,-2-4-43 0,-1-2-37 15,0 0-232-15,-3-2-553 0,-5 1 245 16</inkml:trace>
  <inkml:trace contextRef="#ctx0" brushRef="#br0" timeOffset="287942.6802">8529 7822 115 0,'0'-3'319'16,"0"-2"-13"-16,0 0-13 0,2 2-7 0,-2-1-6 15,1-1-18-15,-1 3-10 0,0 2-13 0,1-7-8 16,0 5-21-16,-1 2-19 0,0-4-19 0,0 4-18 15,0 0-16-15,0-3-13 0,0 3-18 0,0 0-13 16,0 0-7-16,0 0-12 0,0 0-8 0,-5 9-1 0,3-4-2 16,0 0-8-16,-1 3-14 0,0 1 0 0,1 2-5 15,-1 0-3-15,-1 2-2 0,1-2-3 0,0 1-5 16,0 1-1-16,0-4 3 0,1 4-12 16,-1-1 5-16,1-4-6 0,2 5-1 0,0-7-7 0,0 2-5 15,0-1-2-15,3-3 0 0,-1 3-10 0,0-3-4 16,3-1-13-16,0-1 9 0,1 0-17 0,3-2 2 15,1-2 2-15,3 0 2 0,-2-3-5 0,3-1 3 16,-1-2 10-16,1 0 1 0,-4 0-4 0,1-3 9 0,-1 1 2 16,0 0 5-16,-3 1 12 0,2-3 4 0,-5 5 19 15,1 0 22 1,-2-2 6-16,-1 2-4 0,1-1 8 0,-2 3 12 0,0-1 6 16,-1 3-4-16,-1-1 1 0,1 4-9 0,0-4-11 15,-1 1-4-15,1 3-7 0,0 0 0 0,0 0-7 16,0 0-6-16,-11 9-2 0,8-4-21 0,2 1-19 15,-1 1-5-15,2 0-12 0,0 4-12 0,1-3-19 16,2 4-16-16,0-3-5 0,1-2 10 0,3 4-21 16,-1-2 0-16,1-5-5 0,2 2-1 0,0-1 5 0,0-3 5 15,2 0 5-15,-1-1 8 0,2 0 10 16,-4-5 7-16,2 3 8 0,3-5 3 0,-4-1 14 16,2-1 8-16,-4 2 17 0,-3-3 16 0,3-2 12 0,-2-2 15 15,0-1 9-15,-2 1 2 0,-2-6 11 0,1 4 10 16,-3-3 2-16,0-2-2 0,0 6 10 0,1-1-2 15,-4 2-6-15,0 0 16 0,1 3-6 0,-2 3-16 16,0-1-1-16,-1 1-6 0,1 1-7 0,-3 3-19 0,1 1-5 16,0 1-10-16,0 2-29 15,0 1-31-15,0 1-24 0,0 3-25 0,0-1-29 16,4 2-27-16,-3 2-40 0,5-1-42 0,2 1-35 16,0 0-43-16,0 0-207 0,1 0-561 0,3-1 248 15</inkml:trace>
  <inkml:trace contextRef="#ctx0" brushRef="#br0" timeOffset="288423.5785">8952 7757 14 0,'0'-2'331'0,"1"1"-10"0,-1 1-16 16,0-4-20-16,0 4-21 15,0-2-27-15,0 2-22 0,0 0-24 0,0 0-24 16,0 0-16-16,0 0-13 0,0 0-14 0,10 4-13 0,-6 1-7 0,1-3-10 15,0 5-12-15,2 0-12 0,-1-1-5 0,0 1-15 16,0 0-11-16,0 4-8 16,-1-3-13-16,0 1-9 0,-1-1-7 0,-1 4-8 0,0-1-10 0,-2-3-1 15,0 2-7-15,-2-3-4 0,0 2 1 0,0 0-2 16,-1-3-4-16,-1 2 7 0,-1 0-4 0,1-4 4 16,-1 1 3-16,1 0 2 0,0-3 7 0,1-1-1 15,-1 0 2-15,3-1 6 0,-5 0 0 0,5 0 0 16,-4-2-2-16,4 2 1 0,-3-7 7 0,3 2-1 15,-1 2 5-15,3-6 1 0,0 0 1 0,1 1 0 16,1-4 5-16,2 2 4 0,1-1 1 0,1 0-3 16,1 1-1-16,0 1 1 15,0 0-1-15,2-1 0 0,-1 2 3 0,0 1 3 0,-3 0 3 16,1 5 2-16,1-2 3 0,-2 2 0 0,-1 1 5 16,2 1-3-16,-3 0 1 0,0 1 5 0,1 0-1 15,-2 3-4-15,1-1 0 0,0 2 0 0,0 2 1 16,-3 1-7-16,1 0 1 0,0 4-4 0,-2-3 1 0,1 0-5 15,-1 2-2-15,-3 2 0 0,2-4-5 0,-1 2-19 16,-1 1-15-16,2-2-13 0,0-1-21 0,-1-1-25 16,0 1-25-16,0-1-18 0,0-3-22 0,2-1-19 15,-1 0-16-15,2-2-16 0,0-1-37 0,-2-1-139 16,0 0-408-16,12-4 181 0</inkml:trace>
  <inkml:trace contextRef="#ctx0" brushRef="#br0" timeOffset="288643.0758">9374 7655 275 0,'3'-10'358'16,"1"2"-5"-16,-3 0-8 0,1 2-7 0,0 1-22 15,-2 1-21-15,2 1-27 0,0 0-35 0,-2 3-23 16,0 0-14-16,0 0-20 0,0 0-15 0,-2 16-19 16,-1-3-13-16,0 2-12 0,-1 3-9 0,1 6-20 15,1-2-7-15,-3 0-21 0,3-1-31 0,-2 3-30 16,1-1-27-16,1-1-16 0,0-2-23 0,1 0-21 15,0 0-15-15,0-1-13 0,0-5-26 0,0 0-24 0,0-1-10 16,0-4-16-16,1 0-20 16,-1-3-10-16,1-2-12 0,-1-1-181 0,0 0-449 15,1-3 199-15</inkml:trace>
  <inkml:trace contextRef="#ctx0" brushRef="#br0" timeOffset="288973.8026">9362 7838 79 0,'0'-3'187'0,"1"1"-18"0,-1 2-10 0,3-4-11 16,-2 1-7-16,-1 3-18 0,4-1-12 0,-1 0-10 16,-3 1-13-16,10 0-4 0,-4-2-10 0,1 2-8 15,1 0-7-15,1 0-1 0,-1-1-10 16,2-1-5-16,3-2-10 0,1-1-12 16,0 3-3-16,0-1 4 0,-2-3-7 0,1 2-1 15,0-3 7-15,-2 2 4 0,0-3 6 0,-4 3 19 0,2-2 17 16,-2 1 16-16,-2 1 17 0,1-1 8 0,0 1 9 15,-5 0 7-15,2 1-4 0,0 1 0 0,-3 1-8 16,0-1-13-16,0 3 1 0,0 0-3 0,-6-1 0 16,6 1-1-16,-11 2-8 0,4 2 6 0,-2-1-13 0,1 3-5 15,1 1-5-15,-2 2-15 0,1 0-1 0,1-2-1 16,1 3-7-16,1-2-11 0,1 4 0 0,1-2 4 16,3 1-18-16,0-3-12 0,1 2-34 0,3-1-37 15,5 1-34-15,1-2-40 0,2 1-49 16,4-4-59-16,5 1-47 0,-4-4-237 0,7-2-572 15,-3-2 254-15</inkml:trace>
  <inkml:trace contextRef="#ctx0" brushRef="#br0" timeOffset="291355.7438">9977 7632 36 0,'-2'-3'279'0,"4"-1"-13"0,-2 4-8 16,-3-5-5-16,3 3-14 0,0 2-9 0,0-4-21 0,0 4-23 16,0 0-17-16,-1-3-16 15,1 3-21-15,0 0-12 0,0 0-16 0,0 0-7 16,0 0-10-16,0 0-5 0,-3 12-10 0,0-6-7 15,3 3-5-15,-1-1-7 0,-2 5-2 0,1 0-8 0,1 7-5 16,0-7-4-16,-2 5-2 0,3-2 1 0,-2-3-10 16,1 2 1-16,1-1-5 0,0 0-6 0,-3-1-9 15,3-2 0-15,0-1-8 0,0-1-6 0,-1-1-9 0,1-2-9 16,-3 1-3-16,3-2-9 0,0-1-6 16,0-1-10-16,0 2-1 0,0-2 0 0,-2-2 4 15,2-1 8-15,-1 4-3 0,1-4-5 0,0 0-5 16,0 0-4-16,0 0 6 0,0 0 5 0,-4-7 0 15,4 3 6-15,0-3 4 0,0 2 2 16,-3-3 7-16,3-3 6 0,0 4-2 0,0-6 6 0,0-1 9 16,0-6 7-16,-4 7 6 0,4-5 4 0,3-1 4 15,-6-2 8-15,7 3 0 0,-4 3 3 0,3-5 2 0,0 1-1 16,1-1 4-16,0 7 1 0,2-1-5 0,-1 2 0 16,4 0-6-16,-2 1 4 0,4 1-7 0,2 2 3 15,-2 1-6-15,3 1 0 0,-1 3 0 0,-5-1-3 16,9 3 1-16,-4 1 0 0,1 1-3 0,-1 1 0 15,-3 3-2-15,-2-1 1 0,0 2-1 0,2 4-4 16,-4-3 5-16,-3 2 1 0,-2 4-14 0,-1 0-3 16,-3 0-7-16,-4 1 2 0,0-1-2 0,-3-1 0 15,-5 3 4-15,4-5-2 0,-5 2 2 0,2-3 6 16,0 0 4-16,3-2 0 0,-2-2 4 0,-1 1 3 16,1-2 8-16,5-2 9 0,-2 1 3 15,3-1 6-15,-2-2 5 0,4 2 8 0,2-1 4 16,-3-1-2-16,6 0-5 0,-5 0-5 0,5 0-5 15,-3 3 2-15,3-3-5 0,0 0-6 0,0 0-1 16,0 0-5-16,4 7 3 0,0-4-3 0,2 2-2 0,1 1-1 16,0 0 1-16,0 1-4 0,3 3 1 0,0-2-1 15,0 5-1-15,-2-1 1 0,3 4-2 0,-1 1 1 16,0 0-2-16,0-7 4 0,-3 3-1 0,3 0-2 16,-3 0-11-16,0 6-15 0,0-2-18 0,-3-4-22 0,-1-1-25 15,0 3-29-15,1-2-25 0,-2-2-29 0,2-3-40 16,-3 2-148-16,-1-6-390 0,2 0 173 0</inkml:trace>
  <inkml:trace contextRef="#ctx0" brushRef="#br0" timeOffset="292575.6576">10164 7819 140 0,'-3'-2'235'0,"3"2"-19"0,0 0-16 0,-2-3-21 0,2 3-15 15,0 0-17-15,0 0-14 0,0 0-13 0,0 0-10 16,0 0-12-16,11 7-5 0,-6-6-15 0,3 2-6 16,0 0-17-16,-1-2-4 0,0-1-11 0,4 3-14 15,-4-2 2-15,0-2-12 16,3-2-3-16,-3 0 0 0,2 2-4 0,-4-2 1 16,0 0 2-16,-1-1 6 0,1-2 5 0,-2 2 9 15,-1-2 10-15,-1 0 4 0,-1 1 9 0,0-2 2 0,-3 0 7 16,2 1 4-16,-2 2 3 0,0 1-4 0,-1-3 1 15,0 3-3-15,-3-1-5 0,1 2-1 0,-1 0-7 16,3 1-1-16,-2 0-5 0,-1 0-5 0,0 3-4 16,4 1-8-16,-4-1 6 0,0 4-4 0,0 1-5 15,-1 2-2-15,2 0-2 0,-1 4-1 0,0-3-4 16,3 2 2-16,1 0 7 0,0 1-12 0,2-1-3 16,-2 1-4-16,3-1-5 0,3-4-8 0,1 4-5 15,2-1-14-15,2-1-10 0,2-2-11 0,1 0-11 16,3-4-12-16,0 0-8 0,-1-3-14 0,5 1-4 0,5-4-8 15,-1-1-3-15,1-2-6 0,0-3 2 0,3 2 9 16,-5-3 6-16,2-1 9 0,-2 2 19 0,-3-3 13 16,-5 2 20-16,2-4 29 0,-5 4 25 0,-1-1 22 15,-4 3 23-15,2-1 18 0,-4 2 3 0,1 0 12 0,-3 0-3 16,1 1 0-16,-5 0-1 0,3 0-3 0,-4 3-3 16,-3-2-4-16,0 2-3 15,0 0-2-15,-1 2-8 0,-1 1-6 0,-1 1 1 16,2-1-9-16,-5 5-6 0,2 0-7 0,-2 0-7 15,3 3 3-15,-2-1-4 0,3 3-5 0,0-3-12 16,1 2-13-16,1 0-9 0,3-1 1 0,1 0-20 0,3-1-20 16,-2 1-18-16,4-1-6 0,-2-2-3 0,3-2-3 15,1 3-5-15,-1-5-5 0,1 1 4 0,6 0 2 16,-3-3 8-16,0-1 3 0,3-2 8 0,-1-1 6 16,3-3 5-16,0-1 9 0,0-2 9 0,2-3 5 15,1 0 14-15,-6 0 13 0,5-3 16 0,-2-1 15 16,-2-2 10-16,-1 0 21 0,-1-3-1 0,0 1 8 0,-3-3 5 15,0 1 10-15,-3-1 2 0,1 2 11 0,-3 1 0 16,0 2 21-16,0 0 6 0,0 6-3 0,0 1-7 16,-3 3 1-16,2 4-7 15,0-2-1-15,-2 1-11 0,0 1-5 0,0 1-8 16,0 3-17-16,3 1-4 0,-8 3-1 0,2 1-12 16,-1 1-5-16,3 3-1 0,-2 3-12 0,-1 1-6 15,2 7 2-15,1 0-4 0,-1 1-10 0,3 2-7 16,-1 2-3-16,-1-1-21 0,3-2-15 0,1 2-10 15,0 0 2-15,0-1-4 0,1-1-16 0,1 0-1 0,-2-1-1 16,3-6-10-16,-1 1-1 0,0-2 7 0,1-3-5 16,1-1 2-16,-1 1 0 0,1-3 10 0,1-1 4 15,0-3-2-15,2 1 6 0,0-3 5 0,3-1-16 0,0 0 0 16,0-1 3-16,1-5 3 0,2 2-1 16,1-3 9-16,-1 0 6 0,-2-2 2 0,1 1 9 0,0-2 2 15,-2 0 10-15,0-2 7 0,-1 1 26 0,-3 0 0 16,2-1 14-16,-2 0 11 0,1 0 21 0,-1 1 11 15,-4 0 19-15,1 2 18 0,0 1-7 16,-3 1-3-16,2 0 2 0,-1 0-3 0,-1 2-4 16,0 1-9-16,-3 1-11 0,3-2-7 0,-3 4-8 0,3 1-11 15,0 0-5-15,0 0-6 0,0 0-1 0,-7 7-11 16,4-2-16-16,0 1-19 0,1 2-4 0,-1 1-6 16,0 4 1-16,3 0-19 0,-3-2-6 0,2 2-10 15,1 0-19-15,0-1 2 0,0 0-3 0,0 0-1 16,0-3 7-16,0-1-14 0,1 0 1 0,0 0 3 0,1-1-2 15,-2-3 1-15,4-1 5 0,-1 2 5 16,0-3 4-16,1-1 5 0,2-1-3 0,1 0 0 0,3-3 5 16,-2-1 5-16,5-3 13 0,-6 0-6 0,5 0 7 15,-1-2 6-15,0 1 9 16,-2-4 3-16,1 0 6 0,-1 1 11 0,0-1 16 16,0 0 22-16,-2 1 11 0,-4 2 16 0,2 3 18 15,0-1 6-15,-4 2 13 0,2 0-1 0,-2 3 3 16,1-2-4-16,-2 2-8 0,0 2-9 0,0-3-14 0,0 3-10 15,0 0 0-15,0 0-10 0,-7 7-6 16,4-2-5-16,-1 2-20 0,1 2-22 0,0-3-10 0,0 5-18 16,2-3-18-16,1 4-26 0,-2 1-14 15,1-2-12-15,1-2-19 0,1 1-17 0,2 2-14 16,-2-4-13-16,1 0-19 0,1-1-13 0,0-2-8 16,-1-2-4-16,3 2 2 0,0-4-7 0,1-1-9 15,3-1-162-15,-1-1-420 0,1-4 186 0</inkml:trace>
  <inkml:trace contextRef="#ctx0" brushRef="#br0" timeOffset="293125.4066">10967 7863 591 0,'11'-11'68'0,"-2"0"24"0,0-1 29 0,-2 0 18 16,-1 0 12-16,-1 0 16 0,0 4 11 16,-3 0 1-16,0 1 5 0,-2-1 7 0,1 3 2 15,-1 2-1-15,2-1-14 0,-4 0-5 0,2 4-30 16,-3-1-14-16,3 1-17 0,0 0-8 0,-10 3-7 0,5 3-11 16,-1 1-7-16,2-1 0 0,-1 1-20 0,0 5-7 15,1-1-11-15,-1 0-6 0,1 1-13 0,2 0-9 16,-2-2-18-16,2 3-15 0,1-4-6 0,2 0-11 15,-1-2-18-15,3 1-15 0,-1-3-10 0,0 0-8 16,2-2-1-16,2 1-7 0,0-3-17 0,2 0-15 0,2-2-16 16,-2 1-16-16,5-6-5 0,0 2-2 0,0 0-8 15,0-2-3-15,-1-1 0 0,0-1 8 0,-1 1 17 16,-1-2 21-16,1 2 36 0,-4 0 37 0,3-1 33 16,-5 1 33-16,1 3 27 0,-2-3 20 15,-1 2 26-15,-1 1 15 0,0 0 7 0,0 1 5 16,-1 0-7-16,-1 3 3 0,0 0 0 0,-3-3-1 15,3 3-5-15,0 0 6 0,0 0-7 0,-7 6-15 0,5-3-7 16,0 1-4-16,-1 0-5 0,1 0-6 0,1 3-12 16,1-3-5-16,0 0-13 0,1 0-12 0,-1-1-12 15,2 0-15-15,0-1-9 0,1 1-13 0,1-1-5 16,2-2-12-16,0-2 2 0,-1 0-10 0,4 1 5 16,-1-3 4-16,1 0 1 0,-2-3 6 0,0 1 14 15,2-1 12-15,-3 0 26 0,1-1 13 0,0-2 20 0,-3 2 11 16,0-1 15-16,0 0 17 0,-1 1 2 0,-1-1 9 15,0 0 7-15,-1 1 22 16,-2 0-13-16,2 4-1 0,-1-2 1 16,-1 2-2-16,-1-1 2 0,-1 3 1 0,-1-1-4 0,-2 2-9 15,-3 2-5-15,2-1-6 0,-3 4-13 0,-1 2-6 16,1 4-4-16,-1-2-12 0,1 3 0 0,-2 4-11 16,3 2-1-16,3-4-6 0,-1 4-7 0,4-4-25 15,3 2-30-15,2-2-21 0,3-1-25 0,2-3-30 0,3-1-24 16,0-2-31-16,3-2-40 0,1-2-54 0,9-4-42 15,-6 0-287-15,5-6-625 0,-3-1 277 16</inkml:trace>
  <inkml:trace contextRef="#ctx0" brushRef="#br0" timeOffset="295317.8967">11479 7523 121 0,'2'-7'312'0,"-1"-1"-6"0,1 4-10 0,-1 0-14 16,-1 0-21-16,0 0-22 0,0 2-28 0,1 0-21 16,-1 2-22-16,0 0-18 0,0 0-14 0,0 0-12 0,0 0-12 15,1 10-11-15,-1-4-8 0,1 3-11 0,-1-1-9 16,3 5-17-16,-2 1-3 0,-1 1-5 0,0-2-7 0,0 2-2 15,1 4 0-15,0-4-8 16,-2 3-3-16,1-3-5 0,0-1-2 0,0 0-3 16,0 0-3-16,-1-1-1 0,1-4 2 0,-1-1 0 15,-1 0-7-15,2-1 3 0,0-2-4 0,-1-1 7 16,1-1-4-16,0 1 3 0,-1-2-3 0,1-2 0 0,-1 3-1 16,1-3 3-16,0 0-4 0,0 0 2 0,0 0-4 15,0 0-3-15,1-12 1 0,0 6 10 0,3 0-13 16,-4-1 2-16,3 0 6 0,1-1-10 0,1 2 2 15,0 0-4-15,2-1 3 0,-1 1 5 0,1 1-7 16,0-1-5-16,0 2 1 0,1 0-8 0,1 1 6 16,-2 1-2-16,3 1-2 0,-3 1 3 0,1 1 1 15,1 1-2-15,-2 2 0 0,0 0-3 0,0 1 0 0,-3 4-1 16,0-3-1-16,-2 3-4 0,2 1-6 0,-3 2-2 16,-4 2-7-16,1-2-1 0,-3 1-6 0,0 0 1 15,-2-2 4-15,-3 2 2 0,1-4 2 0,-1-1 5 16,1 1 2-16,-1-4 4 15,3 0 5-15,0-3 0 0,-2 0 6 0,2-2 0 0,2 0 1 16,-1-2 10-16,-1-2 0 0,3 1 2 16,-2 0 7-16,3-1 2 0,-1-2 7 0,1 2 10 15,2-1 3-15,-2-2-4 0,1 5 1 0,2-3-2 0,-1 0-3 16,1 2-3-16,0 1 0 0,0-3-3 0,0 5-5 16,2-2-2-16,-2 2-2 0,5-1 2 0,-5 1 2 15,0 0-6-15,10 3-2 0,-7 0 4 0,1-1-3 16,-1 0 1-16,1 3 9 0,-1-1-17 0,1 0 3 15,-1-2 3-15,3 5 4 0,-1-2-7 0,0-1-2 0,-1 0 4 16,0 0-5-16,3 1 1 16,0-2-5-16,0 1 2 0,1-2-6 0,1 0-4 15,1-2-8-15,0 0-1 0,4 0 3 0,1-2-13 16,-2 0-4-16,2-2 2 0,-2-1 6 0,1-2 3 0,-1 1 4 16,1-2 1-16,-1 0 1 0,2-5 2 0,-5 1 5 15,-3 1 3-15,0-3 19 0,-1 2 8 0,1-1 5 16,-3 2 16-16,0-2 2 0,-1 0 28 0,-3 3-15 15,3 2 2-15,-3 0 2 0,1-1 8 0,-2 3 8 16,1 1-12-16,-2 1-4 0,1 1-13 0,1 1 2 16,0 2-4-16,0 0-9 0,-6 0 3 0,6 0-12 15,-4 5-6-15,1 1-5 0,2 0-6 0,-1 4-9 16,1-1-6-16,1 0-14 0,-1 1-14 0,2 2-9 16,-2 0-9-16,2 0-14 0,2-3-6 0,-2 0-2 0,2 0-8 15,0-1 2-15,1-1-6 0,0 0 2 0,2-2-2 16,-3 0 8-16,1-3 4 0,2 1 1 0,-2-3 5 15,2 0 9-15,2-3 3 16,-1 2 8-16,0-5 4 0,3 3 4 0,-3-3 9 16,3-3 9-16,0 2 16 0,-2 0 14 0,-2-1 12 0,-1 1 8 15,1 1 11-15,-3 0 12 0,1 2 0 0,-1 0 6 16,0 1-4-16,-2 0-5 0,2 2-11 0,0-1 1 16,-3 2-12-16,0 0-4 0,0 0-1 0,4 10 1 15,-4 0-1-15,1 2-7 0,1 7-1 0,-2 0-2 0,4 4 2 16,-3 0-13-16,-2 1-8 0,1 1-9 0,0-1-8 15,-3 11-8-15,2 1-8 0,1-10-13 16,-3 1-6-16,2 0-3 0,-4-1-7 0,4-1-6 16,-2-4 7-16,2-1 4 0,-2-4 11 0,1-2 1 0,1-3 8 15,1-2 10-15,-1-1 19 0,1-4 15 0,-2 2 15 16,1-2 9-16,1-1-2 0,-2-2 10 0,2-1-4 16,-5 2-2-16,5-2 0 0,-6-4 3 0,5 1 1 15,-2-3-4-15,0 0 3 0,-1-1-10 0,1-2-2 16,-1-3 2-16,1-1-4 0,-1-5-3 0,1 6 2 0,0-1-3 15,-1-3-5-15,4-3 4 16,-3 4-1-16,0-5 0 0,2 3-6 0,2-4-7 0,2 8-8 0,0-6-8 16,1 1-6-16,2 4-2 15,-2 0 1-15,2 0-3 0,5-3-7 0,2 3-4 16,-1-2-7-16,4 3-7 0,-1-2-10 0,-2 7-12 16,5-4-33-16,2 2-35 0,-2-2-33 0,-2 5-201 15,-2 0-409-15,-3 0 181 0</inkml:trace>
  <inkml:trace contextRef="#ctx0" brushRef="#br0" timeOffset="297362.554">12558 7504 160 0,'2'-5'303'0,"0"1"-6"0,1 1-10 15,-3 0-12-15,3-1-23 0,-2 2-13 0,2 0-20 0,-3 2-24 16,0-3-16-16,0 0-22 0,0 3-15 0,0 0-12 15,0 0-17-15,0 0-6 0,0 0-16 0,-1 8-8 16,-1-3-7-16,-2 3-8 0,0 3-20 0,-2 2-6 16,2 0-4-16,0 0 4 0,-4 9-9 0,2-2-6 15,-1 0-2-15,0 1 1 0,-2 0-4 0,2 1-4 16,-2 1-1-16,-1-2-5 0,1 0 1 16,-1-1 3-16,3-3-7 0,-1 2 1 0,1-8-3 15,1 0 7-15,1-4-4 0,2 3-6 0,0-4 3 0,1-2-2 16,-2 1 2-16,3-2 3 0,-1 0 4 0,1-2 1 15,1-1-2-15,0 0 3 0,0 0 1 0,0 0-4 16,1-13 5-16,1 6-3 0,3-5-4 0,-2 0 0 16,2-2 6-16,0-3-2 0,2-4-2 0,-1 1-2 15,1-1-11-15,3-1 15 0,-2-3-7 0,1 1 2 0,0-1-3 16,0 1 10-16,2-1-3 0,0 2 0 16,-1 0 6-16,3 4 0 0,-2 1-4 0,-4 5 3 15,2 3-2-15,-2 2-3 0,-2 0-2 0,0 3 7 0,-1 1-11 16,0 2-7-16,0-1 16 0,-1 3-12 0,1 0 2 15,-4 0 0-15,7 4-2 0,0 2 7 0,-4 2-3 16,4 4 4-16,-3 0 0 0,2 6-1 0,1 0-8 0,-3 2 2 16,0 1 0-16,2 1 16 0,-2 0-14 0,-1 2-1 15,0-1 1-15,-2 1-11 16,4-2 10-16,-4-1-1 0,2-1-5 0,-2-5 5 16,2 4 1-16,-1-5-9 0,0-2 2 0,1 1-19 15,-1-4-17-15,-2-2-16 0,2 3-18 0,-1-3-23 0,0-4-22 16,-1 3-42-16,1-3-33 0,1 1-31 0,-2-4-39 0,1 2-280 15,-1-2-584-15,0 0 259 0</inkml:trace>
  <inkml:trace contextRef="#ctx0" brushRef="#br0" timeOffset="297590.6386">12527 7696 84 0,'0'0'262'0,"-4"0"-17"0,4 0-20 0,0 0-13 15,0 0-26-15,0 0-18 0,0 0-19 0,0 0-13 16,0 0-13-16,0 0-19 0,25 0-24 0,-12 0-21 16,0-1-25-16,2-2-32 0,2 1-35 15,4-2-35-15,3 0-42 0,-3 1-50 0,-4 1-123 0,4-3-308 16,-6 3 137-16</inkml:trace>
  <inkml:trace contextRef="#ctx0" brushRef="#br0" timeOffset="298335.5848">12880 7708 74 0,'0'0'292'0,"0"0"-7"0,0 0-14 0,-8-3-2 0,8 3-23 16,0 0-22-16,0 0-20 0,-3-2-17 0,3 2-13 15,0 0-13-15,0 0-9 0,0 0-10 0,-7 0-6 16,7 0-5-16,0 0-12 15,0 0-8-15,0 0-9 0,-5 0-1 0,5 0-2 16,0 0-12-16,0 0-6 0,0 0-4 0,0 0 1 0,0 0-8 16,0 0-10-16,0 0-6 0,0 0-7 0,0 0 1 15,0 0 9-15,0 0-22 0,18 0-3 0,-9 0-5 16,2 0-11-16,4 0 0 0,1 0 4 0,6 0-6 16,0-2-14-16,1 2-14 0,1 0-10 0,0 0 0 0,-2-1-18 15,2-3-10-15,-1 4-1 0,-2-1 3 0,0-2-1 16,-4 2 4-16,-2-1 0 0,-3-1 10 0,-2 3 2 15,2-2 1-15,-3-1 8 0,-1 2 12 0,-1-2-5 16,-2 0 4-16,-1 0 11 0,0 2 7 0,-2-2 5 16,1-1-4-16,-1-1 0 0,-2 2 3 0,-2 0 6 0,1-1 7 15,-1 1-6-15,-1-1-3 0,0 0-2 16,-1 1-3-16,0-1 2 0,0 1 0 16,-1-1 1-16,-2 0 4 0,0 1-7 0,-1-1 1 15,-1 0 0-15,1 1 6 0,-1-1-2 0,2 2 4 16,-3 0 3-16,2-1 0 0,-1 1 0 0,1 1 5 15,1-1 2-15,-1 0 7 0,3 2 7 0,-1-4 5 16,1 4-2-16,0-2 10 0,0 1 14 0,5 1-10 16,-6-2 10-16,6 2-7 0,-5-1-9 0,5 1 1 15,-4-1-7-15,4 1 0 0,0 0-10 0,-4 0 0 0,4 0-6 16,0 0-3-16,0 0 2 0,0 0-6 16,0 0-3-16,11 3-11 0,-2-1 7 0,-1 0-4 15,1 2-1-15,4-1-7 0,0 1-1 0,1-1-11 0,0 1-2 16,0 2-7-16,0 1-4 0,0 0-7 0,0 1-2 15,-3-1 5-15,1 3 12 0,-4-1-5 0,0 0-2 16,-1 1 10-16,-3-1-2 0,-2 0-3 0,-4 4 6 16,0-1 0-16,-4 1 2 0,-1-2 1 0,-4 5 0 0,-2-2 13 15,0 0-19-15,2-4-11 0,-1 1-29 0,-1-2-9 16,1-2-38-16,0 1-32 0,1 1-34 0,4-3-38 16,0 0-44-16,2-2-46 15,1-1-253-15,3 0-593 0,-2 0 263 0</inkml:trace>
  <inkml:trace contextRef="#ctx0" brushRef="#br0" timeOffset="298850.4432">13727 7516 192 0,'6'-3'326'15,"-4"-2"-14"-15,1 2-13 0,0 0-18 0,-1-1-13 16,-1 1-23-16,-1 3-25 0,3-3-21 0,-3 3-22 16,0 0-21-16,0 0 1 0,0 0-29 0,0 0-14 15,0 0-12-15,-7 13-12 0,2-6-5 0,0 0 0 16,-1 1-19-16,-2 3-3 0,1-1-8 0,-3 3-9 0,0-2 0 16,-1 6-3-16,-3 1-8 0,1-4-7 0,0 4-11 15,2-2 3-15,-5 1-8 0,2 0 2 0,-1-1-6 16,0 1-2-16,-1-3-5 0,1 0-5 0,-1 0 3 15,5-4-1-15,-2 0-1 0,3-1-2 0,-3-2 1 16,2 1 2-16,0-1-4 0,3-2 3 0,2-3 1 16,0 2 5-16,1-4 0 0,-1 2 0 0,2-2-2 15,4 0 2-15,-9-6 2 0,6 4-5 0,1-4 2 16,0 0 0-16,0-4-6 16,3 0 5-16,0-3 10 0,2-1-10 0,1 1 0 0,0-2 0 15,4-2 3-15,-1 2-4 0,0 3 4 0,1 0-2 0,-1 1-4 0,0 0 5 16,0 5 7-16,-1 0-7 0,1 0 5 0,1 1-1 15,-2 2 1-15,3 1 8 0,-2 1 0 0,1 0 3 16,-1 3-5-16,3 1-5 16,-3 1-1-16,3 1 8 0,0 4-1 0,0 2 2 15,-1 0-3-15,4 5-2 0,-5-3-4 0,5 4 0 16,-4-1 6-16,-1 0-4 0,0-3-5 0,1 0 7 16,-3-1-28-16,1 0-18 0,0-2-28 0,1-1-35 0,1 0-36 15,-1-2-49-15,-1-2-56 0,3-2-57 16,-3-2-222-16,1-1-560 0,2 0 248 0</inkml:trace>
  <inkml:trace contextRef="#ctx0" brushRef="#br0" timeOffset="299286.7621">13944 7728 101 0,'0'-3'335'16,"0"3"-16"-16,0 0-21 0,0 0-24 0,3-2-22 15,-3 2-27-15,0 0-22 0,0 0-23 0,0 0-10 16,0 0-25-16,0 0-13 0,0 0-19 0,0 0-5 15,0 0-18-15,0 0-4 0,1 7-9 0,-1-7-12 16,-6 7-4-16,4-6-9 0,-1 2-10 0,-1-1-2 16,-1 0-6-16,1-1-6 0,0 1 3 0,1 0-9 15,3-2 5-15,-7 2-3 0,4-2-3 0,3 0-1 0,0 0 3 16,-5-2-7-16,5 2-7 0,-2-5-4 0,2 2 4 16,0 3 1-16,3-5-4 0,0 1 0 0,-3 1-1 15,3 1-1-15,1 0-1 0,-1 0 3 0,1 1-4 16,0 0-2-16,-1-1 3 0,1 1-3 0,-1-1 2 0,1 1-4 15,-4 1 8-15,6 0-6 16,-6 0 0-16,0 0 7 0,6 1-8 0,-6-1 3 16,1 5-16-16,-1-5-21 0,-3 3-36 0,2 0-48 15,-2-1-64-15,0 1-76 0,-4 0-244 0,1-2-544 16,1 1 241-16</inkml:trace>
  <inkml:trace contextRef="#ctx0" brushRef="#br0" timeOffset="302032.853">1695 8623 63 0,'0'0'304'0,"0"0"-8"0,3-3-11 15,-3 3-4-15,0 0-20 16,0 0-23-16,0 0-18 0,0 0-20 0,3-2-17 16,-3 2-14-16,0 0-18 0,0 0-15 0,0 0-21 15,0 0-11-15,0 0-9 0,0 0-6 0,2 5-10 16,-2-5-2-16,0 8-7 0,-1-2-3 0,2 1-8 0,-2 0-3 16,0 2-6-16,-1 0-6 0,1 2-3 0,-1 1 33 0,1 1-8 15,-2-1-8-15,2 0-11 0,-2 0-13 16,0 2 4-16,2 0-6 0,-2-1-15 15,0 0-25-15,2-1-23 0,-1-1-25 0,1-2-24 0,-1 0-26 0,2-1-24 16,-1 0-32-16,1-1-32 0,0-2-29 16,1-1-19-16,1 0-19 0,-2-3-174 0,0-1-471 0,0 0 210 15</inkml:trace>
  <inkml:trace contextRef="#ctx0" brushRef="#br0" timeOffset="302425.3109">1771 8666 201 0,'3'-6'253'0,"1"0"-10"0,-1 3-10 16,1 0-17-16,-1 0-16 0,-3-1-21 0,4 4-12 16,-1-1-5-16,-3 1 5 0,8 1-13 0,-2 1-14 0,-3 2-14 15,1-1-3-15,2 3-4 0,-2 1-11 0,3 4-11 16,-3-3-8-16,0 3-7 16,-1 1-10-16,0 1-6 0,0 1-5 0,-3-1-5 15,0 1-10-15,-3 0-7 0,3-1-12 0,-4-2-8 16,1-1-3-16,0-3-2 0,0 2 1 0,1-3 0 15,0-2 2-15,1 1 3 0,-1-2-3 0,1-2-3 16,1-1-5-16,0 0 1 0,0 0-3 0,-3-10-2 16,5 2-1-16,-1-2 2 0,3-2-2 0,-1-1 2 15,4-1-3-15,-1 0 0 0,-2 1-1 0,4 0-1 16,-1 1 5-16,0-1-1 0,2 4-3 0,-2 2 3 0,0-2 4 16,4 1-3-16,-4 3-1 0,-4 2 0 0,4-2-1 15,0 2 2-15,0 1 6 0,3 0 7 0,-3 2 3 16,2 2-3-16,-1-1 3 0,-1 5 0 0,2-2-6 15,-1 3 1-15,-1 2-1 0,0 3 2 0,0 1-5 16,-3 0 0-16,2 0-4 0,-2 2-8 0,-1-2-14 16,-2 1-15-16,-1-1-24 0,-1-1-23 0,-2 1-30 15,0-4-46-15,-1-2-55 0,1 1-61 0,-1-3-235 16,0-2-543-16,-2-2 241 0</inkml:trace>
  <inkml:trace contextRef="#ctx0" brushRef="#br0" timeOffset="302615.0616">1781 8354 210 0,'0'0'170'0,"0"0"-45"0,0 0-58 15,0 0-67-15,4-2-96 0,-4 2-103 0,6-1 46 16</inkml:trace>
  <inkml:trace contextRef="#ctx0" brushRef="#br0" timeOffset="307110.1152">2365 8673 180 0,'0'0'217'0,"0"0"-10"0,0 0-16 16,0 0-19-16,0 0-16 0,0 0-15 0,0 0-9 16,0 0-9-16,0 0-9 0,0 11-11 0,0-9-8 15,0 1-10-15,0 2-11 0,3-1-3 0,-2 0-7 0,2-1-6 16,0 2-3-16,0 0-5 0,1-1-4 0,-1 2-7 16,1-4 0-16,3 1-5 0,-1-1-3 0,2-1-3 15,1 0-2-15,1-1-6 0,1-1 1 0,-1 0-3 16,3-3-2-16,-2-1-4 0,1-1-4 0,0 1 0 0,0-2-4 15,-1-1 2-15,-3 1 1 16,-1-3-2-16,1 3 0 0,-1-3 0 0,-4 1 3 0,2 0 4 16,-2-3 8-16,0 2 9 0,-2 2 9 0,1-1 5 15,-2-4 4-15,-3 5 4 0,2 0-1 0,-2 1 6 16,0 1-4-16,-1-1 4 0,1 4 2 0,-2-1-7 16,0 2 9-16,1-1-19 0,-1 2-2 0,0 0-5 15,-4 3-4-15,0-2-5 0,2 3 2 0,-2 1-6 16,1 1-4-16,-2 3-5 0,2-1 4 0,-1 2-5 15,0 2 3-15,1 2-7 0,3 1 8 0,-8 4-8 0,9-5 1 16,-2 6 1-16,2-5-5 0,1 1 9 0,3 4-16 16,0-5-8-16,3 2-7 0,0 1-7 0,1-4-20 15,2 0 7-15,1-1-11 16,1-3-5-16,2-1-8 0,1 1-13 0,2-4-1 0,1-3-4 16,1-1-13-16,0-4-6 0,4-2-2 15,2-1 3-15,-1-2 7 0,-2-2 9 0,2 0 10 0,-5-3 10 16,1-3 26-16,-5 5 21 0,2-4 18 0,-6 2 25 15,1 1 20-15,-2-1 17 0,-1 0 19 0,-3-1 24 16,2 0 4-16,-4 5 6 0,1-3 10 0,-3 4 13 16,0 0 4-16,1 1 4 0,-1-2-11 0,0 3-11 15,0 1-13-15,0 1-7 0,1 0-7 0,-2 1-22 16,2-1-7-16,-1 2 5 0,2 2-20 0,0 0-3 16,0 0-4-16,0 0-12 0,0 0-1 0,-1 10-1 0,0-3-6 15,1 1-18-15,0 1-3 0,-1 1-7 16,1 1-6-16,0 2-1 0,0-3-8 0,-1 1-5 0,0-2-4 15,0 2-1-15,-1-1-4 0,1-2 4 16,-2 1-6-16,2-1-4 0,-1-1 2 0,1-3-1 16,0 1 4-16,1-3 5 0,-1 1 4 0,1-3 6 0,1 4 6 15,-1-4-5-15,0 0 4 0,0 0-4 0,0 0 6 16,0 0 0-16,4-13 1 0,-1 7 0 0,0-2 4 16,2-2-1-16,1-3 1 0,1 1-2 0,0 0-4 15,0-1 4-15,0 0 2 0,3 2 4 0,0 0-4 0,-2 2-4 16,2 1 5-16,-3 3-9 15,2 0 3-15,-1 1-2 0,-1 1 2 0,3 3-2 16,-1-2 2-16,-3 4-1 0,1 1 4 0,0 1 2 16,-1 3-3-16,0 4 1 0,0 0 4 0,-3 1-3 15,0 0 0-15,-1 4 1 0,0-2-6 0,-3 1-2 0,-1-1-6 16,0 1-15-16,-1 0-15 0,-3 4-7 16,0-4-4-16,0-2-7 0,-1-1-10 0,-1-1-18 15,0-3-5-15,0 0-13 0,1 0-8 0,0-3-19 16,0-1-15-16,1 1-12 0,1-3-32 0,-1-2-29 15,0 0-180-15,2-2-438 0,0-1 193 0</inkml:trace>
  <inkml:trace contextRef="#ctx0" brushRef="#br0" timeOffset="307352.6406">2988 8451 285 0,'4'-6'346'16,"-2"2"-13"-16,-1 1-5 0,1 0-5 0,0 2-24 15,0-1-39-15,1 0-27 0,-3 2-20 0,0 0-30 16,0 0-17-16,0 0-14 0,2 8-16 0,-4 1 7 16,0 1-29-16,0 3-14 0,2 0-9 0,-4 6 2 15,1 2-14-15,2 1-20 0,-3-2-17 0,1 0-9 0,0 1-17 16,1-2-9-16,1 3-10 0,0-1-22 0,1-1-11 16,-4 0-15-16,2-5-20 0,0-3-21 0,-1 5-21 15,1-4-15-15,0 1-22 0,-1-5-31 0,2-2-29 16,0-1-31-16,-1 1-215 0,-1-2-493 0,1-3 218 15</inkml:trace>
  <inkml:trace contextRef="#ctx0" brushRef="#br0" timeOffset="307691.1897">2909 8623 180 0,'0'0'236'0,"1"-3"-24"0,2 0-13 0,-3 3-13 0,7 0-14 16,-1-1-21-16,3-2-13 0,0 2-13 0,5-1-9 16,0 0-12-16,0-1-8 0,0 0-8 0,1 0-6 15,0 0 0-15,-1 0 9 0,-1 0-4 0,-5 1 3 16,1-1 3-16,-4 3 8 0,1-3 7 0,-2 3 3 0,-1-1 5 16,-3 1 6-16,7-1 1 0,-7 1-4 0,6 1 14 15,-6-1-27-15,0 0-7 0,7-1-12 0,-7 1-11 16,0 0-5-16,2 2-12 15,-2-2 0-15,2 6-3 0,-2-2-12 0,3 0-2 16,-1 3-16-16,-1 2 8 0,1 2-1 0,0-1 2 16,0-2-8-16,-1 5-12 0,1 1-10 0,-1-2-25 15,0 1-25-15,-1-1-18 0,2 2-17 0,-2-1-18 16,-1-1-32-16,0 3-29 0,0-2-34 0,-1-4-38 0,1-1-33 0,0 0-245 16,-1-2-552-16,2-2 245 0</inkml:trace>
  <inkml:trace contextRef="#ctx0" brushRef="#br0" timeOffset="308368.2886">3227 8580 42 0,'2'-1'322'0,"-1"-2"-33"0,-1 3-27 16,3-4-31-16,-3 2-15 0,0 2-15 0,0 0-11 15,0 0-11-15,8 7-16 0,-2 1-19 0,-2-3-11 16,-1 3-12-16,1 0-15 15,-1 3-8-15,0 2-9 0,1-2-15 0,-4 2-14 16,0-1-14-16,0 1-13 0,0-1-13 0,-1 0-13 16,-2-3-12-16,3 0-4 0,-3-2 4 0,0 0 0 15,-1-1 2-15,4 0 0 0,-3-3 8 0,2-1 4 16,-2 0 2-16,3-2-2 0,-4 0 7 0,4 0 7 16,-3-4-4-16,2-1 7 0,-1-1-1 0,2-2 11 0,0 0-7 15,2-1 15-15,-1 0-9 0,0-4 1 0,2 1-4 16,0 0-7-16,1 1-2 0,2-2-2 0,1 3-3 15,-1-1-1-15,2 0-9 0,0 1-7 0,1 1-4 16,2 2-6-16,-3 3-3 0,4-2-5 0,-4 2-5 0,1 0-3 16,-1 2-9-16,0 2-9 0,-1-1 1 0,2 2-1 15,-3 1 0-15,-1 2-8 0,1-1-12 0,-2 1-4 16,-1 2-6-16,1 1 2 0,-1 0-5 0,0-1 0 16,-2-1 2-16,1 3-4 0,-2 0-1 0,1-3 3 15,-1 1 3-15,0-2 8 0,0 2 12 16,0-3 0-16,3-1 6 0,-3 0 3 0,0 1 5 15,0-3 4-15,0 6 7 0,0-6 1 0,0 1 7 16,3 1 7-16,-3 2-4 0,0-4 5 0,1 2 6 16,1 0-2-16,-2-2 0 0,4 3 3 0,-2-1-2 15,0-1-2-15,-2-1-6 0,6 2-1 0,-2-2-6 16,-4 0-1-16,10-1-8 0,-6 1 0 0,4-2-8 16,-1 0 6-16,-1-2-1 0,1 0 0 0,0-2 10 15,0 0 0-15,-1 0 21 0,-1 2 6 0,1-6 13 0,-2 3 21 16,2 0 31-16,-2 0 19 0,-1-1 12 0,-2 1 11 15,1 0 19-15,-1 1 9 0,-1-2-5 0,-1 4-8 16,1-2-5-16,-2 2-7 0,-1 1 5 0,1-1 1 16,-1 2-5-16,-3 0-12 0,2 1 3 0,-2 1-5 15,1 0-2-15,-2 2-4 0,0 1-12 0,2-1-4 16,-2 4-9-16,2 0-6 16,-1 2-9-16,1 5 1 0,2 0-11 0,0 2 1 0,1 0-9 15,0-1-12-15,2-1-17 0,0 2-18 0,1-2-28 16,5 0-21-16,-3-1-31 0,4-2-30 0,1-2-31 15,-1 0-52-15,6-3-47 0,-6-2-274 0,4-3-567 0,-1-1 251 16</inkml:trace>
  <inkml:trace contextRef="#ctx0" brushRef="#br0" timeOffset="308616.4905">3254 8351 53 0,'-3'-1'193'15,"3"1"-79"-15,-4-2-47 0,4 2-95 0,0 0-39 16,0 0-72-16,0 0 32 0</inkml:trace>
  <inkml:trace contextRef="#ctx0" brushRef="#br0" timeOffset="310704.9609">3965 8520 24 0,'2'-5'302'16,"-1"0"-7"-16,2 2-7 0,-2 0-12 0,1 0-3 15,-2 0-19-15,0 3-15 0,0-4-25 0,0 4-17 0,1-2-28 16,-1 2-20-16,0 0-11 0,0 0-14 0,-7 7-15 0,1-1-4 16,2 1-13-16,0 2-8 0,-3 2-8 0,1 0-8 15,-1 2-8-15,0-1-7 0,0 1-9 0,0 0 2 16,0 3-7-16,0-1-4 0,4-3-1 0,-4-1-3 16,3 1 0-16,-2 0-9 0,2-4-8 0,4 0 0 15,-3-1-3-15,-1 0-4 0,3-1-3 16,1 0-1-16,-2-3-2 0,-1 1 3 0,2-1-2 0,1-1 7 15,0-2-4-15,-3 2 2 0,3-2 2 0,0 0-4 0,0 0-7 16,7-14 8 0,-7 5-1-16,7-3-4 0,0-5 1 0,-1-2 1 0,5-1-2 15,-4-1 5-15,6-3-3 0,-2 2 6 0,2-1-8 16,-2-1 1-16,3 0-2 0,-1 2-1 0,-1 3 1 16,0 3 17-16,-2 4-13 0,-2 2-4 0,-1 1 0 15,0 1 0-15,-3 3-2 0,-1 1-1 0,0 1 0 0,4 0 1 16,-4 2-2-16,-3 1 10 0,0 0-9 15,8 7 8-15,-5-1 6 0,1 2-1 0,-1 2 1 16,0 3-6-16,-2 1 6 0,4 5 1 0,-3 1-4 16,3 2-5-16,-4-3 3 0,2 3-2 0,0-1-17 15,1 0-7-15,-1-2-11 0,1 2-20 0,0-2-24 0,-1-1-18 16,0 1-28-16,-2-3-28 0,3-3-35 0,-1 0-21 16,0-5-31-16,0-1-31 0,-2 3-176 0,-1-7-479 15,2 1 213-15</inkml:trace>
  <inkml:trace contextRef="#ctx0" brushRef="#br0" timeOffset="310883.7558">3992 8619 45 0,'-3'3'166'0,"3"-3"4"0,1 3-28 0,-1-3-14 0,6 1-9 15,3 1-23-15,-1 0-30 0,6 1-38 0,3-4-34 16,0-1-25-16,5-1-26 0,0-1-88 0,-1 1-156 16,0-1 70-16</inkml:trace>
  <inkml:trace contextRef="#ctx0" brushRef="#br0" timeOffset="311317.0149">4352 8538 62 0,'0'-3'273'0,"0"3"1"16,-1-4-5-16,-2 1-10 0,3 3-3 0,-3-3-14 0,-1 3-19 0,-1 0-18 15,5 0-11-15,-12 0-24 0,5 1-9 0,0 4-20 16,0-2-9-16,-1 2-18 0,2 1-9 0,-1 0-9 16,1 3-10-16,2-1-10 0,-3 4-6 0,4 2-10 15,0 0-5-15,1 1 0 0,0-1-11 0,-1 0-3 16,3-1-4-16,3 2-4 0,-1-2 3 0,2 0-15 16,0 0-8-16,3-2-8 0,0 0-16 0,-1-3-12 15,2 0-7-15,-1-1-8 0,3-4-11 0,-1-1-7 16,3 0-17-16,2-4-9 0,3-1-11 0,-3-1 0 0,5-5-3 15,0-1 7-15,1-5 1 0,-4 3 8 0,-1 0 15 16,0-3 10-16,-1-1 20 0,-1-2 16 0,-3 1 20 16,0-3 27-16,-3 4 23 0,0-3 13 0,-3 0 23 15,1 1 4-15,-3 1 16 0,-2 4 25 0,0 0 21 16,2 0 1-16,-2 1 9 0,-2 3 5 0,2 2-1 16,-2 0-12-16,0 2-6 0,1 1-9 0,-1 0-15 15,1 1-12-15,-1 0-14 16,2 3-12-16,-4-1-9 0,4 1-13 0,0 0 0 0,-6 8-7 15,5-1-13-15,-3 5-13 0,2-3-8 0,1 4-18 16,-2 1-15-16,3 5-10 0,-4 3-17 0,4 1-9 16,-3 1-24-16,3 0-16 0,0 2-19 0,0-1-18 15,-2 1-22-15,1 1-17 0,0-3-25 0,-2 2-28 16,0-1-38-16,3-5-37 0,-1-1-55 0,-2-5-200 16,-2-3-589-16,3-2 261 0</inkml:trace>
  <inkml:trace contextRef="#ctx0" brushRef="#br0" timeOffset="311639.6161">4463 8619 42 0,'0'-3'269'15,"0"3"-23"-15,0 0-20 0,2-4-14 0,2 2-12 0,-4 2-19 16,9-2-13-16,-1 1-17 0,3-1-18 0,2-1-12 15,2 0-10-15,1-2-8 0,-2 1-10 0,7-1-7 16,-8-1-7-16,3 2-3 0,-2 1 6 0,-2-2 9 16,-2 1 12-16,-2 2 9 0,-2 0 7 0,-1 0 2 0,-1-1 1 15,1 3-6-15,-5 0 2 0,7 0-17 0,-7 0-3 16,0 0 0-16,3 1-10 0,-3 3-7 0,0 0 1 16,1 1-12-16,-2 3-11 0,-1 1-8 15,1-1-6-15,1 3-11 0,-3-1-18 0,2 2-24 16,1 1-16-16,-2-1-19 0,2 1-24 0,-1 0-24 15,1 0-23-15,-2 0-25 0,2-1-31 0,-1-1-31 16,1-3-34-16,1 0-27 0,-1 1-230 0,-2-1-533 16,2-3 236-16</inkml:trace>
  <inkml:trace contextRef="#ctx0" brushRef="#br0" timeOffset="312217.4351">4846 8563 171 0,'0'0'348'0,"-2"-5"-25"0,0 3-19 15,2 2-23-15,-4-1-21 0,4 1-29 0,-7 0 2 16,7 0-38-16,-7 6-13 0,4-4-26 0,-3 5-14 16,1-1-18-16,-1 1-11 0,1 2-10 0,0 0-14 0,0 2-12 15,0 0-22-15,1 1-13 0,1-3-16 0,-1 3-13 16,2-2-16-16,-1 1-22 0,2-2-11 0,-1-1-16 15,1-1-6-15,2-3-4 0,-1 1-3 0,1 0 2 16,0-3 6-16,2-1 11 0,-3-1-1 0,6-1 8 16,-6 1 10-16,10-6 10 0,-4 0 14 0,1-1 14 0,1-3 17 15,0-3 13-15,1 2 15 0,-2-2 15 0,0 1 11 16,1 0 5-16,-2 5 10 0,-2-3 9 0,2 1 1 16,0 0 0-16,-2 3 0 0,0-1-6 0,-1 3-5 15,-1 2-9-15,0-1-20 16,-2 3-5-16,3-4 6 0,0 2-23 0,-3 2-4 15,0 0-4-15,0 0 2 0,12 6-12 0,-8-4-3 16,0 5 0-16,-3 0-18 0,2 3-3 0,0 2-4 16,-3 2-6-16,0-1-11 0,-1 0-2 0,0 2-6 15,-1-1-7-15,-2-1 2 0,-2 0 4 0,0-1 2 16,5-3 4-16,-3-1 2 0,2-1 3 0,-1-3 6 0,2 1 7 16,-1-3 16-16,2-2-9 0,0 2 5 0,0-2 1 15,0 0-1-15,0-11 0 0,3 4 9 0,0-1-6 16,4-4 9-16,0-1 0 0,7-5-7 0,-2 1 2 15,1 2 1-15,2 1-2 0,-1 0 7 0,-2 4-3 0,1 2 0 16,-1-1-3-16,0 2-1 16,2-1-4-16,-4 4 6 0,1 2-7 0,-2 0 3 15,1-1 0-15,-1 5 3 0,-1 0-13 0,-1 1 13 0,1 5-10 16,-3 0 3-16,0 5-1 0,-3 1-20 0,-1 1-25 16,-2 4-18-16,-4 1-46 0,-1 0-48 0,-1 0-61 15,1-7-69-15,1 1-325 0,-1-3-656 0,2-2 290 16</inkml:trace>
  <inkml:trace contextRef="#ctx0" brushRef="#br0" timeOffset="313665.1863">5414 8476 308 0,'1'-3'308'0,"0"0"-9"0,1 0-14 16,0 1-15-16,-2 0-15 0,0 2-9 0,3-3-30 15,-3 3-24-15,0 0-22 0,0 0-20 0,0 0-17 16,0 0-10-16,0 0-14 0,0 0-11 0,0 10-10 0,0-4-13 16,0 1-8-16,-3 0 1 0,3 5-11 15,0-4 1-15,-3 7-7 0,3-1-6 0,0 1-5 16,-1 3-2-16,1-2-3 0,-1 2-5 0,-1 1 1 15,2-5-7-15,0 4 1 0,-2 2-21 0,1-6-8 16,0-1-19-16,1 1-13 0,-2-1-18 0,1-2-18 0,-1-1-22 16,1 1-21-16,0-2-31 0,-1-2-29 0,1 0-28 15,1-3-17-15,0 0-23 0,1-1-177 0,-2 0-453 16,1-3 202-16</inkml:trace>
  <inkml:trace contextRef="#ctx0" brushRef="#br0" timeOffset="313936.5861">5415 8499 50 0,'1'-14'256'0,"0"2"-22"0,2-1-16 15,1 0-16-15,2 1-10 16,-1 2-18-16,2-1-17 0,2 0-15 0,2 2-12 16,-2 0-12-16,3 2-10 0,1 0-10 0,-2 1-10 15,-1 2-6-15,0 2-9 0,0 0-8 0,-1 1-3 16,0 1-7-16,1 2-4 0,-5 0-2 0,0 2 5 0,0 2-10 15,-3 1-1-15,-1 1-1 0,-2 7-5 0,-2-3-3 16,-6 7-3-16,1-2-2 0,-3 2-1 0,-2-1-7 16,2-2-6-16,-5 2-10 0,4-2-12 15,-1-1-14-15,3-5-19 0,0 2-29 0,2-5-26 16,1 2-38-16,3-3-34 0,1-1-38 0,-1 2-170 0,1-3-407 16,3 2 180-16</inkml:trace>
  <inkml:trace contextRef="#ctx0" brushRef="#br0" timeOffset="314468.6805">5696 8601 166 0,'0'-5'298'0,"0"-1"-11"0,-3 2-8 15,-1-1-19-15,1 1-6 0,3 1-2 0,-6-1-1 0,2 0-33 16,0 1-19-16,0 1-22 0,-2 1-18 0,6 1-13 16,-16 0-4-16,8 1-14 0,-2 3-17 0,0-1-8 15,0 4-4-15,-1 1-17 0,3 1-2 0,1-2-5 16,-3 1-15-16,3 4-3 15,0-1-4-15,3 0-5 0,1-1-7 0,0 0-9 0,3-1-12 16,3 0-19-16,-3 0-16 0,4 0-8 0,-1-3-8 16,4 1-5-16,0-2-12 0,0-1-11 0,1 0-8 15,2-3-7-15,-1 0-2 0,2-2 4 0,-1-2 3 16,0-1 10-16,1-2 6 0,0-1 4 0,-1-2 15 0,0-3 14 16,0 2 11-16,-6 3 20 0,-1-2 17 0,4-3 17 15,-3 3 20-15,-1 1 21 0,0 0 10 16,-2 2 11-16,-1-2 11 0,0 6-2 15,0-3 8-15,1 2-15 0,-2 0-13 0,1 3-8 0,0-4-11 16,0 4-11-16,0 0-12 0,0 0 1 0,0 0-8 16,-4 12-11-16,4-8 1 0,0 5-11 0,-2 0-14 15,4 0-3-15,-2 0-23 0,0 4-17 0,3-4-12 16,1 5 2-16,-1-3-26 0,0 2-16 0,-2-2-16 16,2 1-19-16,-3-4-14 0,4 1-17 0,-3 1-20 15,1-2-21-15,-2-2-20 0,0-1-18 0,0 0-17 0,0-1-14 16,1-4-194-16,1 3-490 0,-2-3 217 15</inkml:trace>
  <inkml:trace contextRef="#ctx0" brushRef="#br0" timeOffset="315020.2928">5801 8664 28 0,'6'-13'221'0,"-2"1"-3"0,-1 0-2 16,1 5 4-16,-1 1 0 0,0 0-9 0,-2 3-12 16,1-1-18-16,-1 2-21 0,2-1-17 0,-3 0-3 0,0 3-25 15,7-4-8-15,-4 5-14 0,-3-1-9 0,10 4-8 16,-6-2-6-16,3 3-12 0,-4-1-2 0,2 1-9 15,1 0-6-15,-3 3-7 0,1-1-19 0,-1 1-9 16,0 1-11-16,-5 1-6 0,1-3-7 0,0 2-1 16,-1 3-2-16,-2-3 1 0,2-2 3 0,1-1 1 0,-3-1 4 15,2 0 6-15,1-3 2 0,0 0 5 16,1-2 16-16,-6 2 3 0,6-2-2 0,0 0 2 0,0-9 7 16,0 3 12-16,0-1-8 0,3-2 1 0,1-4-1 15,-1 4-6-15,4-4-2 0,-1 0 1 0,1 0-4 16,0 0-5-16,2-3-1 15,0 4-2-15,1 1-6 0,1 0-5 0,-1 1-5 16,1 0-15-16,0 1-11 0,2 4-17 0,-2-3-21 16,-1 5-31-16,-1-3-18 0,-1 4-20 0,1 0 0 15,-1-1-11-15,-1 1 6 0,-1 1 1 0,-1-1 21 0,1 0 12 16,-2 1 11-16,0 0 13 0,2-2 24 0,-5 2 22 16,2-2 29-16,0 1 28 0,0-1 21 0,-2-2 23 15,2 1 18-15,-1-2 15 0,0 1 13 0,0-1 13 16,-1-1 6-16,2 1 0 0,-3 1 5 0,0-2 8 15,1 1 9-15,1 3 9 0,-4-1 0 0,4 1-8 16,-4-1-7-16,2 4-3 0,0-6-23 0,-1 5-14 16,1 1-15-16,0 0-8 0,0 0-8 0,0 0-3 15,-3 8-4-15,3-1-10 0,-1 6-3 0,-2 3-8 0,2 3-6 16,-1 4 0-16,-1 0-16 0,2 1 0 0,-2 2 5 16,0 0-2-16,2 9-1 0,-3-9-1 0,1 1-1 15,-1-1-4-15,-1-2-1 0,3-1-11 0,2-3 2 16,-2 0-18-16,2-7-1 0,0-2-21 0,3-3-11 0,0-1-14 15,-2-1-18-15,3-4-25 0,2 0-30 16,-2-4-41-16,5-1-51 16,-1-6-53-16,5 1-65 0,-5-5-187 0,1 2-568 15,2-7 252-15</inkml:trace>
  <inkml:trace contextRef="#ctx0" brushRef="#br0" timeOffset="315183.9668">6138 8620 268 0,'-3'3'273'16,"3"-3"-24"-16,-3 0-24 0,3 0-17 0,0 0-25 0,0 0-15 15,0 0-19-15,0 0-36 0,0 0-43 0,0 0-61 0,24-5-58 0,-11 0-58 16,1 0-187-16,-1-2-317 0,5-1 140 0</inkml:trace>
  <inkml:trace contextRef="#ctx0" brushRef="#br0" timeOffset="315930.5371">6373 8657 234 0,'-3'0'275'0,"-1"-1"-7"0,4 1-9 0,0 0-12 0,-7 0-13 0,7 0-14 15,0 0-18-15,-7 1-14 0,7-1-13 0,-6 3-14 16,4-2-9-16,-3 2-14 0,1 1-17 0,1 0-11 16,2 0-6-16,-2 0-15 0,0 1-12 0,2-1-4 15,-2 2-8-15,3-2-6 0,0 2-11 0,0 0-20 0,3-2-13 16,-2-1-10-16,2 0-9 16,4 0-11-16,2-2-11 0,1 0-3 0,-1-3-4 15,5-1 0-15,0-3 0 0,-1 1 3 0,0-2 2 16,-1-1 6-16,-2-1 5 0,0-1-1 0,-3 0 15 15,0-2 21-15,-3 5-1 0,-1-1 6 0,-3-1 8 16,0 2 13-16,0 1 6 0,-4-1-2 0,-1 3 7 0,0 2-3 16,0-1 6-16,-4 1-1 0,2 2 3 0,-3 0-6 15,2 2-9-15,-1 1-3 0,1 1-2 0,-1 2-4 16,1 0-7-16,2 0-4 0,-1 3-11 0,2 3-11 0,2-5-10 16,2 2-17-16,3-2-11 0,1 0-13 0,3 2-14 15,2-3-11-15,5-1-22 0,1 0-15 0,9-3-10 16,-1-2-10-16,3-2-6 0,-1-2 3 0,0-3 8 15,-1-1 8-15,-1-3 11 0,1-2 16 0,-1-2 23 16,-5-2 21-16,3-2 18 0,-6 0 39 0,0 0 20 16,-4-3 23-16,-3-1 19 0,0 1 20 0,-5 0 17 15,0 2 15-15,-2 1 19 16,-2 0 12-16,-1 6 16 0,0 1 14 0,-1 2 0 0,-2 0-7 16,-1 3-9-16,2 1-12 0,-3 1-17 0,1 1-12 15,0 2-14-15,-1 2-11 0,-1 1-11 0,2 4-8 16,-4 2-8-16,2 3-13 0,1 1-5 0,0 8-7 15,3 3-7-15,1 0-7 0,-1 3-13 0,3 0-17 16,0 13-22-16,3 0-6 0,-1 3-24 0,2 1-26 16,0 2-16-16,0 0-23 0,1 0-18 0,-2-1-13 0,-2 0-12 15,2-1-26-15,-2-4-13 0,-1-2-17 0,0-8-22 16,0-4-11-16,1-1-11 0,0-3-14 0,-1-2-244 16,-2-3-553-16,0-2 244 0</inkml:trace>
  <inkml:trace contextRef="#ctx0" brushRef="#br0" timeOffset="316111.9044">6525 8788 222 0,'3'-9'213'15,"4"3"-18"-15,0-4-23 0,1-2-14 0,2 2-21 0,3 2-29 16,1 1-50-16,0-1-63 0,6 0-49 0,-6 3-147 15,0 1-218-15,0-2 97 0</inkml:trace>
  <inkml:trace contextRef="#ctx0" brushRef="#br0" timeOffset="317845.2899">6950 8784 149 0,'0'0'211'0,"0"0"-8"0,0 0-12 0,0 0-16 0,0 0-6 16,0 0-20-16,0 0-15 0,0 0-8 0,0 0-8 0,0 0-9 15,0 0-7-15,0 0-10 0,0 0-2 0,0 0-8 16,0 0-6-16,0 0-3 16,0 0-5-16,0 0-6 0,0 0-2 0,0 0-3 0,0 0-3 0,0 0-3 15,0 0-3-15,0 0-4 0,0 0-4 16,0 0-4-16,9-7-2 0,-5 3-2 0,3 0-7 15,-1-2 1-15,1 0 0 0,1 1-4 0,-2-3-3 16,3-2 1-16,-1 0-2 0,3-1-1 0,-4 0 0 16,2-2 1-16,1-4 5 0,-2 1 1 0,-2 1 11 15,0 1-10-15,0-3 6 0,-3 3 0 0,0 3 1 16,1-2 15-16,-3 1 15 0,0 3 0 0,-1 2 7 16,0 1-4-16,0 0-2 0,1 1-6 0,-2 3-8 15,1 2-2-15,-1-4-6 0,0 2-8 0,1 2-1 0,0 0 0 16,0 0-6-16,-12 6 1 0,7 1-8 0,1 0 1 15,-1 1-3-15,1 1-2 0,-2 3-1 16,2-1 10-16,-1 2-12 0,1 0-1 0,1-1 0 16,1 1-3-16,0-2 3 0,1 0-7 0,2 1 4 15,-1-1-2-15,1 0-3 0,3-2-15 0,-1 0-5 0,2 2-13 16,0-3-12-16,1-1-15 0,0-2-18 0,2 1-10 16,1-2-21-16,0 1-26 0,1-3-33 0,1-2-35 15,2 0-31-15,1-2-16 0,0-1-210 0,0-5-495 16,-1 1 219-16</inkml:trace>
  <inkml:trace contextRef="#ctx0" brushRef="#br0" timeOffset="318133.5853">7151 8304 59 0,'-5'-4'235'0,"2"4"-19"15,-1-2-12-15,4 2-12 0,-5-1-21 0,5 1-16 16,0 0-13-16,-8 3-14 0,7-3-13 0,0 4-9 16,-1-1-11-16,2 0-9 0,0-3-7 0,-1 6-9 0,1-2-6 15,1-2-2-15,2 1-11 0,-2-1-1 0,-1-2-6 16,2 3-3-16,-2-3-2 0,4 0-2 0,-4 0 2 16,0 0-3-16,0 0-1 0,0 0 4 0,3-7-3 15,-2 6 0-15,-1 1-5 0,0-6-5 0,0 4 0 0,0 2-7 16,-1-4-2-16,1 4-14 0,0 0-25 0,0 0-26 15,0 0-21-15,0 0-36 0,0 0-37 0,0 0-35 16,-1 10-194-16,2-7-401 0,0 1 178 0</inkml:trace>
  <inkml:trace contextRef="#ctx0" brushRef="#br0" timeOffset="318396.1566">7344 8293 315 0,'-2'-4'332'16,"1"3"-18"-16,-2-1-20 0,3 2-27 0,-3-3-25 15,3 3-25-15,-2-4-29 0,2 4-18 0,0 0-18 0,0 0-16 16,-2 7-11-16,1 0-12 0,-1 0-10 0,2 3-19 16,0 3 1-16,-1 0-11 0,-1 6-8 0,2 0-10 15,0 1 0-15,0-2-9 0,0 4-3 0,0-4-5 16,0 3-5-16,-1-4-9 15,-2-1-11-15,3 3-15 0,-1-5-20 0,1-1-20 0,-2 1-23 16,2-1-29-16,-1-4-32 0,-2 2-31 0,3-3-30 16,0-3-37-16,-1 0-224 0,-2 1-485 0,0-4 214 15</inkml:trace>
  <inkml:trace contextRef="#ctx0" brushRef="#br0" timeOffset="318899.9516">7266 8449 205 0,'0'0'226'0,"0"-4"-18"0,0 4-18 15,0 0-21-15,0 0-16 0,6-3-13 0,-2 0-17 16,4 2-7-16,2-2-11 0,3-1-12 0,-2-1-6 16,3 2-13-16,-1-2-4 0,2-2-10 0,6-3-2 0,-8 7-7 15,-1-5 5-15,0 2 1 0,-5-1 20 0,1 1 9 16,1 2 9-16,-3-3 8 15,-2 2 17-15,0 2 9 0,0-4 1 0,-1 4-1 16,0-1 1-16,-2 0 5 0,1-1 4 0,-1 2-5 0,1 2-5 16,-2-2-15-16,0 3-9 0,1-4-13 0,-1 4-10 15,3-2-8-15,-3 2-9 0,0 0-17 0,0 0 4 16,-7 10-10-16,4-3 1 0,2 1-7 0,-1 0-13 16,1 2-19-16,-2 2-4 0,1 2-7 0,0 1-8 15,-1-2-12-15,0 0-7 0,-1 2-1 0,0-2 2 0,1-1-1 16,0 0-5-16,0-3 7 0,2-2 4 0,-2 0-4 15,1-1 3-15,1-3 8 0,1 2 2 0,-1-3 5 16,-1 1 5-16,2-3-4 0,0 0 9 0,0 0-6 16,0 0 4-16,4-10 3 0,1 3 10 0,-1 1-13 15,2-2 7-15,1 0-2 16,-2 0-3-16,2 1 4 0,3-2 1 0,-1 1-2 16,-1 2 5-16,1 1-1 0,-1 1-2 0,2 1-3 0,0 1 1 15,-2-1-1-15,1 3-4 0,-1 4 17 0,-1 0-18 16,0 1 6-16,0 3 1 0,-1 0 1 0,-2 4 13 15,-1 1-20-15,0 0-8 0,-3 4-14 0,-2-2-12 16,-2 5-28-16,0-2-27 0,0-4-37 0,-3 5-41 16,-2-1-45-16,5-6-47 0,-3 0-250 0,3-2-557 15,-1-4 246-15</inkml:trace>
  <inkml:trace contextRef="#ctx0" brushRef="#br0" timeOffset="320333.2917">7777 8568 290 0,'-1'-3'294'15,"1"-1"-21"-15,1 1-19 0,-1 0-19 0,3-1-19 0,-2 0-22 16,1 2-20-16,2-4-19 0,-1 6-15 0,-2-3-14 16,5 1-8-16,1 0-14 0,-4 2-15 0,7 0-4 15,-2 0-11-15,-1 2-10 0,2 0-1 0,-1 0-5 16,0 3-10-16,1 0-2 0,-2 2-1 0,1 1-4 15,1 2-7-15,-2 2 0 0,0-1-5 0,-4 0-1 16,1 2-4-16,-1 2-3 0,-3 0-1 0,0-1-4 16,-2-1-2-16,0 0-13 0,-3 0 3 0,0-1-6 0,-1-1-3 15,0-3-4-15,1-1 5 0,1-1 3 0,-1-2 0 16,3-2 1-16,-1 1 5 0,-2-2-5 0,5-1-3 16,0 0 7-16,-8-4-4 0,8 1 2 0,-3-5 14 15,3 0-12-15,0-1-1 0,3-2-2 0,0-2 4 16,2 0-2-16,3-5 6 15,-1 5-6-15,2-4-2 0,3 0-1 0,-1 1-2 0,2 1 0 16,-2 4-1-16,-1 0 0 0,1 2 0 0,-1 0 3 16,1 2-2-16,-1 1-3 0,-2 1 3 0,1-1 2 15,-2 3-2-15,-1 1 0 0,-2 0 0 0,0 0 2 16,0 0 6-16,1 1 2 0,-3 0 4 0,-2 1 5 16,0 0 3-16,0 0 16 0,7 2-10 0,-7-2 1 0,0 6 5 15,0-4 4-15,0-2-4 0,-1 7-4 0,1-4-1 16,-1 1 2-16,-1 2-6 0,2-3-1 0,-3 3-2 15,3 1 2-15,-1 2-5 0,0 3-5 0,1-1 1 16,-2 2 3-16,4 0 2 0,-4 2-4 0,2-1-3 16,2 1 1-16,-2-1 2 0,1-1-7 0,-1 0 3 15,1-3 7-15,1-2-14 0,-2 1-6 0,1-2 2 0,2-1-4 16,-3-1-10-16,3-1-3 0,-2-2 0 0,2 1 3 16,-3-3-9-16,6 0-2 0,-6 0 0 0,10-5-1 15,-5 1-1-15,2-3 3 0,0-1 2 16,-4 1 2-16,4-5 3 0,-3 0 7 0,-1-2 2 0,0 0-2 15,-2 1 3-15,2-1 13 16,-3-1 2-16,0 0 11 0,0 2 4 0,-4 1 3 16,1-1 7-16,0 6 19 0,-1-1-5 0,1 0 10 15,-4 0-9-15,2 4-3 0,-1-1-5 0,3 1-1 16,-2 1-9-16,-1 2 4 0,2-2-7 0,-2 2-7 0,6 1 6 16,-7 4-11-16,4-1-3 0,0 1 1 0,2-3-3 15,1 7-8-15,1-4-6 0,2 0-6 0,1 2 0 16,1-1-2-16,2-1-5 0,0 1-1 0,1-1-3 15,6 0 5-15,-4-2 1 0,1-1-2 0,5-1 6 16,-2 0 13-16,-1-1-17 0,-2-2 5 0,2 0 5 0,-1-2 9 16,-3 3-2-16,-1 0 8 0,1-2 20 0,-2 2 13 15,-2 1 10-15,1-2 9 0,-3 0 11 0,2 0 9 16,-2 1 8-16,-1 1 3 0,0-2-4 0,1 2 2 16,-3 1-2-16,0 0-15 0,0-2-1 0,0 2-16 15,0 0-6-15,0 0 1 0,0 0-10 0,0 0-8 16,-7 6 0-16,4 1 2 0,-1 0-11 0,1 2-8 0,2 0-9 15,-2 0-4 1,2 5-8-16,-2-2-7 0,1 2-8 0,0 1-9 0,2-2-9 16,-2 0-2-16,-1 0-8 0,3-1-9 0,2-4-8 15,-1 0-6-15,2-1 8 0,1-1 2 0,-2-2 3 0,2-2 5 16,2 0-8-16,1-2-4 0,2-1 6 0,1-2-9 16,0-1 9-16,4-4 6 0,-1 1 6 15,-2-2 3-15,3-5 4 0,-4 4 4 0,0-1 15 16,-2 0 10-16,1 1 10 0,-3 1 26 0,-1 3 20 15,-1 0 3-15,1-2 22 0,-3 3-5 0,0 0 5 16,1 2 0-16,-1-1-8 0,-2 4-8 0,0-2-10 16,0 2-1-16,0 0-5 0,0 0-4 0,-11 7 1 15,10 1-9-15,-2-3-14 0,2 2-14 0,-2 5-3 0,1 0-10 16,2-2-13-16,2 2-17 0,-1-4 4 0,3 0-29 16,-1 1-12-16,4-1-1 0,-1-3 2 0,2 0 15 15,2-3-13-15,1 0-2 0,3-2 1 0,-1-1 1 16,1-3 19-16,0 0-3 0,-1-1 8 0,0-2 5 0,-1-2 8 15,-1 0 8-15,-2-1 14 0,1 0 19 0,-2-2 16 16,-1 0 21-16,-2-1 12 0,0-1 21 0,-2 0 0 16,-1-5-1-16,0 4 0 0,-4 2 12 0,0-3-8 15,-3-2-7-15,-3 5-3 0,1-5-7 0,-4 2-9 16,-2 1-9-16,-1 1-30 16,-2 1-41-16,1 4-53 0,3 3-57 0,-4 1-77 15,2 0-92-15,-3 3-316 0,5 1-679 0,0 1 301 16</inkml:trace>
  <inkml:trace contextRef="#ctx0" brushRef="#br0" timeOffset="322145.8606">8834 8505 197 0,'1'-4'305'0,"0"0"-11"0,-1-1-20 0,1 2-13 15,-1-1-14-15,-1 2-12 0,0-2-24 0,1 4-20 16,-2-3-19-16,2 3-19 0,-5 0-13 0,5 0-16 16,-6 3-11-16,2 1-13 0,1-2-9 0,-1 3-12 0,1 2-5 15,-1 2-8-15,1-1-6 0,0 1-1 0,2 0-11 16,-1-2-3-16,3 5-7 0,0-4-6 0,0 1-3 15,2-2-13-15,3-1-12 0,0 2-8 0,0-2-12 0,2-2-6 16,0-2-6-16,2-1-3 0,0-1-7 0,3-1 2 16,-3-1 4-16,3-2-3 15,-3 1 1-15,1-4 6 0,-1 1 2 0,-3 0 5 0,0-1-2 16,-3 0 11-16,1 0 13 0,-4-1 4 0,1 0 10 16,-2 3 11-16,-2-1 7 0,-1 2 6 0,-2-2 13 15,-1 3-8-15,-1 0-5 0,-2 2 0 0,1 0-4 0,-2 2-12 16,0 0 3-16,-1 3 1 0,3-1-4 15,0 4-6-15,2-4-3 0,1 5-10 0,4-3-10 0,2 4-12 16,2-2-18-16,2-2-6 0,4 0-29 0,5 0-13 16,3-2-19-16,4 0-9 0,3 0-4 0,2-5 0 15,1 0 5-15,-1-1 10 0,2-4 8 16,-4 0 13-16,0-4 17 0,0 0 33 0,-7 0 31 16,1-4 24-16,-4-1 21 0,-3 1 31 0,-1-1 15 15,-3-4 11-15,-3 7 30 0,0-3 19 0,-1 3 22 0,-3-1-11 16,2 1 4-16,-4 0 9 0,0 4 9 0,1 0-16 15,-1 2-10-15,-2 1-18 0,0 2-13 0,-1 1-15 16,1 3-12-16,-2 0-8 0,-2 3-9 0,1 1-12 16,-1 5-9-16,1 1-5 0,0 4-15 15,-1 4-14-15,2 1-7 0,1 3-16 0,1 1-2 16,1 1-8-16,2 15-20 0,-3-3-7 0,1 1 1 16,0 5-24-16,0-2-12 0,3 2-11 0,-4 1 0 15,-2-2-17-15,1 1-9 0,-1 2-10 0,2-3-4 16,-1-3-12-16,-3-3-6 0,5-10-6 0,-1 0-14 15,1-3-17-15,-3-1-22 0,0-1-16 0,4-7-17 16,-1-4-6-16,0-2-21 0,1 3-195 0,-1-7-486 0,0 1 215 16</inkml:trace>
  <inkml:trace contextRef="#ctx0" brushRef="#br0" timeOffset="322296.0866">9074 8741 146 0,'4'-9'195'0,"2"3"-20"0,1-3-9 16,2 2-17-16,-1 1-17 16,5 0-11-16,0 1-13 0,1 1-26 0,0 1-29 15,0-1-26-15,1 1-55 0,1 0-40 0,-1 2-56 16,-1-2-65-16,3 1-205 0,-4-2 90 0</inkml:trace>
  <inkml:trace contextRef="#ctx0" brushRef="#br0" timeOffset="322531.2237">9502 8442 39 0,'2'-7'345'0,"-4"1"-10"0,1 0-3 0,0 2-15 0,0-1-6 15,0 3-19-15,0-2-24 16,1 4-21-16,-2-2-34 0,2 2-9 0,-4-1-16 16,4 1-27-16,0 0-16 0,-4 8-19 0,2-2-12 0,1 0-16 15,-2 4-1-15,2-3-14 0,-2 3-5 16,0 2-9-16,2 1-20 0,-2 0-10 0,2-1-16 0,-2 2-16 15,-1-1-18-15,3 1-18 0,-4 4-17 0,2-6-12 16,2 3-20-16,-2-2-24 0,-1-1-17 0,2 0-20 16,1-3-24-16,-2 1-24 0,3-2-18 0,-3 0-22 15,3-2-43-15,-1 0-155 0,-2-2-459 0,2-1 203 16</inkml:trace>
  <inkml:trace contextRef="#ctx0" brushRef="#br0" timeOffset="323028.4171">9391 8572 40 0,'0'-4'311'16,"-3"1"-21"-16,3-1-20 0,0 4-32 0,0-6-22 15,3 3-21-15,1-1-21 0,2 0-17 0,2-2-13 16,4 0-17-16,-1-1-15 0,9-2-7 0,-6 2-10 16,2-4-10-16,3 2-12 15,-5 1-4-15,0 1-4 0,4-3-3 0,-4 2 2 0,0 1 5 16,-1-3 19-16,0 3 8 0,-3 0 13 0,-2 0 11 15,-2 1 5-15,1 0-3 0,0 0 8 0,-3 2 0 16,0-1-2-16,-1 1-4 0,0 2-7 0,0 0-10 16,-2-1-13-16,1 1-9 0,-2 2-8 0,0 0-8 15,0 0-6-15,4 6-7 0,-4 0-7 0,-3 2-3 16,2 1 3-16,1 3-12 0,-2 0-10 0,1 2-10 0,-2 1 2 0,2 4-19 16,-2-5-11-16,-2 3-9 0,1-1-5 15,0 3-14-15,0-5-2 0,1-1-3 0,-1 0 7 0,1-5-11 16,0 0-2-16,2-2 2 0,-3-1 9 0,3 0 6 15,-1-2 2-15,2 0 10 16,0-3 0-16,0 0-2 0,0 0 11 0,0 0-1 16,0 0 13-16,7-13 12 0,-4 7 13 0,1-2-18 0,3 1 5 15,-3 1-2-15,3-4-4 0,0 4 0 16,-1 0-2-16,4-3-2 0,-2 4 0 0,1-3 3 16,-2 5-1-16,1-1-6 0,0 0 6 0,-1 2-12 15,2 1 6-15,-2-1-2 0,0 2-1 0,-1 0 5 0,-2 2-13 16,0 2 2-16,2 2 4 0,-5-2-17 0,2 5-9 15,-3-2-17-15,0 1-18 0,-4 5-13 0,1-1-14 0,-3-1-31 16,2 0-33-16,-2 2-23 0,1-1-30 0,2 0-22 16,-1-5-30-16,1-1-238 0,0 0-543 0,2-2 241 15</inkml:trace>
  <inkml:trace contextRef="#ctx0" brushRef="#br0" timeOffset="323361.0051">9815 8585 209 0,'1'-3'260'0,"-1"1"-14"0,2-1-18 0,-2 3-23 16,0-3-21-16,0 3-18 0,3-2-19 0,-3 2-12 16,0 0-17-16,8 0-11 0,-8 0-21 15,7 0-26-15,-1 1-17 0,-1 0-22 0,4-1-18 0,-2-1-22 16,1 0-19-16,2 1-9 0,-1-2-6 0,0 0 2 16,0-1 3-16,1 1 11 0,-3-2 9 0,3-1 8 15,-6-1 16-15,6 1 25 0,-6 0 33 0,-1-2 29 16,1 1 18-16,-1 2 11 0,-3-1 9 0,0 3 6 15,0-2 9-15,-3 0 3 0,2 1 7 0,-5 1-4 16,2-1 7-16,-2 2 6 0,2 1 0 0,-6 0-10 16,6 0-7-16,-3 0-13 0,-2 4-11 0,2-1-11 15,3 3-14-15,-3 0-9 0,3 3-2 0,-2 2-13 0,0 1-6 16,4 1-7-16,-1-2-3 0,1 2-15 0,4 1-19 16,-1-3-23-16,2 2-23 0,3-1-23 15,1 0-20-15,1-5-31 0,2-1-37 0,0-3-48 16,4 2-53-16,7-5-61 0,-1-2-282 0,1-3-633 0,3-2 281 15</inkml:trace>
  <inkml:trace contextRef="#ctx0" brushRef="#br0" timeOffset="324173.141">10368 8429 298 0,'0'-9'307'0,"6"1"-14"0,-5 1-17 0,2 0-2 0,-3 1 3 16,0 1-14-16,3 2-10 0,-3-2-14 0,0 3-28 15,0-1-22-15,0 3-14 16,2-3-30-16,-2 3-6 0,0 0-9 0,0 0-4 16,-5 10-10-16,2-1-20 0,-1-1-1 0,-1 4-6 0,0 1-9 15,1 2-11-15,1-1-10 0,-1 1-4 0,1 3 3 16,-1 1-22-16,1 2 6 0,0-1 1 0,2-2-7 15,0 0-5-15,-1 0-13 0,-1 1-11 0,3-3-15 16,-1-3-24-16,-2 1-17 0,3-2-11 0,-3-2-18 0,3-2-13 16,-4 2-15-16,3-3-28 0,-2-2-29 0,0 1-23 15,0-1-31-15,-1-3-22 0,1 0-26 16,0-1-219-16,-1-1-522 0,4 0 231 0</inkml:trace>
  <inkml:trace contextRef="#ctx0" brushRef="#br0" timeOffset="324474.5983">10159 8473 293 0,'-6'-3'323'0,"3"-1"-9"0,2 1-15 16,-1 1-24-16,1-2-20 0,1 1-24 0,1-1-17 16,1 1-25-16,3-5-16 0,2 4-22 0,6-2-20 15,10-1-12-15,2-2-10 16,2 3-7-16,14-4-14 0,1-2-7 0,1 3-15 15,1 0 9-15,-2-1-21 0,3-1-7 0,-4 3-2 16,-6-1-8-16,-7 3-2 0,-4-1-8 0,-4 4 4 16,-6-1 3-16,-3 2 3 0,-2-1 10 0,-5 2 16 0,3-2 10 0,-1 3 6 15,-4 0 5-15,-2 0-13 16,2-2-1-16,-2 2-10 0,0 0-8 0,0 0-4 16,-14 2-4-16,6 2-12 0,0-1-21 0,1 0-29 15,-1 1-31-15,2 2-24 0,-1-1-29 0,1 0-37 16,1 3-45-16,0-1-44 0,2-1-51 0,0 1-305 15,1-1-630-15,0 1 278 0</inkml:trace>
  <inkml:trace contextRef="#ctx0" brushRef="#br0" timeOffset="325320.1066">10666 8545 135 0,'2'-4'247'16,"-4"1"-5"-16,1-1-2 0,0-1-8 0,0 1-11 0,-1 1-12 15,-1 0-8-15,-1-1-6 0,1 2-9 16,-2-1-8-16,-1 3-8 0,1-1-14 0,-1 1 2 15,-1 0-19-15,-1 1-4 0,-1-1-12 0,1 4-9 0,-1-1-11 16,1 5-16-16,-2-1-2 0,1 0-4 0,-1 4-10 16,-1-2-8-16,5 2-1 0,0-5-7 0,1 6-6 15,0-2-12-15,1-1 12 0,3 1-18 0,-1-4 3 16,2 3-8-16,2-4-9 0,-1-1-12 0,1 3-5 0,3-4 5 16,4-2-6-16,-2 1-8 0,3-2-2 15,4-3-1-15,-1 0 3 0,1-2-4 0,-1-1 2 16,-1-2 3-16,0 2 1 0,-1-2 3 0,-3 1 4 15,-1 1 9-15,-1 0 11 0,-2 2 11 0,0 0 6 0,-1 2 5 16,0-1-2-16,-3 1 0 0,0 2-3 0,1-2-10 16,-1 2-3-16,0 0-2 15,0 0-1-15,-9 4 3 0,5-1-6 0,-1 3-7 16,2-2-23-16,0 1-10 0,0-1-12 0,2 0-6 16,0 1-22-16,2-2-9 0,1 3-6 0,1-3-7 15,5 0-3-15,0-1-12 0,2-3 2 0,0-1 9 16,4-1 8-16,2-5 10 0,2-1 8 0,-5 2 13 15,3-6 16-15,1 0 15 0,-7 1 11 0,2-4 17 16,-2 0 13-16,0-5 18 0,-3 3 12 0,2 0 20 0,-5-1 9 16,0 6 7-16,-2-3 10 0,-1 4 14 0,0 4 4 15,1-4-3-15,-2 3 3 0,0 3 2 0,-2-1-1 16,2 3-6-16,-1 0-12 0,0 0-12 0,-2 2-12 16,3 2-6-16,-6 0-16 0,6 0 1 0,-8 2-9 15,3 3-18-15,0 1-5 0,0 2-16 0,1 0-2 16,-2 3-12-16,1 1-4 0,2 1-14 0,2 0-3 15,0 0-10-15,2 1-11 0,0-1-5 0,0-1 0 16,0 1 2-16,2-1 1 0,0 0 5 0,1-3 1 16,0 2-1-16,-1-5-4 0,1 2 2 0,-1 0 8 15,2-1 4-15,0 0 1 0,0 1-3 0,1 1 1 16,-3-4-3-16,1-1 3 0,-1 3 4 16,1-1-1-16,-1-1 1 0,0-1 4 0,1 1 1 15,-3-2 0-15,1 1 5 0,-2 2 4 0,0-3 2 16,0 1 3-16,-2 1-3 0,1-1 14 0,-3-1-11 15,1 3 4-15,-1-5 2 0,-4 5-2 0,3-2 6 16,-5-1-3-16,3-1 1 0,-1 2 2 0,0-2-6 0,0-1-1 16,2-2-10-16,0 2-11 0,-2-2-19 0,3-1-20 15,0 0-26-15,0 0-34 0,3-2-27 0,0-1-22 16,2-1-23-16,4-7-16 0,3 1-15 0,1-6-17 16,2 1-136-16,3-3-420 0,1-1 186 0</inkml:trace>
  <inkml:trace contextRef="#ctx0" brushRef="#br0" timeOffset="325507.9348">10902 8464 298 0,'19'-22'107'0,"-2"2"40"0,-3-1 31 0,-1 4 21 0,-1 1 20 15,-3 4 15-15,-1 3 4 0,-2 2 14 0,-2 1 7 16,1 1 2-16,-4 2-10 0,2-1-3 0,0 2-23 16,-2-1-24-16,-1 3-16 0,3-1-16 0,-3 1-15 0,3 6-21 15,-2-2-11-15,-1 5-15 0,2 1-8 16,-2 2-9-16,0 2-7 0,-2 3-21 16,2 2-15-16,-1 0-30 0,1 3-21 0,-2-1-36 15,1 0-29-15,0-2-7 0,1 0-34 0,-3 1-18 16,1 0-17-16,-1-2-31 0,1-3-19 0,0-3-19 15,1 1-17-15,-2-3-19 0,1 2-31 0,0-4-164 16,0-1-481-16,2-4 213 0</inkml:trace>
  <inkml:trace contextRef="#ctx0" brushRef="#br0" timeOffset="325822.3586">11122 8570 232 0,'1'-2'249'16,"1"0"-22"-16,-2 2-20 0,4-3-23 0,-1 1-22 15,0 0-13-15,1 1-14 0,0-2-16 0,1 2-15 16,3-1-18-16,0 1-18 0,0-3-10 0,1 2-20 16,-1-4-12-16,2 6-6 0,3-5-4 0,0-2 2 0,-5 3 5 15,5-3 1-15,-2 0 18 0,-1-1 5 0,-4 0 21 16,0 0 31-16,-1 2 8 0,0-3 8 0,0 2 8 16,-1 0 15-16,-2 1 9 0,1-2-8 0,-3 4-4 15,-2 0-8-15,-1 0-9 16,0 0-4-16,-1 4-6 0,-3 0-6 0,-2 0 8 15,0 3-14-15,-5 3-6 0,1-2-3 0,-1 4-14 16,1 0-8-16,0 0-6 0,-1 6-5 0,4-2-4 0,-1 6-11 16,5-5 2-16,1 1-10 0,0 0-21 0,3-1-16 15,3 0-24-15,0 2-23 0,3-8-23 0,2 5-23 16,4 0-30-16,3-3-36 0,5-1-42 0,2-2-52 16,1-6-38-16,2-3-263 0,0-2-607 0,0-4 269 0</inkml:trace>
  <inkml:trace contextRef="#ctx0" brushRef="#br0" timeOffset="339857.6772">1102 9579 51 0,'-3'2'151'0,"3"-2"-12"16,0 0 1-16,0 0-13 0,0 0-12 16,0 0-5-16,0 0-6 0,0 0-5 0,0 0-1 15,0 0-2-15,0 0-1 0,0 0-4 0,0 0-7 16,0 0-1-16,0 0-4 0,0 0-3 0,0 0-6 15,0 0-9-15,0 0-6 0,0 0 1 0,9-7-6 16,-5 5-4-16,-1-2-9 0,1-1 4 0,2 0-6 0,-1-1-8 16,1-1-5-16,1 0 10 15,-1 1-2-15,0-2-5 0,2-2-8 0,-1 3 8 16,-2 1-6-16,1-1-2 0,-1-2 2 0,-1 5 3 16,0-4-3-16,-2 5 9 0,0-1 5 0,1 1 7 15,-1 0 0-15,-2 0 9 0,2 2-7 0,-2 1-5 0,1-2-2 16,-1 2-4-16,0 0-6 0,0 0-4 0,0 0 3 15,0 0-9-15,0 0-1 0,-5 6 3 0,2-1-5 0,-1 0 1 16,0 1-4-16,1 0 0 0,-1 3 0 0,1-1-2 16,0 0 0-16,-2 1 0 0,3 0-3 0,-3 0 3 15,3 0-4-15,-2 0 1 16,2-1 1-16,0 1 2 0,0-1-2 0,1-1-3 16,-1 0 0-16,5-1-9 0,-1 0-2 0,0-2-22 15,1-3-17-15,0 2-16 0,0 1-28 0,3-3-50 16,3-2-31-16,-1-3-9 0,4 0-198 0,0-5-412 15,0-1 183-15</inkml:trace>
  <inkml:trace contextRef="#ctx0" brushRef="#br0" timeOffset="340091.6093">1228 9283 140 0,'0'0'180'15,"0"0"-16"-15,0 0-19 0,-3 7-18 0,5-3-38 16,-1 1-37-16,3 0-51 0,-2 2-41 0,3 0-103 16,-3 0-156-16,1-1 70 0</inkml:trace>
  <inkml:trace contextRef="#ctx0" brushRef="#br0" timeOffset="340269.162">1310 9548 86 0,'0'0'209'16,"0"0"-22"-16,0 0-17 0,0 0-14 0,0 0-34 15,-5 0-30-15,5 0-31 0,0 0-42 0,0 0-29 16,0 0-39-16,0 0-21 0,0 0-93 0,0 0-175 16,0 0 78-16</inkml:trace>
  <inkml:trace contextRef="#ctx0" brushRef="#br0" timeOffset="340725.0284">1440 9508 114 0,'0'0'193'16,"-3"2"-13"-16,2 0-16 0,1-2-14 0,0 4-17 15,0-4-12-15,0 4-9 0,3-1-10 0,-2-1-13 16,2-1-3-16,0 1-11 0,1 0-11 0,0 0-8 0,2-2-8 15,1 1-4-15,0 0-3 0,0-1-11 0,1 0-9 16,1-1-9-16,-1 0-4 0,1 1 1 0,1-3 3 16,-3 0-13-16,1 1 1 0,0-1-3 0,0-1 4 15,-1 0 6-15,-2 1 0 0,1-1 1 0,-2-1 13 16,-1-2 2-16,0 0 10 0,0 2 15 0,-2 1 9 16,-1-2 1-16,0 2 3 0,0 1 9 0,0-4 10 15,-1 5-1-15,-1-3-3 0,-1 1-2 0,0 0 0 16,-1 1 6-16,0 1-14 0,0 1-6 0,-2 0-4 15,2 1-4-15,-5 2 1 0,4-2-5 0,-4 3-9 16,2 0-4-16,0 2 1 0,-1 0-3 0,1 3-2 16,-2 0-6-16,1 4 4 0,-1 0 2 0,0 5-7 0,3-3 1 15,-1-1-4-15,3 6 3 0,1-4-4 0,-3 4 9 16,5-3-15-16,1 3-1 16,1-5 0-16,1 0-8 0,5-3-19 0,7 5-17 15,-2-9-22-15,10-1-46 0,3-5-58 0,3-6-66 16,13-6-264-16,0-4-529 0,1-4 234 0</inkml:trace>
  <inkml:trace contextRef="#ctx0" brushRef="#br0" timeOffset="342825.1049">2609 9341 180 0,'2'-4'244'0,"-1"-1"0"0,-1 1 0 0,0 1-5 15,1 1-10-15,-1-2-16 0,0 4-10 0,2-3-20 0,-1 0-17 16,-1 3-17-16,0 0-13 0,0 0-18 16,0-2-11-16,0 2-13 0,0 0-9 0,0 0-8 15,0 0-7-15,0 0 1 0,-4 12 0 0,3-7-10 16,-2 4-5-16,1-1-2 0,-2 4 0 0,1 4-6 15,2-2-3-15,-2 4-2 0,0-4-5 0,0 5-4 0,0-1 2 16,0-4-5-16,2 7-6 16,-2-2 1-16,0-1-3 0,2 2-1 0,1-2 1 0,-3-3-8 15,2-2-3-15,-1 1 0 0,1-2 2 0,-2 1-5 16,3-1 7-16,-1-4-5 0,-1 1-10 0,1-1-6 16,-1 0-3-16,2-1-7 0,-1 0-7 0,-1 0-2 15,1-2-3-15,0-2-1 0,-2 0-4 0,1 1 2 16,0-1-2-16,0 0-2 0,2-3 4 0,-4 0-6 15,4 0-8-15,-5 0-14 0,5 0-7 0,-9 0 4 16,9 0 7-16,-8-1 5 0,4-1 4 0,4 2 3 16,-9-3 8-16,5 2 6 0,0 0 0 0,-1-3 3 0,0 3 15 15,1 1 11-15,0-1 1 0,4 1 3 0,-8-2 2 16,8 2 5-16,-3-3-1 0,3 3 1 0,-4-1 1 16,0 0-4-16,4 1 2 0,0 0 0 0,0 0-5 15,-7 0-1-15,7 0 1 0,0 0-3 0,0 0 2 16,0 0 0-16,0 0-4 0,0 0-1 0,0 0 3 15,0 0-1-15,0 0 2 0,0 0 1 0,0 0 2 16,15-2 0-16,-9 0-2 0,0 2-1 0,3-1 1 16,-1-1 1-16,3-2 0 0,2 2-3 0,1-1 0 0,1-1 0 15,2 1-9-15,3-3-10 0,-5 2-18 0,1 0-12 16,-2-1-11-16,0 1-38 0,0 1-41 0,-2-2-44 16,-3 3-53-1,-1-1-160-15,0-1-424 0,-4 3 189 0</inkml:trace>
  <inkml:trace contextRef="#ctx0" brushRef="#br0" timeOffset="343087.6616">2522 9392 43 0,'0'0'238'0,"-4"-1"-22"0,4 1-22 16,0 0-18-16,0 0-19 0,0 0-12 0,0 0-15 15,0 0-13-15,20 0-11 0,-10-1-15 0,4-1-12 0,2 1-24 16,1-1-20-16,4-3-24 0,0 1-29 0,-5 0-17 16,0 1-23-16,0 0-5 0,0-2-24 0,-1 3-6 15,-3-1-28-15,-3 1-99 0,-2 0-238 0,-3-1 106 16</inkml:trace>
  <inkml:trace contextRef="#ctx0" brushRef="#br0" timeOffset="343641.314">2748 9772 1 0,'0'0'241'0,"0"0"-16"0,0 0-18 15,0 0-17-15,0 0-13 0,0 0-16 0,0 0-21 16,0 0-8-16,0 0-17 0,0 0-9 0,0 0-14 0,0 0-7 16,0 0-9-16,0 0-4 0,0 0-9 0,10-1-3 15,-10 1-7-15,9-4-3 0,-5 2-4 0,2 0-5 16,1-1-10-16,0-3-1 0,1 2-2 0,-1-1-3 16,1-2 0-16,2-2 2 0,-1-1-9 0,-4 3 0 15,1-1 0-15,1-3 9 0,0 3-4 0,-3-3 1 0,2 0 10 16,-3 4 10-16,1-1 4 0,-3 1 12 0,1 1 14 15,-1 3 9 1,0-3 5-16,-1 2-3 0,-1 1-7 0,1 0 4 0,0 3 5 16,-1-8-6-16,1 8-2 0,-2-3 8 0,2 3-23 15,0 0-12-15,-3-2-1 0,3 2-5 0,0 0-7 16,0 0-1-16,-8 5-4 0,5 1-12 0,0-1 6 16,2 1-8-16,-2 1 1 0,1 1-7 0,1 0 0 15,0 1-3-15,0-1-11 0,2 1-8 0,-1-1-25 16,0 4-13-16,0-3-8 0,3 0-16 0,1-1-21 15,-2 0-23-15,1-1-28 0,2 0-34 0,-2-1-52 16,4-5-49-16,-5 1-199 0,4-2-514 0,-6 0 227 16</inkml:trace>
  <inkml:trace contextRef="#ctx0" brushRef="#br0" timeOffset="343912.8353">2957 9390 168 0,'-6'1'306'16,"1"-1"-30"-16,-1 1-15 0,-1 2-18 0,1-1-25 15,2 1-21-15,0-1-19 0,1 3-15 0,0-2-20 16,3 2-16-16,-1 0-14 0,1-2-19 0,-2 1-24 16,5 0-7-16,-1-2-7 0,0 1-12 0,3-1-6 0,-4 0-4 15,-1-2-3-15,7 0 1 0,-7 0-1 0,0 0-3 16,7-3 8-16,-7 0 7 0,3 0 0 0,-3-1-9 15,3 1 12-15,-3 0 5 0,1 1 5 0,-2-2-8 16,1 4-7-16,-1-6-20 0,-1 4-23 0,2 2-32 16,-3-6-37-16,2 5-50 0,-2-1-67 0,3 2-62 15,-3-3-195-15,3 3-482 0,-4-1 214 16</inkml:trace>
  <inkml:trace contextRef="#ctx0" brushRef="#br0" timeOffset="345555.2293">3366 9412 131 0,'2'-7'206'0,"-2"0"-6"0,1 1 0 16,1 1-9-16,-2 0-13 0,0 1-6 0,0-4-2 15,0 7-3-15,0-5-9 0,0 2-10 0,0 1-8 0,0 3-16 16,0-2-9-16,0 2-14 0,0 0-11 0,0-5-11 16,0 5-4-16,0 0-9 0,0 0-9 15,0 0-5-15,-5 8-3 0,3-2-3 0,-1 1-5 16,0 5 3-16,2 0-6 0,-2 7 1 0,0 0 0 16,2 3 1-16,-1 2-9 0,-1 1 0 15,1 9-6-15,-1-6-2 0,1 11 4 0,-2 0-4 0,3 0-4 16,-5-1-1-16,3 4-4 0,-2-5 2 0,0 1-2 15,3-1-2-15,-1-10 0 0,-1 0 1 0,2-4-3 16,-1 2-4-16,2-2-1 0,-1-3-10 0,0-1-9 16,2-4-13-16,-3-3-26 0,3-2-19 0,-2 0-25 15,2-2-32-15,-1-1-26 0,1 0-42 0,0-2-22 16,1-2-196-16,-2-2-449 0,1-1 199 0</inkml:trace>
  <inkml:trace contextRef="#ctx0" brushRef="#br0" timeOffset="346948.7626">3471 9399 112 0,'-5'-1'145'0,"5"1"1"0,-8-1-15 0,8 1 5 0,-7 0 2 16,7 0-7-16,-4-1-9 0,4 1-4 0,-7 2-7 0,7-2-2 16,-4 1-8-16,4-1-4 0,-3 2-4 0,3-2-7 15,0 0-4-15,-6 0-5 0,6 0 1 0,0 0-11 16,-4 2 1-16,4-2-2 0,0 0-2 0,0 0-1 15,0 0-3-15,0 0-6 0,0 0 4 0,0 0-1 16,-3 2-1-16,3-2-2 0,0 0 3 0,0 0-7 16,0 0-2-16,0 0-1 0,0 0 0 0,0 0-1 15,0 0-4-15,9 3 1 0,-9-3-2 0,6 0-2 16,-1 1 1-16,2-2 1 0,0 0-5 0,3-1-3 16,0 2 2-16,5-3-5 0,1 2-2 0,6-3 2 0,5 1-1 15,4-1-9-15,10-3 6 16,5 2-2-16,2-3-8 0,21 1 1 0,-3-2-2 15,-15 6-1-15,24-7-1 0,-1 1-2 0,-3 5-2 16,3-4 1-16,-2 2-4 0,-1 1 3 0,0-3-10 16,-2 2-7-16,-21 5-5 0,19-4-6 0,-22 2-5 15,-1-1-4-15,-1 0-2 0,-1 2 2 0,-4-3 4 0,-10 3 0 16,2-1 6-16,-5 1 2 0,-2-2 1 0,-2 1 4 16,-5-1-2-16,-1 1 4 0,0 1 5 0,-5-1 8 15,0 2 6-15,-3-1 1 0,1 0 6 0,-2 0-2 16,0-1-1-16,-1 0 4 0,0 2 0 0,-1-1 0 15,0 1-7-15,0 0 0 0,-1-2 0 0,0 2 3 16,-3 1-7-16,6-1-3 0,-6 1 5 0,3-2-8 16,-3 2 4-16,0 0-3 0,5-1-3 0,-5 1-1 15,0 0-3-15,0 0 1 0,0 0 0 0,9 1-2 0,-9-1-1 16,5 3 2-16,-3-3-3 0,-2 0 0 0,6 1 1 16,-4 2-2-16,1-2 5 15,-1 0-4-15,-2-1 4 0,0 0-2 0,5 0 2 16,-5 0-1-16,5 0 0 0,-5 0 2 0,0 0 1 15,3 2 2-15,-3-2-2 0,0 0 6 0,0 0-3 16,0 0-6-16,0 0 4 0,0 0 2 0,6 0-2 16,-6 0-1-16,0 0 5 0,0 0-1 0,6-2-3 15,-6 2 1-15,3 0 1 0,-3 0-1 0,0 0 1 16,5 0-1-16,-5 0-1 0,0 0 1 0,5-1 1 16,-5 1 1-16,3-4-4 0,0 3 1 0,-3 1 4 0,7-1-3 15,-3-1-1-15,2 1 0 0,-2 1-2 0,0-1 3 16,2-1 5-16,1 1-2 0,-3 0-4 0,2 0 0 15,0 0 2-15,1 0-3 0,-3 0-1 0,2 0 3 16,-2-1 0-16,0 1 3 0,2 0 0 0,-6 1-3 16,3-3 6-16,-3 3 5 0,4 0 3 0,-4 0 3 15,0 0 5-15,0 0 0 0,0 0-3 0,5-2 2 0,-5 2 1 16,0 0 2-16,0 0 2 0,0 0-9 0,0 0 1 16,0 0-3-16,0 0 5 0,0 0-7 0,0 0-4 15,0 0-1-15,4 2 3 0,-4-2-11 0,0 0 3 16,0 0 1-16,0 0-5 0,0 0 4 0,0 0-4 15,0 5-2-15,0-5 3 0,-1 4-2 0,1-4 2 16,-1 5-4-16,1 1 10 16,0 0-5-16,-2 0 2 0,1 3-2 0,0 1 0 15,-1 1 2-15,1 1 0 0,-2 3 0 0,3 6 5 0,-1 2-5 16,0 2 1-16,1 10 3 0,-2-1-1 0,2 2-3 16,-3 0 1-16,-1-1 3 0,1 1-4 0,-3 0 3 15,2 1-1-15,1-3-1 0,1 4 3 0,-1-5-1 16,1-6 7-16,1 0-10 0,-2 0 1 0,3-1-1 15,-1-2 8-15,-1-1-8 0,1 1 0 0,1-4-1 0,0-1-4 16,0-3-4-16,1-2-2 0,1-1-11 0,-1-3-8 16,-1-1-3-16,0-1-7 0,3-1-9 0,-2 0-12 15,-1-4-2-15,2 2-12 0,-1-2-5 0,-1-2-19 16,3 1-24-16,-3-2-26 0,0 0-33 0,0 0-26 16,0 0-28-16,6-5-180 0,-5 4-447 0,-1-4 198 15</inkml:trace>
  <inkml:trace contextRef="#ctx0" brushRef="#br0" timeOffset="347828.1738">3565 10169 51 0,'-4'2'148'16,"-2"-1"-6"-16,2-1-13 0,0 2-8 0,-2-2-9 0,2 1-10 16,-2 0-1-16,1-1-8 0,-1 0 7 0,0 0-7 15,1 0 1-15,5 0 3 0,-12 0 1 0,8 2 0 16,-1-2-2-16,5 0 5 0,-9 0 1 0,5 0-1 15,4 0-1-15,-7 0 0 0,7 0 2 0,-6 0-4 16,6 0-3-16,-5 2-7 0,2 0-4 0,3-2-3 16,0 0-6-16,-9 0 0 0,7 1-10 0,2-1 3 15,-8 0-8-15,8 0 1 0,-5 2-6 0,5-2 3 16,-4 0-2-16,4 0-5 0,0 0-2 0,-4 0-2 16,4 0-2-16,0 0 5 0,-6 0-6 0,6 0-2 0,0 0 5 15,0 0-11-15,0 0-1 0,0 0-4 16,0 0-3-16,0 0-4 0,0 0-3 0,0 0 0 0,0 0 1 15,0 0-4-15,0 0-3 0,0 0 9 0,0 0-11 16,17 2 3-16,-3-2 0 0,8-2 9 0,6 0 6 16,10-3-7-16,8 1-3 0,-1-1 2 15,24-1-2-15,4-3 11 0,-1 2-8 0,5 0-6 16,-1 2-5-16,5-1 3 0,-1-1-5 0,2 3 0 16,-1-2-25-16,0 2-14 0,-5-2-20 0,-5 0-11 15,-22 2-12-15,0 1-9 0,-3-1 0 0,-4 1 6 16,-3 0-5-16,-12 0 6 0,-2 0 5 0,-2 0 11 0,-6 2 10 15,-1-3 8-15,-8 1 14 0,1 1 18 16,-3 2 10-16,-1-1 16 0,-2-1 6 0,0-1 12 0,0 2-1 16,-1-2 1-16,0 1-3 0,-2 2-8 0,0-4 1 15,0 4-6-15,1-4-4 0,-1 4 1 0,0 0-11 16,-1-5-17-16,1 5-20 0,0 0-24 16,-1-2-30-16,1 2-42 0,0 0-47 0,0 0-44 15,0-4-54-15,0 4-189 0,0 0-498 0,0 0 221 16</inkml:trace>
  <inkml:trace contextRef="#ctx0" brushRef="#br0" timeOffset="348752.6491">3650 9645 194 0,'0'-3'202'0,"1"-1"-16"0,-1 0-8 0,0 0-8 16,0 2 2-16,0-1 2 0,0 3-6 15,1-4-5-15,-1 4-13 0,0 0-9 0,0 0-10 0,0-4-14 16,0 4-15-16,0 0-8 0,0 0-9 0,0 0-9 16,0 0-5-16,0 0-7 15,-2 13 0-15,-1-7-10 0,0 2-6 0,-1 0-4 16,1 5-6-16,-1 0 3 0,-2 1-6 0,-1 2-6 16,0 5-6-16,0-4 13 0,0 2-14 0,0-1-2 15,3-4 1-15,-3 1-2 0,1-2-1 0,2 1-4 0,-3 0-2 16,1-3 21-16,2 0-8 0,1-2-7 0,-1-1-7 15,1-3-11-15,2 0-3 0,-1-1 0 0,1-1-2 0,1 0 3 16,0-3-2-16,0 0-13 0,0 0-8 0,0 0-7 16,5-9-1-16,1 2 2 0,0-5 3 0,-1 2-3 15,4-3 6-15,-2-4 2 16,3-3 1-16,-1 0 6 0,0 0 1 0,-1 0 0 16,4 2 5-16,-5-3 4 0,0 0 1 0,0 2 0 15,0-1 1-15,1 1 11 0,-2 1 8 0,0 5 2 16,-2 1 8-16,3 0 1 0,-3 0-2 0,-1 5 2 0,0 3-4 15,-1-1-7-15,1 1-1 0,-1 1-6 0,1 0 1 16,-1 3 2-16,-2 0-2 0,0 0 5 0,6 4 8 16,-3 2-1-16,1-1 3 0,-1 4-4 0,1 4 0 15,-1 0-3-15,0 1 3 0,-2 5-3 0,2 1-5 16,0-1 3-16,-3 1-3 0,4 1 1 0,-1 1 2 16,1-1-6-16,-1-2 3 0,2 0 2 0,0 0-5 15,-3 0 1-15,1-5-2 0,-1 0-3 0,1-2 2 16,-1 0 0-16,1 0-8 0,-1-5-17 0,-1 0-25 15,-1-1-21-15,3 0-18 0,-3-2-36 0,1-1-34 0,1 0-24 16,-1 0-41-16,-1-1-214 0,0-2-466 0,0 0 206 16</inkml:trace>
  <inkml:trace contextRef="#ctx0" brushRef="#br0" timeOffset="348972.3815">3634 9768 61 0,'0'0'194'0,"0"0"-24"0,0 0-15 16,0 0-17-16,0 0-12 0,23-3-16 0,-14 2-23 0,4 0-34 15,0 0-32-15,2 0-44 0,1-1-53 0,-2 0-94 16,3-1-183-16,-3-1 81 0</inkml:trace>
  <inkml:trace contextRef="#ctx0" brushRef="#br0" timeOffset="349668.0542">3952 9760 13 0,'-4'1'271'0,"1"0"-10"0,3-1-7 0,-5 3-10 0,2-2-21 0,3-1-19 16,0 0-17-16,-4 1-16 0,4-1-17 0,0 0-14 15,0 0-7-15,-5 1-15 16,5-1-8-16,0 0-10 0,0 0-6 0,0 0-4 15,-4 1-6-15,4-1-10 0,0 0 0 0,0 0-7 16,0 0-5-16,0 0-6 0,0 0 3 0,0 0-1 0,0 0-12 16,0 0-5-16,0 0 0 0,14-4-5 0,-5 4-4 15,-2-1-4-15,1 0 0 0,2 2-6 0,6-3 0 16,-1 2-7-16,6-1-5 0,2 1-3 0,-1-1-16 16,1 0-10-16,-2-1-17 0,0-1-10 0,3 0-4 15,-3 1-5-15,0-1-2 0,-4-1 5 0,4 3 2 16,-11-4 4-16,0 4 6 0,1-2 6 0,-4 0 4 15,0 0 6-15,0-1 9 0,-1 2 14 0,-2-1 12 16,-2-1 8-16,-1 1 5 0,-2 0 7 0,1 3-1 16,-2-6 3-16,-1 2-1 0,-1 2-1 0,1-1-2 0,-1 1 1 15,-3-1-1-15,3 0-1 0,-3 1-1 0,-3-1-6 16,4 2 2-16,-2-1 2 0,2 0 7 0,-1 0-2 16,3 2 4-16,0-2 2 0,-2 1-6 0,2-2 1 15,-2 3-4-15,2-2-4 16,-3 0-2-16,4 2-3 0,-1-1 7 0,-2-1 2 0,6 2-3 15,-7-2 11-15,7 2 0 0,-4 0-15 0,4 0 0 16,-3-1-2-16,3 1-2 0,0 0-3 0,0 0-4 16,0 0 1-16,0 0-5 0,0 0 4 15,0 0 1-15,0 0-9 0,0 0 1 0,7 5 5 0,-2-3-4 16,3 3-3-16,-1-1 10 0,0 1-12 0,3 0 2 16,1 3-4-16,-1-1 1 0,1 2-6 0,-2 1 7 15,1 0-2-15,-5 3 2 0,2-2 2 0,0 1-5 16,-2-1 7-16,-1 1 5 0,-3 0-12 0,-1 0 0 15,0-2 3-15,-3 2-1 0,1-4 0 0,-3 3 7 0,0 0-5 16,-2 1-4-16,-2-3-11 0,2 2-36 0,-3-2-35 16,-1-1-38-16,1 0-52 0,-1-1-62 0,4 0-63 15,-3-2-204-15,3-4-546 0,1 0 242 0</inkml:trace>
  <inkml:trace contextRef="#ctx0" brushRef="#br0" timeOffset="350384.4535">4757 9598 188 0,'1'-3'276'0,"1"2"-8"0,0 1-9 15,-2 0-15-15,2-3-13 0,0 0-22 0,-2 3-17 16,0 0-16-16,0 0-18 0,0 0-17 0,0 0-14 16,0 0-12-16,0 0-12 0,-8 6-6 0,4-2-14 15,-1 2-8-15,-1 0-7 0,1 3-7 0,-2-2 4 0,2 2-15 16,-4 4-9-16,2-2 0 0,-3 1-6 0,3 0 0 15,-3 0-7-15,3 1 0 0,-6 7-6 0,2-4-3 16,-1 1 3-16,0-3-15 16,2-1 0-16,-2 1 7 0,1-3-9 0,-1 0-4 0,3-2-2 0,-3 2-4 15,2-4 1-15,-1 1 0 0,1-1 1 0,0-2 0 16,3-1 3-16,0 1 0 0,1-3 0 0,0-2-6 16,1 0 0-16,5 0 4 15,-7-3-1-15,3-1-1 0,1-2-3 0,2-3-1 16,0-2-6-16,2-1 0 0,2 0 8 0,0-1-9 15,1 0 7-15,1 0-5 0,2 0 4 0,-1 2 3 16,2 2-5-16,1-2 1 0,-1 4 0 0,-1 0 3 16,0-1 0-16,1 5 0 0,0-4 0 0,-2 3-1 15,1-2 0-15,-1 3 2 0,0 3-1 0,0-2 2 0,2 2 8 16,1 2 0-16,-2 0 8 0,1 2 3 16,0 0-4-16,-1 2 6 0,0 0-1 0,3 3-2 0,-1 1 1 15,-2 2-4-15,3 0 2 0,-2 1-3 16,-1 0-1-16,5 5 1 0,-2-2-12 0,0 1-25 0,0 1-27 15,-2-7-29-15,1 1-39 0,-1-4-37 0,0-1-39 16,-1-1-62-16,-1-1-155 0,1-2-450 0,-2-2 200 16</inkml:trace>
  <inkml:trace contextRef="#ctx0" brushRef="#br0" timeOffset="350939.2229">4939 9775 254 0,'-3'-1'254'0,"3"1"-15"0,-3-3-18 0,1 2-21 16,2 1-20-16,0 0-17 0,-6-1-16 16,6 1-15-16,-5-1-13 0,5 1-16 0,0 0-9 0,-6 3-9 15,6-3-6-15,-4 1-8 0,4-1-10 0,-4 3-5 0,3 0-3 16,-1 0-9-16,2-3-6 0,-3 2-1 16,3-2-6-16,-1 4-1 0,1-4-2 0,0 0-2 0,0 0 0 15,-3 1-1-15,3-1-3 0,0 0 1 0,0 0-2 16,0 0-3-16,0 0-1 0,0 0-2 0,0 0 0 15,4-10 6-15,-4 10 0 0,1-4-2 0,1 2-2 16,0 1-2-16,-2 1-1 0,5-4-2 0,-3 3 0 16,0-2-5-16,-2 3 0 0,5-2-2 0,-5 2-1 15,3-1 0-15,-3 1-2 0,5-2-1 0,-3 1-3 16,-2 1 4-16,0 0-2 0,4 0-1 0,-4 0-6 16,0 0 1-16,0 0 0 0,0 0 6 0,5 2-9 15,-5-2 2-15,0 0 3 0,0 0 2 16,0 0 1-16,-7 3-2 0,7-3 4 0,0 0-3 15,-6 2 2-15,4 0 0 0,2-2-2 0,0 0 7 0,-7-1-4 16,7 1 1-16,0 0-2 0,-6-3-3 16,6 3 3-16,0 0 4 0,0-2 0 0,0 2-10 15,0 0-3-15,0 0-4 0,-1-6-4 0,1 3-11 16,0 3-25-16,1-3-21 0,1 0-33 0,-2 3-37 0,2-7-53 16,-2 4-204-16,0 3-435 0,0-7 193 0</inkml:trace>
  <inkml:trace contextRef="#ctx0" brushRef="#br0" timeOffset="355264.4833">4973 10122 38 0,'0'0'66'16,"-4"0"-1"-16,4 0-4 0,0 0-2 0,-5 1-4 0,5-1-10 15,0 0-7-15,-5 1-4 0,5-1-1 16,-5 0 2-16,5 0-2 0,0 0-7 0,-7-1-3 0,7 1 7 15,-5-1-8-15,5 1 8 0,0 0-8 16,-6 0 9-16,6 0-14 0,-6 0 8 0,6 0-11 0,-7 0 13 0,7 0 2 16,-7 0-8-16,7 0 10 15,-8 0-1-15,3 0 3 0,5 0-6 0,-7 1 9 0,7-1-6 16,-7 0-4-16,7 0 8 0,-6-1 5 0,6 1-5 16,0 0 2-16,-7 0-3 0,7 0-1 0,0 0 0 0,-7 0-1 15,7 0-6-15,0 0-4 0,0 0 4 0,0 0-5 16,0 0-4-16,0 0-1 0,0 0-4 15,0 0 2-15,0 0 0 0,0 0 4 16,0 0-19-16,0 0 10 0,0 0-2 0,17-2 0 0,-10 1 5 16,3 0-6-16,-3 0-1 0,3 0-1 0,1 0 4 15,3-1-5-15,0 1 3 0,3 0 0 0,0-1-9 16,-3 0 7-16,7 0 2 0,1-3-9 0,-7 4 4 16,2-3 3-16,-1 3-6 0,-1-1-3 0,0-1 8 15,-2 2-4-15,-2 0 1 0,-3 1-1 0,1-2 5 0,-2 2-6 16,-3 0 3-16,1-1-2 0,-5 1-1 0,4-1 3 15,-4 1 0-15,0 0-8 0,0 0-6 16,0 0-8-16,0 0-1 0,0 0-26 0,0 0-24 16,0 0-34-16,0 0-109 0,0 0-232 0,0 0 104 15</inkml:trace>
  <inkml:trace contextRef="#ctx0" brushRef="#br0" timeOffset="385811.7394">3720 10367 25 0,'0'0'98'0,"0"0"-5"0,0 0 5 15,0 0-10-15,0 0-6 16,0 0-9-16,0 0 1 0,0 0-5 0,0 0 2 0,0 0 2 16,0 0 0-16,0 0-8 0,0 0 5 0,0 0-2 15,0 0 3-15,0 0-1 0,0 0-7 0,0 0 9 16,0 0-3-16,0 0 0 0,0 0-1 0,0 0-4 15,0 0-7-15,0 0-1 0,0 0-5 0,0 0 2 0,0 0 1 16,0 0-12-16,0 0 0 0,0 0-2 0,0 0-9 16,0 0 2-16,0 0-3 0,0 0-3 0,0 0-8 15,0 0 1-15,0 0-3 0,-6 0-2 0,6 0-1 0,0 0-1 16,0 0 2-16,0 0-8 16,23 1 0-16,-16-1 1 0,0 0-11 0,3 0-4 15,0-1-3-15,-2-1-2 0,2 0 1 0,0 2-11 16,-2 0 10-16,1 0-9 0,-2 0 2 0,1 0-2 0,-2 0 1 15,1 0 2-15,-1 4 3 0,-2-6 3 0,-4 2 1 0,7 0 2 16,-7 0-5-16,6-2 2 16,-6 2 2-16,0 0 4 0,5 0 4 0,-5 0-5 15,3-2-6-15,-3 2-17 0,0 0-16 0,0 0-11 16,0 0-24-16,0 0-18 0,0 0 1 0,-13 4-11 0,9-2-31 16,0-1-89-16,-2 1-247 0,1-1 110 0</inkml:trace>
  <inkml:trace contextRef="#ctx0" brushRef="#br0" timeOffset="386451.0339">3717 10368 95 0,'-1'-3'197'0,"1"3"-5"0,-2-2-7 0,2 2-10 0,0 0-11 0,0 0-13 16,0 0-12-16,0 0-13 0,0 0-15 0,0 0-11 15,0 0-13-15,0 0-8 0,0 0-8 0,0 0-13 16,0 0-6-16,-4-2-7 16,4 2-3-16,0 0-5 0,0 8 2 0,-1-3-4 15,1 0-4-15,-2 1-3 0,1 3 2 0,1-2 0 0,-3 2-9 0,2 0 5 16,-1 5-2-16,1-1-6 0,-3 2-3 0,1 2 1 16,0 2 0-16,-1 0 12 0,2 2-1 0,-3-3-2 15,1 3-4-15,1-1-2 16,1-6-4-16,-2 0 3 0,1 4-2 0,0-5 1 15,1 0-5-15,0-2 3 0,1 2-5 0,-1-4 1 16,1-1-2-16,1-1 0 0,0-2-1 0,-1 1 0 0,-2-1-1 16,3 0 0-16,0-2-2 0,0 1 1 0,-2-2 7 15,2-2-6-15,0 5-1 0,-1-3 0 0,1-2 1 16,0 0 4-16,0 4-6 0,0-4 3 0,-1 2-1 16,1-2 1-16,0 0-2 0,0 0 0 0,0 0 0 15,0 0 0-15,0 0 6 0,0 0-5 0,0 0 1 16,0 0-2-16,0 0 0 0,0 0 0 0,0 0-1 15,0 0 2-15,1 3 0 0,-1-3-5 0,0 0 1 16,0 0 3-16,0 0-6 0,0 0 3 0,0 0-2 16,0 0 1-16,0 0-1 0,0 0 1 0,7 0 0 15,-7 0-1-15,0 0 2 0,8-2-1 0,-3 2-1 16,0-1-1-16,1 1 1 0,-2-2-1 0,2 2 1 0,1-2-7 16,0 0 2-16,1-1-8 0,1 0-2 0,-1 2 0 15,1-1 2-15,2-1-1 0,-4 0-1 0,3 2-1 16,-2-3 1-16,-1 1 5 0,2 0 1 0,-5 1-1 15,2-1 2-15,-2 2 1 0,0-1 1 0,0-1 2 16,-1 0-1-16,0 2 1 0,0-2 1 0,-2 0 4 16,2 2 1-16,-2-1-1 0,-1 2-1 15,3-1-1-15,-3 1-8 0,3-2-10 0,-3 2-25 16,0 0-21-16,1-3-23 0,-1 3-31 0,0 0-26 16,2-3-35-16,-2 3-171 0,0 0-379 0,-3-4 167 15</inkml:trace>
  <inkml:trace contextRef="#ctx0" brushRef="#br0" timeOffset="399999.231">3964 10673 45 0,'0'0'133'0,"0"0"-2"0,0 0-11 0,0 0-5 16,0 0-18-16,0 0 1 0,0 0-9 0,0 0-2 15,0 0 3-15,1 3-6 0,-1-3 4 0,0 0-8 16,0 0-7-16,2 2-6 0,-2-2-9 0,0 0-3 16,2 2 0-16,-2-2-6 0,0 0-2 0,3 1-2 15,-3-1 3-15,0 0-9 0,0 0 3 0,10-2 0 16,-10 2-8-16,7-2 0 0,-3 0-3 0,2-1-1 15,0-2-3-15,1 1-2 0,0-4 5 0,1 3 2 16,-1-2 4-16,0-1-5 0,0-1-1 0,0 2-7 0,0-2 0 16,0-1 6-16,-1-1-8 15,0 1 1-15,-1-3 2 0,-1 0-1 0,1 2 4 16,-2-2 5-16,1 2 6 0,-3-2 1 0,2 1-9 16,-2 3 3-16,-1-1-1 0,0 3-4 0,0-1-2 15,0 2 1-15,-1 1 4 0,1-1-1 0,-1 3-2 0,1 0-7 16,0-1-1-16,0 4-6 0,0-3-5 0,0 3 3 15,0 0-4-15,0-4-1 0,0 4 1 0,0 0-3 16,0 0-2-16,0 0 1 0,-9 10 2 0,9-6-3 16,-3 1 2-16,0-1-2 0,2 0 5 15,-2 4-8-15,-1-1-2 0,3 0 1 0,-4 2 6 16,4 0-2-16,-2-2 1 0,2 3-1 0,-1 2 0 16,2 1 2-16,0-2-4 0,-1 2 1 0,1 0 1 15,0-1 0-15,1 1-3 0,1-2-14 0,2 1-9 16,-3-5-18-16,2 1-19 0,0-1-19 0,1-1-25 15,2 1-37-15,-2-4-27 0,2-1-49 0,-2 0-134 16,0-1-379-16,-4-1 169 0</inkml:trace>
  <inkml:trace contextRef="#ctx0" brushRef="#br0" timeOffset="400391.7227">4127 10256 78 0,'0'0'141'0,"-4"2"-18"0,1-1-9 15,3 2-10-15,-3-2-20 0,2 2 2 16,-1 0-6-16,2-3-7 0,-2 3-8 0,0 1-3 15,2-4-15-15,0 2 0 0,0-2-3 0,0 0-1 16,0 4-9-16,0-4-4 0,2 2-2 0,-2-2 1 16,0 0 2-16,0 0-7 0,0 0-3 0,0 0 4 15,0 0-5-15,8-5 2 0,-8 5 10 0,3-4 13 0,-3 1 12 16,0 3-5-16,0-6-8 0,0 3 2 16,0 0 21-16,0 3 13 0,-2-6-2 0,2 3-6 15,-1 1-8-15,1-2-7 0,-1 1-7 0,1 3-4 16,-2-5-13-16,2 5 6 0,-3-2-8 0,3 2-22 15,0-4-23-15,0 4-28 0,0 0-32 0,0 0-31 16,0 0-40-16,0 0-36 0,0 0-119 0,0 9-324 16,0-9 144-16</inkml:trace>
  <inkml:trace contextRef="#ctx0" brushRef="#br0" timeOffset="402817.6776">4295 10631 154 0,'-3'-1'166'16,"3"1"-11"-16,0 0-8 0,0 0-14 0,0 0-4 16,0 0-7-16,0 0-10 0,0 0-8 0,-3-2-9 0,3 2-8 15,0 0-3-15,0 0-13 16,0 0 0-16,0 0-4 0,0 0-3 0,0 0-6 0,0 0-7 15,0 0-4-15,0 0-9 0,0 0-3 0,0 0 7 16,0 0 10-16,3 7-6 0,-2-4-6 0,-1 2-3 0,0-1-6 16,2 0-1-16,-1 4-3 0,0-1-1 0,-1 0-3 15,-1 1 1-15,-2 1-8 0,3 3-13 0,-4 0-24 16,0 0-25-16,-2-1-30 16,1 0-40-16,0-2-40 0,-2 1-173 0,2-2-357 15,-1-3 159-15</inkml:trace>
  <inkml:trace contextRef="#ctx0" brushRef="#br0" timeOffset="403527.6545">4447 10466 146 0,'0'0'149'0,"0"0"-10"0,0 0-13 0,3-3-15 0,-1 1-11 0,-2 2-4 16,6-2-6-16,-6 2-19 0,6-2 1 0,-2 1-9 15,0 1-9-15,-4 0-3 16,8-2-2-16,-5 1-9 0,2 0-4 0,-5 1-4 15,7 1-2-15,-7-1-2 0,6 1 1 0,-6-1-4 16,6 2 6-16,-2 0-2 0,2 0 5 0,-3 3-4 0,1-3-2 16,-1 3-2-16,0 0 1 0,-1-1-4 0,1 3 2 15,-3 1-3-15,2 0-1 0,-2 1-5 0,-2-1-2 16,1 1 8-16,-2 0-9 0,-1 2 0 0,-2-2-2 16,-1-2-2-16,3 1 1 0,1-1-3 0,-3-2 3 0,1 2-6 15,2-3 0-15,-1-1 1 0,2 1-1 0,0-2 3 16,0 1 3-16,0-2-6 0,2-1 4 0,-1 3 1 15,1-3-4-15,0 0-1 0,0 0-3 0,0 0-2 16,0 0 3-16,3-8-4 0,-1 3 3 0,3-1 0 16,2 0-2-16,0-3-4 0,3 1 8 0,-3-3-4 15,4 1 4-15,-2-3 0 16,2 1 1-16,-2 0-2 0,1 0 13 0,-2 1 0 16,0 0 9-16,0 1 10 0,-1-1 11 0,-2 4 13 15,-1 0 5-15,0 0 3 0,0-1-8 0,0 4 1 16,-2-2 8-16,0 1 7 0,-1 1 1 0,1 4-5 0,-1-3-5 15,-1 3-11-15,0 0-5 0,-1-4-6 0,1 4-5 16,0 0-3-16,0 0-5 0,0 0 0 0,-9 7-7 16,6-4-1-16,-2 3-2 0,1 0-3 0,1 1-4 15,-1 1 0-15,0 2-1 0,1-2-2 0,-2 3 0 0,3 1-2 16,1 1 3-16,1 0-2 0,0 1-4 0,2 0-1 16,2-1 0-16,1-1 0 0,0 0-2 0,1-1-3 15,1-1-18-15,-2-3-4 0,2 1-9 0,1-3-1 16,1-1-1-16,-1 0-12 0,1-1-8 0,-2-1-6 15,0 0-7-15,-1-2-9 0,1 2-23 0,1-4-13 16,-2 0-8-16,-2 0-3 0,3-3-32 0,-4 2-17 16,1-1-24-16,-2-1-115 0,-1 1-337 0,-1-2 150 15</inkml:trace>
  <inkml:trace contextRef="#ctx0" brushRef="#br0" timeOffset="404078.8777">4727 10328 233 0,'0'0'251'0,"-3"-3"-15"0,2 1-13 15,1 2-23-15,-2-3-15 0,2 3-22 0,0 0-21 16,0 0-13-16,0 0-11 0,0 0-13 0,5-4-12 0,-5 4-4 15,5 0-9-15,1 0-10 0,2 0-9 0,1 0-3 16,5 0-6-16,-4 0-6 0,4 0-1 0,1 0-9 16,2-3-2-16,-3 2-3 0,0 1-8 0,0-2 7 15,2 2-12-15,-3-3 0 0,-3 0-2 0,-1 2-3 16,-1 1-1-16,0 1 1 0,-4-2 2 0,-4 1 2 16,8 0 7-16,-8 0 10 0,0 0 3 0,8 0-3 15,-8 0 9-15,2 4-3 16,-2-4-1-16,0 0 2 0,0 0-4 0,-7 6 3 15,7-6-7-15,-6 7 0 0,1-1-6 0,1 2 13 16,0-1-18-16,0 6 3 0,0 1 0 0,0-1-8 0,0 7-3 16,4 1 3-16,0 1 2 0,-2 4-7 0,4-3 0 15,-2 12 1-15,2-9 0 0,0 1 0 0,1 0-2 16,0 0-4-16,1-3-3 0,-4-2 2 0,1 2-5 16,1-4-2-16,-2-2 3 0,-2-2 1 0,0-4-2 15,1 1-1-15,-1-6 3 0,1 3-1 0,0-5-2 0,0 2 3 16,0-3-1-16,-1 0 6 15,0-3-2-15,0 3-2 0,1-2 5 0,1-2 8 16,-7 0-11-16,7 0-2 0,-9 0 10 0,9 0-11 16,-8-1 11-16,2-1-12 0,0 1 1 0,2-2-2 0,0 1-11 15,-2 0-8-15,1 0-22 0,-1 0-15 0,2 2-18 16,-2-2-18-16,-1 2-31 0,0 2-41 0,2-2-31 16,0 0-39-16,-2 0-217 0,0 0-486 0,1 1 215 15</inkml:trace>
  <inkml:trace contextRef="#ctx0" brushRef="#br0" timeOffset="405532.4883">5082 10470 34 0,'-3'1'210'0,"3"-1"-10"0,0 0-11 16,-4 1-17-16,4-1-12 0,0 0-13 15,0 0-13-15,0 0-21 0,0 0-8 0,0 0-7 0,0 0-12 16,0 0-6-16,0 0-7 0,0 0-9 0,15-2-6 16,-9 2-7-16,2-1-5 0,2-1-3 0,0 2 8 15,0-1-6-15,1-1-3 0,2-1-3 0,-2 1-7 16,-1 1-4-16,-2-1-2 0,1 2-4 0,0-2 0 16,-2 0-2-16,-2 2 1 0,1 0 7 0,-6 0 13 15,4 0 0-15,0-1 8 0,-4 1-2 0,0 0-1 0,0 0-8 16,6-1-1-16,-6 1-5 0,0 0-6 0,0 0-3 15,0 0-1-15,0 0-5 16,0-4-3-16,0 4-21 0,0 0-26 0,0 0-22 16,0 0-42-16,0 0-36 0,0 0-44 0,-11 6-40 15,8-4-143-15,0 0-388 0,-1-1 173 0</inkml:trace>
  <inkml:trace contextRef="#ctx0" brushRef="#br0" timeOffset="405857.3881">5078 10593 246 0,'0'0'253'0,"-3"3"-10"0,3-3-17 0,0 0-19 16,0 0-20-16,-3 1-21 0,3-1-16 0,0 0-14 15,0 0-14-15,11 0-11 0,-3 0-12 0,2 0-7 16,3-1-10-16,2-1-13 0,1 1-6 0,4-2-4 15,-3 1-10-15,-2-1-5 0,5 1-7 0,-4-2-5 16,0 4-5-16,-3-3-2 0,-3 1-3 0,-1 0-2 16,-2 0 1-16,-1 1 0 0,0-2 5 0,-2 3 3 15,0-1 4-15,-4 1-2 0,6-2 5 0,-6 2 3 0,1-3 1 16,-1 3 1-16,2-2-5 16,-2 2-5-16,0 0 0 0,0 0-9 0,0 0-10 15,-6-4-15-15,6 4-20 0,0 0-25 0,0 0-31 16,0 0-40-16,-4-1-24 0,4 1-29 0,0 0-29 15,0 0-204-15,0 0-439 0,0 0 194 0</inkml:trace>
  <inkml:trace contextRef="#ctx0" brushRef="#br0" timeOffset="406555.8352">5506 10388 89 0,'1'-1'282'0,"-1"1"-23"0,2-2-24 0,-2 2-21 16,0 0-21-16,0 0-18 16,0 0-17-16,0 0-9 0,4 8-20 0,-3-5-8 15,-4 4-13-15,5 0-7 0,-2 1-12 0,1 2-10 16,-1 2-5-16,2 1-9 0,-2 1-6 0,1 0-3 15,0 1-8-15,1-2-4 0,-4 3-6 0,2-2-2 16,0 1-5-16,-1 0-6 0,1-1-1 0,0-1-3 16,0-1-4-16,0-3-1 0,0-1-2 0,0-1-1 15,-1-1-1-15,1-1-1 0,0-1-1 0,0 0 5 16,0-1 0-16,-2-2-2 0,2-1-2 0,0 0-1 16,0 0 2-16,0 0 0 0,0 0-1 0,-5-5-3 0,3-2 4 15,2-1-7-15,0 1 1 0,0-2 2 0,-3-2-2 16,2-1 1-16,1-1 3 0,-2-1-7 0,2-2 2 15,-1 2-1-15,1-4-1 0,0 3-2 0,0-3 1 16,3 4-3-16,0-7-4 0,1 0 3 0,3-1-2 16,-3 3-8-16,5 2 0 0,2 1-6 15,-4 3 4-15,6-3-4 0,1 3-1 0,0 2-1 16,-3 3 0-16,2 1-5 0,-1 1 7 0,2 1 0 16,-1 2 0-16,0 0 4 0,-2 2-3 0,-1 0-1 15,0 1 2-15,-3 2 1 0,0 0-1 0,-2 2 0 16,0 2 1-16,-1 0 1 0,-1 3 1 0,-3 0-4 0,0 3-2 15,-3 0-2-15,-1 2 2 0,-3-1-2 0,-3-1-2 16,0 4 0-16,-3 1 5 0,-2-3 1 0,-1-1-2 16,5-4 4-16,-2-2 4 0,2-1 0 0,0 3 1 15,-2-5 7-15,6 0 1 0,-1-1 4 0,3 0 2 16,0-2 5-16,1 1 1 0,1-1 4 0,-1 2-2 16,4-3 3-16,-3 3-6 0,-1-3-3 0,4 0-1 15,-1 4-1-15,1-4 2 0,1 5 10 0,0-3-7 16,2 3 0-16,1-2-2 0,-1 3-2 0,4 0 2 15,0 1-2-15,1-2-1 0,1 4 1 0,1 2-1 0,-1-2-4 16,1 2 6-16,2 0-1 0,-4 1-1 0,6 2 0 16,-4-2-1-16,0-1-8 15,-2 2-14-15,1-2-27 0,-2 2-27 0,0 0-23 16,0-1-41-16,0-1-33 0,-1 0-46 0,-2-4-113 16,0 0-357-16,-3-2 157 0</inkml:trace>
  <inkml:trace contextRef="#ctx0" brushRef="#br0" timeOffset="408007.0942">5773 10600 95 0,'-1'-3'189'16,"1"3"-12"-16,0 0-21 0,0-4-12 0,0 4-13 15,4-1-11-15,-1-1-15 0,4 2-8 0,0-2-10 16,3-1-17-16,1 1-12 0,0-2-6 0,2 2-7 15,1-3-3-15,-4 3-3 0,0-2-5 0,-3-1-3 0,3-1-3 16,-3 2 0-16,0 1 6 0,-3-3 7 0,-1 1 5 16,0 2 4-16,-2-3 8 0,-1 3 4 0,-1-1 5 15,-4-1 8-15,1 1 6 0,0 2-3 0,-4-2 3 16,1 1-2-16,-3 3 0 0,0-2 0 0,-3 2-3 0,6-1-7 16,-4 2-5-16,1-1-8 0,1 3-3 0,1 0-5 15,-2 0-3-15,3 1-6 16,0 1-4-16,1 1-1 0,1 3-4 0,1-2-4 0,-2 3 0 15,5 1-5-15,1-1-6 0,0 1-12 0,2 0-7 16,3 1-10-16,2 0-7 0,0-2-8 0,1 0-7 16,2 2-6-16,4-5-4 0,-1 0-10 0,2-3-5 15,5 3-3-15,1-3-6 0,-4-2-8 0,3-3 4 16,1 0 3-16,-1-2 3 0,-5 0 12 0,6-4 3 16,-1 0 6-16,-6 0 5 0,0-2 10 0,0 1 16 0,-1-1 11 15,-3-1 20-15,-2 0 16 0,2 0 12 0,-2 0 15 16,-3 3 18-16,-2-1 9 0,-1 1 11 0,-2-1 4 15,0 2-2-15,0 1-6 0,-2-1 0 0,-1 4-2 16,-3-3-13-16,0-1 6 0,2 5-18 0,-4-2-5 16,-1 2-10-16,-2 1 2 15,1 2-7-15,0 1-5 0,0-1-9 0,1 4 5 16,-4-2-14-16,3 2 1 0,3 0-3 0,0 2 0 16,0 0-15-16,4 1-17 0,-3-1-16 0,5-1-11 15,-2 3-15-15,5-3-12 0,-2-1-3 0,1 2-12 16,2-3-9-16,3-1 0 0,-1 0 3 0,2-3-4 0,0 1 3 15,3-2 4-15,0-2 10 0,-3 1 13 0,7-5 2 16,-4-1 6-16,3-1 5 0,-1-1 14 0,-2-2 6 16,-1 1 19-16,-1-3 18 0,3-4 13 0,-1 1 11 15,-3-4 13-15,0 0 16 0,-4 1 10 0,1-3 1 0,-1 0 2 16,0-2 1-16,-2 1 12 0,-1 1 6 16,-1 0 4-16,-2 4-11 0,3 2 26 0,-3 1-14 0,3 4 4 15,-4-1 12-15,1 4-3 0,-1 3-12 0,3-1-7 16,-1 3-15-16,2-1-11 0,-4 2-3 0,3 1-10 15,1 1-3-15,0 0-11 0,-10 5-2 0,6 2-6 16,-1-1-5-16,1 3-16 0,4 1 7 0,-3 5 1 16,0-2-2-16,2 6 1 0,1 2-6 0,-1-1-5 15,1 0-7-15,0 0-2 0,1 1-7 0,2 2-8 16,-2-2 3-16,1 0-4 16,-1-1 3-16,3 1-12 0,-1-4-6 0,1-2 0 0,-1 0-5 15,1-3-2-15,-1 1-4 0,4-2 7 16,-4-3 5-16,1-2-7 0,3 0 1 0,-4-1 3 0,1-3 4 15,-1 1-2-15,7 0 5 0,-3-3-5 0,4-3 2 16,-1 0-3-16,0-3 5 0,4 0 4 0,-1-2 4 16,-2-1 1-16,0-1 2 0,1-1-1 0,0-4 6 15,-3 2-1-15,-1 1 14 0,-1-1 9 0,0 1 10 16,-1 0 18-16,-2-1 8 0,0 2 15 0,-1 2 13 16,-3-1-2-16,0 2 3 0,0-1-7 0,0 4-1 15,0-1 10-15,-1 1-27 0,2 2 10 0,-1 0-8 0,0 0-9 16,-1-1-11-16,1 4-2 0,0 0 1 0,0 0 1 15,0 0-6-15,0 0-11 0,-9 11 3 0,9-3-17 16,-1-1-16-16,-1 2-10 0,1 4-16 0,1-2-4 16,0-1-11-16,0 2 0 0,0 0-4 0,0-1-7 0,0-1-4 15,0-1-3-15,3 1-3 0,-3-2 2 16,1-1-9-16,-1-2-2 0,3 0 2 16,1 2 8-16,-1-4 7 0,0 1 3 0,1-2 3 15,-1-1-1-15,1-1-7 0,-4 0 3 0,10-3 5 16,-3 0 6-16,0-1 2 0,2-1 5 0,-2 0 3 15,1-2 9-15,1-2 2 0,0 1 8 0,0-1 8 16,-2-2 17-16,1 1 21 0,-4 3 26 0,2-1 13 16,-2 1 9-16,-1 0 22 0,0 1 3 0,1-1 14 15,-4 0 5-15,3-1 9 0,-3 3 2 0,0 2-1 16,0-1-12-16,-3 0-4 0,3 0-10 0,-2 3-24 0,2 1-3 16,-5-3-5-16,5 3-10 0,0 0-4 0,0 0-6 15,-10 6 4-15,6 1-31 0,1 0 6 0,1 2-17 16,1 2-6-16,-1 2-18 0,2 1-9 0,-2 0-17 15,1 0-11-15,1 1-6 0,1-2-10 0,2 0-8 0,-1-1-11 16,0-3-14-16,2-1-4 0,-1 0-14 0,4-1-10 16,-4-3-2-16,7-1-3 0,-3 0-4 0,3 0-8 15,0-5-3-15,2 0-5 0,1-1 7 0,0-3 18 16,0-1 5-16,-1-2 21 16,1 0 14-16,-2-1 18 0,2-6 23 0,-5 4 37 15,2 1 26-15,-2-2 35 0,-1 2 30 0,-1 0 19 16,-3 2 19-16,1 2 25 0,-1 0 10 0,-2 1 14 15,1 1-14-15,-4 1-4 0,2 0-11 0,0 4-4 16,-1-5-18-16,-2 5-12 0,3 0-8 0,0 0-6 16,-10 4-16-16,6-2-3 0,0 1-9 0,-2 4 6 0,2-1-20 15,-2 5 1-15,2 1-8 0,-1-1 0 0,2 3-1 16,0-2-18-16,1 1-4 0,1 1-16 0,0-2-6 16,2-2-15-16,1-1-12 0,0-2-14 0,1 2-11 15,0-2-7-15,1-1-16 0,3-1-7 0,0-1-28 16,0-3-18-16,3 0-23 0,0-2-17 0,0 0-29 15,4-2-11-15,-1-3-21 16,-2 0-1-16,2-1-142 0,-2-2-413 0,1 0 182 0</inkml:trace>
  <inkml:trace contextRef="#ctx0" brushRef="#br0" timeOffset="408324.1601">6770 10558 350 0,'5'-6'86'0,"0"1"24"0,-2-1 21 0,-3 3 5 16,1 0 5-16,0 0 8 0,-1 3 3 0,0-4-2 16,0 4-6-16,0 0-5 0,0 0-6 0,-4-2-10 15,4 2-10-15,0 0-11 0,0 0-9 0,-8 4-8 16,6 0-8-16,1-1-8 0,1-2-4 0,0-1-8 15,0 6-9-15,1-2-19 0,1-2-19 0,0 0-22 0,3-1-19 16,-1 1-20-16,2-2-25 16,-1 0-21-16,4 0-23 0,-1-2-1 0,1-1 0 15,2 1 9-15,1-5 13 0,0 3 4 0,-3-3 24 16,0-1 23-16,-2 3 31 0,-1-2 30 0,-2 0 20 16,0 1 37-16,-1 0 22 0,-2-1 21 0,-1 0 16 0,0 1 2 15,0-1 5-15,-3 0-2 0,-1 1 7 0,0 2 2 16,-1 1 3-16,-1-2 4 0,-1 3-5 0,0 0-5 15,-2-1-7-15,2 0-8 0,-3 3-3 0,0 3-16 16,0-1-6-16,0 2-9 0,0-1-14 0,3 4-4 0,-3 1 0 16,1 3-12-16,2 0-7 0,0 2-13 0,2-1 6 15,2 2-10-15,2 1-6 0,3 0-30 0,1-2-35 16,2-1-36-16,2 0-42 0,3-3-38 0,2 1-35 16,2-3-51-16,6-5-56 0,1-1-280 0,-4-2-620 15,6-4 275-15</inkml:trace>
  <inkml:trace contextRef="#ctx0" brushRef="#br0" timeOffset="410953.538">7051 10375 166 0,'1'-4'185'0,"0"1"-10"0,0-2-12 0,1 2-5 16,-2 1-6-16,1-1-5 0,-1 0-6 0,0 3-8 15,2-5-8-15,-1 4-9 0,-1 1-7 0,1-3-9 16,-1 3-5-16,0 0-9 0,0-3-9 0,0 3-5 0,0 0-8 15,0 0-10-15,0 0-4 0,0 0 0 0,1-3-5 16,-1 3-1-16,0 0-7 0,0 0 1 0,0 0-1 16,0 0 0-16,-2 10-3 0,2-5-2 0,0-1-4 15,-1 3 1-15,0 0-2 0,-1 1-5 0,1 1-1 0,-1 1-2 16,0-1 2-16,0 4-7 16,0-2 1-16,-1 4-1 0,2-4-1 0,-2 2 15 0,2-1-2 15,-2 1-4-15,1-3 0 0,-4 2-1 0,4-3-5 16,0-2 2-16,1 0-4 0,-1-1-1 0,2-1 1 15,0-3-2-15,0 1 0 0,0 1 2 0,0-1 0 16,0-3 0-16,0 0 5 0,0 0-6 0,0 0 3 16,0 0 3-16,0 0-3 0,7-9-1 0,-5 6-3 15,-1-4-1-15,3 1 7 0,-1-3-6 0,1 2-1 16,1-2-4-16,-1 2 5 0,0 0-7 16,2 1 2-16,-1 1-4 0,0-1-1 0,2 1 2 15,-1 1-3-15,0 0-1 0,0 3-1 0,-1 0 1 16,1 0-1-16,-1 3 0 0,1-1-2 0,-2 2-1 15,2 2 4-15,-2 0-6 0,0 2 0 0,1 1-5 16,-4 1-5-16,-1 0-5 0,0 0 2 0,-1 5-4 16,-2-3 0-16,-3 2-1 0,0-2-1 0,1 0 1 0,-2-2 0 15,1 1 3-15,-1-4 1 0,1-1 8 0,1 1-1 16,-1-2 0-16,1-2 4 0,0-1 1 0,-2-1 3 16,1 0 1-16,1-2 3 0,-1-1 7 0,1-2-1 15,-1-1 2-15,3 3 6 0,0-2-2 0,0 0 4 16,1 1 2-16,0 0-1 0,2-1 5 0,-2 2-3 15,2 1-8-15,-1-1 0 0,1 3-3 0,0-5-3 16,0 5-2-16,0 0 0 0,4-4 2 0,-4 4-3 16,7 2 3-16,-7-2-2 0,6 3-1 0,-2 0 0 15,0-2 2-15,0 2-3 0,1 2 2 0,-1-1-2 0,2 1 5 16,0-1-6-16,1 2-1 16,0-2-3-16,0-1-3 0,-2 2-4 0,2-2-2 15,1 0-3-15,0 0-5 0,2-2-8 0,3-1-5 16,0-1 3-16,-3-1 1 0,3-1-4 0,-1 0 3 15,0-3 4-15,1-1 5 0,-2 1-2 0,1-3 2 0,-4 0 6 16,0 0 8-16,-1-1 7 0,-1 1 12 0,-2-3 9 16,-2 3 12-16,1 1 11 0,-2-1 2 0,-1 0-3 15,0 1 15-15,-1 0 5 0,-1 4 2 0,1-2-4 16,1 2-11-16,-3 0-5 0,0 1-5 0,0 0-8 0,-1 2 0 16,4 1-3-16,-5-2-8 0,5 2-5 0,0 0-3 15,-8 6-20-15,6-3-15 16,-1 1-18-16,2 3-14 0,0-1-11 0,1 1-6 15,0 0-17-15,1 0-9 0,0 0-10 0,2-1-6 16,-1 1-5-16,2 0-2 0,0-4-5 0,1 1 13 0,-1 1-2 16,2-2 5-16,1-3 8 0,-1 0 9 0,2 0 14 15,-1-2 7-15,-1-3 19 0,1 3 26 0,0-2 17 16,0-1 17-16,-2-1 16 0,0 1 12 0,-1-1 31 16,-1 0 6-16,2 0 0 0,-3 2 5 0,4-2 6 15,-4 1 5-15,0 1-7 0,1 1-2 0,-1 0-14 16,-1 2-9-16,3 0-3 0,-4 1-6 0,0 0-9 15,5 5-3-15,-3 2 2 0,1 6-8 0,1 1-2 16,-3 6-3-16,2 4-3 0,-2 0-7 0,1 11-10 16,-2-1-11-16,0-8-16 0,-3 12-14 0,2-3-20 15,-2-8-12-15,0 8-17 0,0-9-11 0,0 10-8 0,-1-4-4 16,1-5 0-16,1-5 1 0,-1 0 9 0,0-2 4 16,1-3 17-16,0-6 12 15,-1 1 23-15,-1-6 18 0,1 2 26 0,-3-4 20 16,2 0 8-16,0-2 8 0,-2 0 3 0,2-3 8 15,-3 0 5-15,1-2-3 0,-1-3 12 0,0-1 0 0,-2-1-6 16,1-4 2-16,-2 1 2 0,0-6-1 0,0-1-7 16,2 0-5-16,2 5-2 0,1-1-5 0,0-4-8 15,2 3-7-15,0 2-11 0,1 1-13 0,2-1-17 16,1 4-21-16,4-2-25 0,-1 2-11 0,3-1-38 16,2 0-16-16,1 1-20 0,2 1-36 0,2 0-98 15,-1-2-305-15,5 0 135 0</inkml:trace>
  <inkml:trace contextRef="#ctx0" brushRef="#br0" timeOffset="411444.4454">7718 10419 209 0,'-1'-3'309'16,"-1"0"-25"-16,1 0-19 0,1 3-21 0,-3-1-21 16,3 1-20-16,0 0-8 0,-7 7-17 0,4-4-18 15,0 4-8-15,-2 5-18 0,0 0-9 0,1-1-16 16,0 2-12-16,0 1-8 0,1 4-9 0,-1-5-6 16,-1 3-3-16,0-1-10 0,2-1-7 0,-1 1-9 15,-2-4 0-15,2 2-11 0,0-4-1 0,4 0-10 16,-6-2 3-16,3-1-1 0,2-3-3 0,-2 1 0 15,2-2 2-15,-2-1-5 0,3-1 0 0,0 0-4 16,-4-6 1-16,4 2-2 0,0-4 2 0,1-5 0 0,-1-1-2 16,3-6-4-16,4 0 0 0,-3-1 4 0,5-3-6 15,-1 1 4-15,2-1 1 0,0-1-4 0,1 2 7 16,-1 1-5-16,0 1 5 0,1 3 3 0,-3 7-1 16,1-2-2-16,-1 4-1 0,-2 4-6 0,0 1 0 0,-2 1-5 15,1 2 1 1,1 1 1-16,-6 0 3 0,9 5-1 0,-5 3-2 0,1 1-2 15,1 9 8-15,0 1-3 0,1 2-1 0,-3-1 1 16,0 4-1-16,-1-2-3 0,3 1 0 0,-2 2 5 16,0-2-10-16,-1 3-16 0,0-2-12 0,1-3-18 15,-1 1-17-15,1-3-18 0,-1-5-13 0,1 1-10 16,-1 0-11-16,0-4-14 0,-2-1-21 0,2-3-29 16,0-1-28-16,-2-3-24 0,0 2-205 0,1-4-472 15,-2-1 209-15</inkml:trace>
  <inkml:trace contextRef="#ctx0" brushRef="#br0" timeOffset="411625.2478">7724 10530 160 0,'-3'-2'230'0,"3"2"-16"0,-4-2-22 15,4 2-17-15,0 0-17 0,0 0-18 0,0 0-7 16,0 0-17-16,12 0-15 0,-3 0-23 0,-1 0-32 15,6 0-44-15,0 0-42 0,2-1-53 0,5-1-176 16,-7 0-292-16,6-2 130 0</inkml:trace>
  <inkml:trace contextRef="#ctx0" brushRef="#br0" timeOffset="412407.9225">8031 10565 199 0,'0'0'235'0,"-6"0"-5"0,6 0-10 15,0 0-7-15,-7 0-15 0,7 0 7 0,0 0-9 16,0 0-12-16,-3-1-13 15,3 1-19-15,0 0-7 0,0 0-18 0,0 0-15 0,0 0-9 16,7-5-6-16,-3 1-5 0,1 3-14 0,-1-1-6 16,0 0-5-16,3 0-10 0,2-1-1 0,-1 0-10 15,-1 0-4-15,7-1-6 0,-3 1 1 0,5-1-9 16,-2 1 1-16,7-1-2 0,-4 2 2 0,4 0-13 0,2 0-6 16,-1 0-3-16,2 1-4 0,-3-1-6 0,3 2-2 15,-10 0-3-15,2 0-1 0,-1-1-5 0,-1 0 0 16,-1 0 1-16,-3 0 2 0,0 0 1 0,-2 0 1 15,-3 0-1-15,-1-1 4 0,-1 1-2 0,-1-1 3 16,1 0-3-16,-3 2 3 0,-3-8-3 0,1 4 4 16,-3 1 1-16,-2-2 2 0,-1-1 1 0,-1 1 8 15,2-2 3-15,-5 0 0 0,-2 2 3 0,2 0 5 16,2-1 2-16,-4 0-3 0,6 3 4 0,-2 2 7 16,0-5 0-16,3 5 4 0,-3-1-7 0,6 0-3 15,-3 0-2-15,4 2-1 0,-4 0 1 0,4 0-8 16,3 0-1-16,-7 0-5 15,7 0 2-15,-7 0-1 0,7 0-3 0,0 0 3 0,-1 4-1 16,1-4 0-16,0 0 3 0,4 7-3 0,0-5 4 16,3-1-3-16,3 2-3 0,0 1-3 0,1 0 6 15,3 0-6-15,2-1-2 0,-2 0-2 0,0 1 3 16,-1-2-5-16,-1 2 4 0,-4-1-3 0,1 1 0 16,-2-1 0-16,0-2 1 0,-4 3-1 0,1 0 0 15,-4-1 2-15,0 1-1 0,-2 0 2 0,-3 3-2 16,-3 0 8-16,-2 2-3 0,0 0-2 0,-4 0-1 0,2 1 3 15,-3 2-3-15,1-2-16 0,2 0-12 0,0-1-18 16,1 2-27-16,1-1-26 0,0 0-35 0,1-1-35 16,4 0-29-16,1-2-36 0,4 2-39 0,-3-3-150 15,5-2-458-15,-1-1 203 0</inkml:trace>
  <inkml:trace contextRef="#ctx0" brushRef="#br0" timeOffset="412885.6461">8743 10358 183 0,'3'-4'333'0,"0"-1"-20"0,-2 1-13 0,2 1-18 0,0 1-14 16,-3 0-30-16,0 2-21 0,1-4-23 0,-1 4-17 16,0 0-20-16,0 0-19 0,-11 6-11 0,4 0-11 15,-2 2-17-15,0 0-4 0,0 2-1 0,-1 3-21 0,-2 2-12 16,0 1-14-16,3-4-21 0,-3 4-11 0,0 0-18 15,-1-2-5-15,3-1-8 0,0-2-5 0,-1 1-1 16,1-3-1-16,0 1 2 16,3-2 1-16,-3-1 2 0,3-1 4 0,-2-5 5 15,2 3 3-15,1-1 1 0,0-2-3 0,0-1 5 16,1-1-1-16,-1-2 2 0,3 1 2 0,-1-1 0 16,2-2 6-16,0 1-1 0,1-2 4 0,1-4 2 15,1 1-2-15,2-1 2 0,2 0 0 0,1-2-1 16,1 0 1-16,-1 5-1 0,1-4-3 0,1 3-1 15,-1 3-2-15,0 1-1 0,0-1 0 0,-2 2-1 0,3 2-2 16,-1-1-2-16,-3 2-2 0,5 2 5 0,-5-1-1 16,3 2 1-16,-1 1 1 0,-1 0-2 0,2 3 2 15,-2 2-2-15,0-1 0 0,1 2 0 0,0 3 0 16,-1-1-1-16,1 1 5 0,0 0-2 0,1 0-4 16,-1-1 4-16,0 2-3 0,3-4 0 0,-3-1-1 15,3 1-5-15,-3-3 2 0,-1-2-4 0,2 0-2 16,-1-2-7-16,1-1-9 0,-3 0-18 0,3-2-23 15,-1-1-26-15,-1-2-20 0,1 0-35 0,1-1-40 16,0-3-47-16,0 1-181 0,0-2-450 0,-1-1 199 0</inkml:trace>
  <inkml:trace contextRef="#ctx0" brushRef="#br0" timeOffset="414014.5556">9205 10596 36 0,'2'-3'198'0,"-2"3"-12"0,7-1-7 15,-4-1-14-15,2 2-12 0,-5 0-12 0,7 0-14 16,-3 2-14-16,-1-1-13 0,0 2-7 0,1-2-10 0,-1 2-8 16,0 0-7-16,-2 3-7 15,-1-2 0-15,0 2-12 0,-3 1-7 0,0 2-1 0,-2-1-11 16,-2 2-7-16,-1 0-10 0,-3 0-15 0,1-2-10 15,0 1-12-15,-1-2-17 0,1 2-10 0,-1-2-5 16,3-2-30-16,1-1-5 0,-1-1-18 0,2 0-19 16,0-3-112-16,1 0-259 0,5 0 114 0</inkml:trace>
  <inkml:trace contextRef="#ctx0" brushRef="#br0" timeOffset="429818.9302">1215 11026 92 0,'0'-9'214'0,"0"7"-14"0,0-4-6 16,-2 0-5-16,1 3-2 0,1 0-3 0,-1-1-6 15,1 4-11-15,-2-4-10 0,1 3-16 0,1 1-18 16,0 0-16-16,0-4-10 0,0 4-18 0,0 0-4 16,0 0-13-16,0 0-6 0,0 0-6 0,0 0-4 15,0 0-4-15,1 16-4 0,-1-9-2 0,1 5 35 0,-2 2-4 16,3 6-10-16,-5-1-3 0,3 3-4 16,-3-2-5-16,1 1-2 15,-2 0-2-15,-1 3-7 0,2-4 0 0,-2 2 1 0,1-3-6 0,-1 1-1 0,5-1-2 16,-4-3-3-16,1 2-2 0,0-5-2 0,1-1 0 15,1-1-5 1,0-2-1-16,1-1-1 0,0-1-1 0,1 0 9 0,1-2-11 16,-1-1-7-16,3 1-12 0,-1-3-5 0,2-1-21 15,3 2-30-15,-1-5-24 0,2 0-25 0,1 0-40 16,4-4-42-16,0-2-28 0,-1-1-29 0,0 0-134 16,1-6-421-16,-4 4 186 0</inkml:trace>
  <inkml:trace contextRef="#ctx0" brushRef="#br0" timeOffset="430384.1358">1326 11219 145 0,'-4'-1'162'0,"4"1"-6"0,0 0-11 15,-7 4-9-15,7-4 6 0,-3 5-22 0,-1-1-5 16,4-1-15-16,-3 0-7 0,3 1-8 0,0-1-7 0,3 1-12 16,-3 0-5-16,2-2 0 0,3 2-9 15,-2-2-4-15,1-1-1 0,6 0-4 0,-3-1-9 0,3 0-4 16,-1-1-4-16,4-2-6 0,0-1 0 0,-2-2-10 15,2 1-3-15,-2-3-4 0,0 2 2 0,-4 0-1 16,0-1-1-16,-1 0 7 0,0 1 15 16,-2 0 20-16,-1 2 13 0,-2 0 14 0,-1-1-2 15,3 1 1-15,-6 0 8 0,3 1-3 0,-4-1-5 0,0 4 1 16,-2 0 1-16,-1 0-4 0,0 0-5 0,-3 3-4 16,0-1-7-16,2 4-3 0,-5 0-7 0,2 2-2 15,0 1-7-15,1 1-2 0,1 0-1 0,2 1-5 16,0-1 2-16,1 4-8 0,1-1-5 15,-2 1-5-15,7-3 7 0,-3 4 0 0,6-1-6 0,0-2-3 16,-1 2-5-16,4-1-12 0,1-1-16 0,2-2-7 16,3-1-7-16,0-2-9 0,1-3-6 0,2-1-9 15,-1-3-6-15,0 0-13 0,7-4-9 0,-1-3 8 16,-2 1 5-16,2-4 7 0,-3 0 9 0,-3-2 7 0,-2 1 12 16,1-4 10-16,0-1 12 15,-2 0 30-15,-1-1 15 0,-3-1 14 0,0-2 11 16,-4-1 0-16,-2 2 9 0,-2-2 19 0,1 1 0 15,0 1 21-15,0 4 8 0,0 3 18 0,-3 1 10 16,0-1-9-16,2 4-13 0,-2 3 4 0,3-1-17 16,-3 2-12-16,3 1-13 0,-3 0-2 0,3 3-7 15,-3-4-16-15,3 4 1 0,0 0-3 0,0 0-10 16,-8 14 1-16,7-5 3 0,-2 2-15 0,0 4 2 16,-1 3-13-16,1 3-7 0,-1-4 1 0,1 7-9 15,1-1-15-15,1 0-10 0,-3 2-15 0,2-2-16 16,0 2-21-16,-1 0-14 0,-2-1-32 0,3 2-31 15,-1-3-22-15,0 1-42 0,3-6-44 0,-1-4-45 16,-1-4-162-16,1 0-507 0,1-6 225 0</inkml:trace>
  <inkml:trace contextRef="#ctx0" brushRef="#br0" timeOffset="430552.1354">1527 11318 112 0,'0'0'236'0,"5"-6"-27"16,0 3-23-16,4-1-28 15,5-3-35-15,4-3-65 0,2 0-54 0,4 0-71 16,-3-2-104-16,3 0-183 0,0 0 81 0</inkml:trace>
  <inkml:trace contextRef="#ctx0" brushRef="#br0" timeOffset="434670.2375">2075 11206 169 0,'7'-4'181'16,"-4"-2"1"-16,-3 3-2 0,4-1-8 0,-1 1-4 15,-3-1-4-15,0 4-7 0,4-4-13 16,-4 3-6-16,0 1-11 0,2-3-12 0,-2 3-8 0,1-2-12 16,-1 2-10-16,0 0-8 0,0 0-3 0,0 0-7 15,-4 9-6-15,1-4 0 0,0 2-9 0,2 2 24 16,-2 3-8-16,0-3-6 0,-1 2-3 0,4 2-8 15,-3 1-5-15,3 2-5 0,-3 3-7 0,2-5 4 16,2 5-10-16,2-1 1 0,-3 2-2 16,0-6-4-16,0 0-3 0,3-3-2 0,-6 2-7 15,3-1 8-15,0-2-2 0,0 1-3 0,0-2-4 0,0 0 1 16,-3 0 1-16,3-3-4 0,-1-2 5 0,1 0-5 16,0 0 2-16,0 1-1 0,0-2 3 0,-3-2-2 15,3-1 1-15,0 0-5 0,-3 1-1 0,3-1-6 16,0 0-2-16,-14-4 1 0,10 1-4 0,0 0 5 15,0 1-4-15,-1 0-2 0,1-1 4 0,-1 1 2 16,0 0 0-16,0 1-4 0,-1-2 2 0,3 2-2 16,-1-1-1-16,1 2 3 0,-1-3-4 0,4 3 1 15,-6 0 0-15,6 0 3 0,-8 0-3 0,8 0 1 16,-6 3-1-16,6-3 3 0,-7 0-1 0,7 0 2 16,-4 0-4-16,4 0-1 0,0 0 2 0,-3 2 3 15,3-2-3-15,-1 2 5 0,1-2-3 0,0 0 1 16,0 0 2-16,7 4-3 15,-7-4 1-15,7 0-6 0,-7 0-3 0,14-2-4 0,-7 0-15 16,1 2-9-16,2-2-12 0,0-1-19 0,3-2-19 16,2 1-17-16,-1 0-28 0,-4-1-52 0,4 1-34 15,-5 1-162-15,-1-2-413 0,-2 0 183 0</inkml:trace>
  <inkml:trace contextRef="#ctx0" brushRef="#br0" timeOffset="434847.5721">2075 11185 179 0,'0'0'192'16,"-3"-3"-20"-16,3 3-19 0,0 0-15 16,0 0-13-16,0 0-15 0,0 0-13 0,0 0-22 0,0 0-24 15,6 11-38-15,-6-8-33 0,4 3-35 0,-1-2-32 16,-3 2-104-16,0 0-206 15,3-1 91-15</inkml:trace>
  <inkml:trace contextRef="#ctx0" brushRef="#br0" timeOffset="435331.0772">2206 11030 143 0,'0'0'299'16,"-3"-4"-25"-16,3 4-24 0,-4-1-20 0,4 1-27 0,0 0-23 15,0 0-17-15,0 0-17 0,0 0-13 0,0 0-17 16,0 0-5-16,0 0-12 0,0 10-11 0,0-5-9 16,2 2-6-16,0 0-5 0,1 1-7 0,1 4-6 15,4-1-7-15,-1 1-2 0,2 1-11 0,1 2 5 16,4 2-13-16,-2-1-4 0,3 0-9 0,-1-1-17 15,3 1-11-15,0-2-10 0,-2-1-11 0,2 3-2 16,0-3-13-16,0 0-8 0,-3 0-2 0,-1-4 3 16,-3 1 4-16,1-1 1 0,-4-1 13 0,0 1-2 15,-1-3 1-15,-2 2 5 16,-1-1-1-16,-2 1 7 0,-2 0 3 0,-2 2 13 16,-3 0 5-16,-1 3 11 0,-2-1 5 0,-4 5 9 0,-3-1 5 15,-1 2 13-15,-6 7 5 0,5-5 2 0,0 0 5 16,0 0 4-16,-2-1-3 0,2 2 0 0,1 1 5 15,0-2-5-15,0 1 1 0,0 0 1 0,3-2-6 16,0-1-3-16,3-2-1 0,2-4-5 0,1 1 1 16,2-5-4-16,1 0-9 0,-1-3 4 0,3-1 0 15,0 1-4-15,1-1 1 0,0-2-11 0,1 0-11 16,-1-1-16-16,2-1-20 0,0 0-35 0,0 0-40 0,0 0-39 16,0 0-31-16,-2-7-52 0,2 3-176 0,0-1-440 15,2-1 195-15</inkml:trace>
  <inkml:trace contextRef="#ctx0" brushRef="#br0" timeOffset="437097.4337">2792 11247 77 0,'0'0'216'0,"0"0"-14"16,0 0-16-16,0 0-17 0,0 0-9 0,0 0-18 15,0 0-10-15,-7 11-14 0,6-5-11 0,-2 1-6 0,0 2-5 16,-4 3-9-16,6 1-11 0,-5 0-8 0,-3 3-4 16,2-1-10-16,-1 1-1 0,-1 3-2 0,1 0-14 15,1-3 0-15,-2 3-2 0,2-5-5 16,-2 3-3-16,2-4-2 0,2 1-1 0,0-3 2 16,-1 0-6-16,1-2-3 0,0-2-3 0,2-1 4 15,1-2 0-15,0 0 8 0,0-2 6 0,1 1 2 0,1-3-4 16,0 0 2-16,0 0-7 0,0-10-4 0,2 2-2 15,3-4-3-15,-1-1 1 0,3-4 2 0,0-1-4 16,1-1-4-16,0 1-1 0,-1-2 0 0,3-1-4 16,-3 1 2-16,0-1-3 0,3 1 4 0,-3-1-5 15,3 2 2-15,-3 0 1 0,0 0 3 0,-1 5 0 16,-2 4 5-16,0 1-4 0,1 0 13 0,-3 5-17 0,1-1 2 16,-1 1-6-16,0 1 1 0,0-1 0 15,1 4 0-15,-3 0-3 0,0 0 1 16,8 6 8-16,-5-2 0 0,0 5 4 0,2 2-3 15,0 3-1-15,-1 4 1 0,2 4 0 0,-3-2 0 16,1 2-3-16,0 0-3 0,0 2 3 0,0 0-3 16,-1-2 2-16,-3-2-3 0,2 2 4 15,-1-4-1-15,1-5-1 0,-2 3-2 0,1-4 3 0,1 1-3 16,-2-2-4-16,2-3-8 0,-2-3-9 0,1 0-12 0,-2-1-9 16,2 0-20-16,-1-4-24 0,0 3-41 0,0-3-64 15,0 0-44-15,0 0-160 0,0 0-422 0,-2-15 187 16</inkml:trace>
  <inkml:trace contextRef="#ctx0" brushRef="#br0" timeOffset="437289.9526">2735 11419 160 0,'0'0'158'16,"0"0"-21"-16,0 0-10 0,0 0-18 0,0 0-5 16,12-1-24-16,-12 1-15 0,17-2-40 0,-8 0-17 15,1-2-41-15,-1 1-43 0,0 1-68 0,0 0-156 16,0-3 69-16</inkml:trace>
  <inkml:trace contextRef="#ctx0" brushRef="#br0" timeOffset="437909.6066">2978 11405 200 0,'-4'0'256'0,"4"0"-8"0,-3 3-7 15,3-3-17-15,0 0-17 0,-3 1-18 0,3-1-20 16,0 0-14-16,0 0-17 0,-4 1-9 0,4-1-11 0,0 0-15 16,0 0-8-16,-3 2-10 15,3-2-8-15,0 0-6 0,0 0-13 0,0 0-4 16,0 0-2-16,0 0-9 0,0 0-3 0,23-3 6 16,-14 3-15-16,1-2-13 0,1 1-2 0,3 0-13 15,2-2-14-15,-1 0-12 0,7 0-8 0,-7 0-8 16,7-3-9-16,-2 2-5 0,-4 2-15 0,4-5 6 0,-5 6-3 15,0-2 0-15,0 0 14 0,-5-1 4 16,-2 1 5-16,2 0 5 0,-3-1 9 0,-1 1 12 0,0 1 11 16,-4-2 9-16,1 1 13 0,-3 1-4 0,0-1 3 15,0 3 5-15,-3-5-4 0,-1 3 0 0,-3 0 5 16,0 0 0-16,-3-1 2 0,1 2 3 0,-1-1 4 16,-2 1 12-16,-1-2-3 0,2 3 5 0,3 0-3 0,0 0 8 15,1-1-2-15,2 1 0 0,0-2-3 16,5 2-5-16,-8 0-4 0,3 0-2 0,5 0 0 0,-6-1 0 15,6 1-4-15,-4-1-2 16,4 1-4-16,0 0 0 0,0 0-6 0,-7 0 1 16,7 0-1-16,0 0-5 0,0 0 2 0,0 0-2 15,0 0-4-15,0 0-1 0,0 0-2 0,16 2 0 16,-11 0 10-16,0-1-14 0,4 0-1 0,-2 1 0 16,1 1 3-16,1 1-3 0,-1-1 1 0,0 1-4 15,1 1 1-15,-1 1 2 0,1-1-2 0,-2 1 11 16,0 1-14-16,0 2 1 0,-4-1 0 0,1 3-2 15,-2 1-3-15,-1 1 4 0,-2 0-3 0,-4 0-14 16,1 0 1-16,-3 0-9 0,-1 0-13 0,0-2-21 16,-1 0-13-16,-1 0-24 0,2-2-34 0,2-2-20 0,0-1-41 15,1 0-36-15,0-2-155 0,2 1-417 0,1-5 185 16</inkml:trace>
  <inkml:trace contextRef="#ctx0" brushRef="#br0" timeOffset="438464.2336">3720 11243 271 0,'3'-2'268'15,"1"1"-11"-15,-4 1-9 0,0 0-14 0,0 0-18 0,3-4-21 16,-3 4-18-16,0 0-19 0,0 0-18 16,0 0-10-16,0 0-17 0,0 0 0 0,-10 14-18 0,6-8-10 15,-2 2-13-15,-2 0-5 0,3 1-9 0,-2 2-4 16,-1 2-3-16,0-2-5 0,-1 2-4 0,3-1-3 16,-6 4-4-16,1-1-4 0,-2 0-5 0,-1 1-1 15,2 0-2-15,0-4-3 0,-2 1-1 0,4 2-3 16,-7-1 5-16,6-4-9 0,-2-1 1 0,3-1 0 0,2-2-1 15,-1-2-3-15,1 0 3 0,-1 1 1 0,4-3-3 16,-1 0-2-16,0-2 5 0,1 1-2 0,5-1-3 16,0 0 10-16,-14-5-15 0,12 1 5 0,0-1-5 15,-1 0 8-15,3-4-6 16,0-1-2-16,-3-1 0 0,6-2 11 0,1 1-13 16,-1-1 3-16,2 1-1 0,0-1-2 0,2-1-3 15,0 3 9-15,0 1-11 0,3 0 6 0,-5 3-2 16,1 0 0-16,1 2-6 0,1 0 5 0,-1 3 8 15,0-1-6-15,0 3-1 0,0 0 0 0,1 2 7 16,-3 2 4-16,2 2 3 0,0 1 0 0,2 4 0 0,-2-1-2 16,0 2 0-16,3 3-2 0,-6-2 2 0,6 4-3 15,0 0-1-15,-3 0-1 0,0-3 2 0,0-1-6 16,0-2-14-16,-3-3-10 0,3 1-14 0,-1 1-27 0,-1-7-28 16,2 1-34-16,0-1-42 0,2-1-49 15,1-4-56-15,-3 1-181 0,1-3-489 0,2-3 217 16</inkml:trace>
  <inkml:trace contextRef="#ctx0" brushRef="#br0" timeOffset="441694.3341">5182 10923 127 0,'0'0'155'16,"0"0"-11"-16,0 0-3 0,0 0-10 16,0 0-3-16,0 0-12 0,0 0 0 0,0 0-3 0,0 0-1 15,0 0-5-15,0 0-2 0,-3 2-4 0,3-2-5 16,0 0-8-16,0 0 8 0,0 0-2 0,0 0-10 15,0 0-3-15,0 0-3 0,0 0-8 0,0 0-5 0,0 0-6 16,0 0-6-16,0 0-6 0,0 0-2 0,0 0-2 16,0 0-9-16,0 0-2 15,0 0-4-15,0 0 0 0,16 0-1 0,-16 0-4 0,10 0-3 16,-2-1-1-16,-1 0-3 0,4 1 4 0,-2 0-7 16,2-3 1-16,-1 1-3 0,0 2 3 0,-1-1-5 15,1-1-1-15,6 0 3 0,-8 2-2 0,-3 0-3 0,3-2 2 16,-3 1-3-16,1-2-1 0,-2 3 2 0,-4 0 3 15,6-1-3-15,-6 1 0 0,6-1 3 0,-6 1 1 16,0 0-3-16,3-1-1 16,-3 1 1-16,0 0-3 0,0 0 1 0,0 0 0 15,0 0-7-15,0 0-6 0,0 0-16 0,0 0-20 0,0 0-23 16,0 0-24-16,0 0-25 0,0 0-36 0,0 0-36 16,0 0-45-16,-6 9-119 0,6-9-381 0,-3 2 169 15</inkml:trace>
  <inkml:trace contextRef="#ctx0" brushRef="#br0" timeOffset="442079.6786">5197 11050 50 0,'-2'1'239'0,"2"-1"-2"0,0 0-9 15,-3 2-12-15,3-2-12 0,0 0-21 0,0 0-12 16,-3 2-16-16,3-2-10 0,0 0-14 0,0 0-13 16,-2 1-9-16,2-1-12 0,0 0-5 15,0 0-11-15,0 0-5 0,0 0-5 0,0 0-5 16,10 0-4-16,-10 0-4 0,10-1-2 0,-4 1-7 16,4-2-7-16,-3 1-1 0,2 0-8 0,0-1 0 15,1-1-2-15,4 0-6 0,-1 2-2 0,1-2 0 16,0 2-5-16,-2-3 1 0,2 1-3 0,-1 1-6 0,-3-1 3 15,0 3-3-15,-3-3 0 0,3 2-2 0,-4-1 3 16,-1 1-2-16,1-1 2 0,-2 2 0 0,0-1 6 16,-4 1 3-16,6 0-1 0,-6 0-1 0,4-1 2 15,-4 1-7-15,0 0 0 0,4 0-6 0,-4 0-3 16,2-3-14-16,-2 3-15 0,0 0-18 0,0 0-27 16,0 0-32-16,0 0-30 0,0 0-41 15,0 0-28-15,0 0-29 0,0 0-176 0,0 0-441 0,0 0 195 16</inkml:trace>
  <inkml:trace contextRef="#ctx0" brushRef="#br0" timeOffset="442855.6786">5646 10862 56 0,'2'-2'315'0,"-2"2"-22"0,0 0-20 0,3-3-24 0,-3 3-22 0,0 0-27 16,0 0-20-16,0 0-16 0,0 0-15 0,0 0-11 16,4 9-14-16,-3-4-11 0,1 3-12 0,2-1-11 15,-4 2-9-15,0 3-7 16,3 4-1-16,-2-2-11 0,1 4-7 0,-5 0-1 0,3-3-6 16,0 4-8-16,-2-4-2 0,2-1-5 0,-1 1-6 15,-3-2 1-15,2 0-3 0,1 0-4 0,-2-2-9 16,2-2-7-16,-1 0-6 0,1-1 3 0,-1-4-2 15,1 1-3-15,1-1 3 0,0 0 1 0,-3-3 0 0,3-1 4 16,-1 3-9-16,1-3-5 0,0 0 2 0,0 0-5 16,0 0 2-16,-9-8 0 0,8 4 3 0,-2 0-4 15,2-3 5-15,1 0-1 0,-2-1-3 0,1-1 3 16,0-1 3-16,1-3-4 0,1 2-2 0,-1-2 1 16,1-1-4-16,1 0 1 0,2 0-1 0,-1-4-1 15,1 5 0-15,2 0-4 0,-2-2 0 0,3 2-1 16,0 0 1-16,-1 1 1 0,-1-1 0 0,4 2 0 0,-1 2 4 15,2 0-2-15,0 2 1 0,-2 1 1 16,1 1 1-16,-4 0 3 0,4 1 0 0,-2 2-2 16,0 0 4-16,1 0 0 0,-2 1 1 15,1 1 1-15,-1 0-3 0,1 1-1 0,-3 1 1 16,2 0 1-16,-4 0 0 0,0 3 3 0,2-1-4 16,-3 1 1-16,-1 1-1 0,-1 3-5 0,1-2-3 15,-3 2 3-15,2 0 1 0,-5 0-3 0,1 0 6 0,-4 2 0 0,2-1-2 16,0 0 1-16,0-1 3 15,-1 1 0-15,0-5-1 0,3 0 4 0,-2 1 1 16,0-2 0-16,4-1 2 0,-1 0 2 0,1-1 3 16,0 0 7-16,2 1 3 0,-2-1 2 0,3-2 9 15,-2 2 2-15,0 0 0 0,2-2 5 0,-3 2-4 0,3-2-3 16,0 0-3-16,0 0-5 0,-3 2-1 16,3-2-6-16,0 0 1 0,0 4 3 0,0-4-4 0,0 0 3 15,0 4-2-15,3-3 0 0,0 4 4 0,-2-4-1 16,2 2 1-16,0-1 1 0,1 2 0 0,3 1 0 15,-4-2-4-15,4 1 3 0,0 2-2 0,0-3-3 16,1 4 3-16,1-1-5 0,-2-1 1 0,1 1-2 16,1-1 2-16,-2 1-22 0,3 1 4 0,-2-1 0 15,-2-1-2-15,1 0 3 0,-2-1-1 0,1 1 4 16,-2-3 4-16,2 1-13 0,-3 0-2 0,-2-2-1 16,2 2-8-16,0 0-9 0,-3-3-6 0,4 1-7 0,-4-1-19 15,3 1-26-15,-3-1-22 0,0 0-31 0,5-2-23 16,-5 2-19-16,5-6-27 0,-4 5-119 0,0-1-359 15,1-2 159-15</inkml:trace>
  <inkml:trace contextRef="#ctx0" brushRef="#br0" timeOffset="443394.1824">6021 11003 101 0,'0'-2'296'15,"0"2"-4"-15,3-5-13 0,-3 3-11 16,0 2-18-16,0-5-22 0,0 3-16 0,0 2-27 0,0 0-16 16,0 0-18-16,0 0-17 0,4-2-19 0,-4 2-8 15,0 0-14-15,0 0-9 0,0 0-11 0,2 11-5 16,-2-7-7-16,1 1-6 0,-1 2-6 0,6 3-3 16,-5-2-1-16,-1 5-9 0,1 0-1 0,-1 0-10 15,0 2 1-15,0-2-1 0,-1-1-5 0,1 0 0 0,0-1-3 16,-1-1 2-16,1 2-3 0,-2-3-2 15,2-1-4-15,0-1 1 0,-1-2 3 0,-2 2-5 16,3-3 0-16,0 2-2 0,0-4 0 0,0 1-3 16,0-1-5-16,0-2 2 0,-1 3 2 0,1-3-1 15,1 5-1-15,-1-5-1 0,0 0-9 0,0 0 0 16,0 0-4-16,0 0 0 0,0 0-2 16,0 0-2-16,0 0 5 0,-14-5 1 0,14 5 0 15,-3-1-1-15,3 1-1 0,-7 1 1 0,0-1 3 16,1 2-4-16,6-2 5 0,-8 1 2 0,5 0-5 15,-1 0 2-15,0 0 5 0,-2 1-6 0,3 0 5 16,3-2-7-16,-5 2 4 0,5-2 2 0,-6 1 0 0,6-1 2 16,-3 2-1-16,3-2-1 0,-3 1 1 0,3-1-4 15,0 0 5-15,-1 2-5 0,1-2 4 0,0 0 4 16,0 0 4-16,4 4-4 0,-4-4 0 0,4 0-3 16,-4 0 4-16,10 0-5 0,-7 0 3 0,3 0-1 15,-2 0-9-15,2-1 5 0,-1 0-11 0,2-1-7 16,0 0-9-16,0-1 1 0,2 2-13 0,-2-1-15 15,0 0-16-15,-2 0-23 0,2-2-29 0,-1-1-28 16,0 3-17-16,-2-1-18 0,2 1-17 0,-2-2-142 16,0 1-380-16,-1-1 170 0</inkml:trace>
  <inkml:trace contextRef="#ctx0" brushRef="#br0" timeOffset="443622.3512">6087 10972 211 0,'0'0'258'0,"-2"-1"-13"0,2 1-12 0,0 0-22 0,-2-3-14 16,2 3-26-16,0 0-16 0,0 0-18 0,0 0-13 16,0 0-17-16,0 0-11 0,0 0-8 0,0 0-10 15,0 0-5-15,0 0-19 0,-3 7-19 16,0-5-10-16,2 2-23 0,-2-1-22 0,2 1-28 15,-2 1-37-15,-1 0-47 0,0 0-59 0,-2 1-147 16,0-1-365-16,2-3 161 0</inkml:trace>
  <inkml:trace contextRef="#ctx0" brushRef="#br0" timeOffset="447989.4685">10361 9075 203 0,'0'-4'216'0,"0"0"-11"0,3 1-18 16,-3-1-5-16,0 1-4 0,0 3-2 0,0-5-5 15,0 2-9-15,0 3-9 0,2-4-13 0,-2 4-9 16,0-3-8-16,0 3-11 0,0 0-15 0,0 0-8 0,0 0-11 15,-2-3-4-15,2 3-8 0,0 0-9 16,0 0-5-16,0 0-6 0,0 0-5 0,0 0-4 16,0 0-5-16,0 0-4 0,0 0-1 0,0 0-4 15,0 0-1-15,0 0 2 0,-3 8 0 0,3-4 1 16,0 1-7-16,-2 2 2 0,0-1 0 0,2 4-2 16,-1 1 1-16,-1 3-3 0,0 5 0 0,0 2 1 0,-1 0 0 0,2 1-1 15,-2 2-1-15,3 1-5 0,-3 11 2 16,0-1 1-16,3 2-3 0,-4 1-4 15,1 0 7-15,1 2 0 0,-3 1-1 0,3-1-3 16,0 5 3-16,-3 1-4 0,3-6 3 0,-2 5 1 16,-2-1-4-16,1-1-1 0,2 1 0 0,-3-1 1 0,2-2-5 15,-2 0 3-15,2-2 0 0,1-1 0 16,-1-3 2-16,3-9 0 0,-2 8-5 0,1-8 10 0,2 1-6 16,0-3-5-16,-1 1-3 0,1 0 5 0,-1 0 2 15,1-2-3-15,2-1 1 0,-2-1 0 0,0-1-5 16,3 0 5-16,-3 0-4 0,0-5 2 0,0-1-3 15,0 0-1-15,0-3 6 0,-3 2 0 0,3-4-4 0,0 0 1 16,-1-2 4-16,0-1-6 0,-1-2 2 16,1-1 1-16,-1 3-2 0,2-3 1 0,0-3-8 0,0 4-5 15,0-4-1-15,0 0-2 0,0 0-9 16,0 0-5-16,0 0-14 0,0 0-7 0,0 0-12 0,0 0 4 16,5-11-3-16,-4 7-8 0,0 0-5 0,1 1-11 15,-1-1-20-15,-1 1-35 0,0-1-11 0,3-1-33 16,-2 1-41-16,1-1-148 0,-2-2-405 0,0-1 179 15</inkml:trace>
  <inkml:trace contextRef="#ctx0" brushRef="#br0" timeOffset="450171.6834">9622 9587 37 0,'0'0'120'0,"0"0"-5"0,0 0-7 0,-7 1-3 0,7-1-2 15,0 0-14-15,0 0-3 0,0 0-5 0,0 0-11 0,0 0 0 16,0 0-10-16,0 0 2 15,-3 2-3-15,3-2-9 0,0 0 5 0,0 0 4 16,0 0-7-16,0 0 2 0,0 0 3 0,0 0-1 0,0 0-4 16,0 0 9-16,0 0-4 0,-4 1 1 0,4-1-7 15,0 0 3-15,0 0-6 0,0 0 1 0,0 0-2 16,0 0-2-16,0 0-1 0,0 0 3 0,0 0-6 16,0 0 1-16,0 0-3 0,0 0 2 0,0 0-4 15,0 0 3-15,0 0-7 0,0 0 2 0,0 0-4 0,0 0 1 16,17-1-4-16,-10 1 1 0,0-2-5 0,0 1-1 15,3 0-3-15,2-1-2 0,3 1-1 0,0-1 3 16,6 0-5-16,-5 2-2 0,6-3 1 0,1 1-4 16,1 2-2-16,0-2 0 0,0 0-3 0,-1 1 2 15,3-1 0-15,-2 2-1 0,0-1-1 0,1 0 1 16,-1 1 0-16,0-2-6 0,4 2 1 0,-4 0 2 16,0 0 1-16,0 0-1 0,1-1-1 0,1 0 2 15,-1 1-1-15,0-1-2 0,-1 0 0 0,0 0-1 16,0 0 0-16,0-2 0 0,0 2 2 0,1-2 2 0,-1 2-3 15,2 0 0-15,0-2-2 0,-2-1 1 16,2 1-1-16,-2 1 1 0,1-1-5 16,0 2 4-16,-1-1-1 0,-1 0-2 0,3 0 5 15,-2 1-4-15,3-1 0 0,-2 2-3 0,1-3 0 16,-2 2 1-16,-2-1-3 0,2 2-1 0,0 0 3 16,-2 0 4-16,1-1-6 0,1-1 4 0,-2 0-1 15,-1 2 0-15,1-1-1 0,-1 0 3 0,1 1 0 16,0-1-2-16,-1-1 2 0,0-1-2 0,1 2-1 0,-1-1 5 15,-5-2-1-15,4 2-1 0,1 2 0 0,0 0 0 16,-1-1 0-16,1-1-3 0,0 1 1 0,-7-1 5 16,1 1-3-16,1-2 0 0,1 1-2 0,4 1-3 15,-4 1 7-15,3 0-5 0,-2-1 1 0,-2-1-1 0,5 1 7 16,0-1-3-16,-5-1 1 0,4 0-1 0,-4 3 0 16,1-2-2-16,4 1 3 0,0-3-4 0,-5 3 5 15,5 0-3-15,-6-1 3 0,6 0-1 0,-5 1 0 16,5-1-1-16,0 0 2 15,-5 1-4-15,1 0 2 0,4-2 3 0,-6 3 1 0,2-3-4 0,4 2 2 16,-5-1 4-16,-1 0-5 0,-1 1 2 0,3 1-2 16,-4-3-2-16,1 0 0 15,1 2 3-15,1-1-1 0,-1 1 3 0,1-2-1 16,-2 3-1-16,0-2-1 0,2 0 2 0,0 1 0 16,4-2 0-16,-3 1 2 0,0 0-3 0,-2 0-7 15,8-1 8-15,-3 2-2 0,1-3 4 0,-6 3-3 16,8-1 0-16,-9 0 1 0,4-1 2 0,-2 2-5 15,-1-1 3-15,2 1 2 0,-1 0-3 0,-1 0 0 0,-1 1 0 16,0-2 2-16,0 1-1 0,-1 0 4 0,1 1-4 16,0-2 3-16,-4 2 3 0,4-1-4 0,-1 0 3 15,0-1 7-15,-1 1 1 0,-1-1 0 0,1-4-5 16,-2 6 2-16,-1-1-3 0,5-2 3 0,-1 3 3 16,-2-3-4-16,2 1 3 0,1 1-1 0,-4 0-5 15,3-1 4-15,-5 1-3 0,6-1 0 0,-4 2 1 16,-2 0-2-16,2-1 1 0,-2-1 0 0,1 2-2 0,2-2-1 15,-2 0-2-15,-1 2-1 16,2-2-3-16,0 1 6 0,0 1-3 0,0-1 0 0,0-1 3 0,-1 2-1 16,0-1 1-16,0-2-1 0,1 2 0 0,0-1-1 15,2-1 0-15,-2 1 1 16,-1 1-1-16,1-2-1 0,0 1 1 0,0 1-2 16,0-2 0-16,-2 2-2 0,2-1 2 0,-1 2-1 0,-1 0 1 15,1 0-5-15,0-1 5 0,-2-1-2 0,-1 2-1 16,1-1 2-16,1 0 0 0,-1 1-1 0,-1 0 2 15,-1 0 1-15,3-1 1 0,-3 0-1 0,1 0-1 16,1 0 2-16,-2 0 4 0,4-1-3 0,-3 1-3 16,1 1 2-16,1-1-2 0,1 0 4 0,-2 1-1 15,0 0 4-15,2-2 2 0,-1-2-3 0,-1 3 3 16,2 1 1-16,-3-2-1 0,2 1 7 0,-1-1-6 16,-1 2-5-16,0-2 1 0,-1 0 0 0,1 2 3 0,1-2-3 15,-1 1-3-15,-1 1 4 0,1-2-4 0,0 2-1 16,1-2 3-16,-2 0 0 0,0 2-1 0,2-2 1 15,-3 2 0-15,3-2 2 0,-3 1-4 0,5 0 0 16,-5 0-3-16,3 1 5 0,-1 0-1 0,-2-2 1 16,2 2-1-16,0-1-1 0,-1-1 0 0,1 2-2 0,1-1 2 15,-1 1-1-15,-1 0-3 16,0-2 9-16,-1 2-7 0,1-1-1 0,1 1-2 16,-6 0 4-16,12 0 3 0,-6 0 2 0,-1 0-7 15,1 0 3-15,-1 0 0 0,1 0-2 0,3-3 2 16,-5 3-2-16,3 0 4 0,-1 0-3 0,-2 0-1 15,5-3 1-15,-4 3 0 0,1 0 1 0,-2-1-2 16,1 1 3-16,1-2-3 0,-3 1 2 0,3-1 0 16,-2 1 0-16,2 1-5 0,-1-2 3 0,-1 2 0 15,0-1 1-15,-4 1 0 0,7-2-3 0,-3 0 2 0,0 2 0 16,0 0 2-16,-4 0-4 0,6-2-1 0,-6 2 5 16,7-2-3-16,-2 1-2 0,-5 1 1 0,6-1 0 15,-6 1 0-15,6-1 0 0,-6 1 0 0,8-2 0 16,-6 2 0-16,3-2-1 0,-1 2 3 15,-4 0 0-15,6-2-5 0,-2 2 5 0,0-1-2 0,-4 1 4 0,6-2-1 16,-2 1-2-16,-4 1-4 0,6-1 2 0,-6 1-2 16,6-2 4-16,-6 2-1 0,2-1-1 0,-2 1 2 15,5 0-2-15,-5 0-2 16,5-3 5-16,-5 3-1 0,5-1 1 0,-5 1-2 16,5-1-1-16,-5 1 1 0,3-1-1 0,-3 1-2 15,0 0 3-15,4 0-2 0,-4 0 1 0,0 0 0 16,0 0 1-16,0 0-1 0,7-1 0 0,-7 1 0 15,0 0 0-15,0 0-1 0,0 0 2 0,0 0-5 0,0 0-4 16,0 0-3-16,3-2-11 0,-3 2-11 0,0 0-7 16,0 0-16-16,0 0-36 0,0 0-22 0,0 0-42 15,-2-7-41-15,2 7-228 0,-4-3-460 0,4 3 203 16</inkml:trace>
  <inkml:trace contextRef="#ctx0" brushRef="#br0" timeOffset="451598.4387">9770 10162 133 0,'0'0'151'0,"0"0"-18"0,0 0-8 0,0 5-9 0,0-5-1 16,0 0 0-16,0 4-5 0,0-4-5 0,0 2-2 16,0-2-10-16,0 0-4 0,0 3 0 0,0-3-7 15,0 3-4-15,0-3-4 16,0 0-3-16,3 3-1 0,-3-3-2 0,0 0 1 16,4 1-8-16,-4-1-5 0,0 0-4 0,7-4-6 0,-4 1-3 15,2 1-3-15,1-1-4 0,0-2-3 0,1-1 1 16,0 0 1-16,0-1 9 0,0-3-3 0,3 2 1 15,-2-4-1-15,-1 1-4 0,2-3 0 0,-5 1 0 16,4-6-1-16,-2 0 1 0,0 0 4 0,-2 0-5 16,1 4 7-16,-2 1-1 0,0 0 9 0,0 2 0 15,-3 3 1-15,4-1-1 0,-4 2 1 0,0 0-3 16,0 3-6-16,0-1-6 0,0 2-1 0,0 1-5 16,0 0 1-16,-3 1-7 0,3 2-4 0,-1-4-3 15,1 4-1-15,0 0 1 0,0 0 0 0,0 0-5 0,0 0 0 16,-7 7-3-16,5-3 0 0,1 1-5 0,-2-1 4 15,2 2-3-15,-2 1-3 0,2 2 6 0,-2 2-6 16,0-2 7-16,0 3-8 0,0 1 4 0,0 0-4 16,2-2-1-16,-2 2 4 0,2 1 1 0,1-1-5 0,0-1 5 15,0 1-5-15,0-2 3 0,1 1-3 16,1-2 1-16,-1-1-8 0,3-1-17 0,1-3-17 16,-1 1-21-16,1 0-29 0,2-2-33 0,2-2-45 15,-2-1-45-15,3-3-50 0,-3-1-184 0,0 1-485 0,0-5 214 16</inkml:trace>
  <inkml:trace contextRef="#ctx0" brushRef="#br0" timeOffset="452151.164">9918 9748 51 0,'0'0'148'0,"-6"1"-14"0,6-1-14 0,0 0-3 0,0 2-13 0,0-2-11 16,0 0-1-16,0 0-6 0,3 6-6 16,-3-6-4-16,3 1-11 0,-3-1-1 15,4 1-7-15,-4-1-1 0,0 0-8 16,3 1-2-16,-3-1 0 0,0 0-10 0,0 0-1 0,7-3 1 16,-7 3-6-16,3-2 2 0,-3 2 13 0,0 0 4 15,1-4 10-15,-1 4 5 0,3-2 1 0,-3-1-9 16,0 3 2-16,0 0 0 0,-3-5 2 0,3 3 9 15,-1-2-7-15,1 4-6 0,-3-3-5 0,0 0 5 16,0 0 0-16,2 1 2 0,1 2-6 0,-3-2-9 0,3 2 4 16,-3-2-12-16,3 2-5 0,0 0-4 0,-1-3-1 15,1 3-5-15,0 0-2 0,0 0-5 0,0 0-8 16,0 0-4-16,-3 7-6 0,0-3-10 0,3-4-8 16,0 4-5-16,0-1-9 0,0-3-3 0,0 4 2 15,0-4-1-15,3 3 2 0,-3 0 0 0,3 0 6 16,-3-3 0-16,0 0 8 0,0 2 3 0,0-2 3 15,0 0 1-15,0 0 0 0,0 0 1 0,0 0 2 16,0 0 3-16,0 0-7 0,0 0-22 0,0 0-44 16,0 0-42-16,-16-2-62 0,12 0-138 0,4 2-352 0,0 0 157 15</inkml:trace>
  <inkml:trace contextRef="#ctx0" brushRef="#br0" timeOffset="453050.5457">10719 9261 9 0,'0'-7'215'0,"0"-3"-18"0,0 2 1 16,0 0-4-16,0-1-8 0,-3 1-9 0,3-1-4 15,0 1-11-15,-1 3-2 0,-1-2 1 0,1 1-11 0,-2 2-7 16,1 1-16-16,0-1-12 0,-1 0-13 0,0 1-9 15,-1 1-9-15,-1 0-10 0,0 1-7 0,0 0-5 16,5 1-8-16,-12 2-1 0,7-2-9 0,0 2-1 16,-2 2 5-16,-1 1-12 0,1 0-3 0,-2 3-3 0,1-2-1 15,2 0-5-15,-2 4 2 16,0 0-13-16,2-4 5 0,-3 7-1 0,2-2 0 16,2 0-1-16,-1 1-2 0,3-1-3 0,-1 0 2 15,1-2-3-15,3 1-4 0,0-2 6 0,0 2-4 16,4-4 0-16,1 3-2 0,-1-3-1 0,0-1 7 0,0 0-9 15,5-2-4-15,-1-3 1 0,-1 2-3 0,2-3 4 16,1 0-3-16,2-2 0 0,-3-2 1 0,1 1 0 16,1-2 1-16,-3-3-1 0,3-1 1 0,-1 1-2 15,-2-1 4-15,0-1 10 0,-3 0-6 0,1-1 2 0,-2 0 11 16,1 0 10-16,-1 1 3 0,-3 2 9 0,2 1 19 16,-2 1 1-16,1 2-7 0,-2-3-1 0,1 3 0 15,1 1 0-15,-1 1 2 0,-1-1-24 0,0 2-6 16,0 2-10-16,0 0 22 0,0 0-19 0,0 0 1 15,0 0-8-15,2 13 2 0,-1-4 1 0,0 3-6 16,2 2 0-16,0-2-13 0,1 2-9 0,2 0-18 16,-2 0-15-16,0-1-20 0,4-2-24 0,0-1-28 15,4 1-36-15,1-3-43 0,2-1-45 0,5-2-60 16,-5-3-183-16,8-2-525 0,-1-2 234 0</inkml:trace>
  <inkml:trace contextRef="#ctx0" brushRef="#br0" timeOffset="454233.0422">11324 9067 65 0,'0'-2'159'15,"0"-2"-6"-15,1 1-7 0,-1 3 0 0,-1-5-7 0,1 5-5 16,0-2-4-16,0 2-13 0,2-3-6 0,-2 3-3 16,1-3-9-16,-1 3-7 0,0 0-11 0,0 0-8 15,0 0-7-15,3-3-7 0,-3 3-3 0,0 0-8 0,0 0-2 16,0 0-5-16,0 0 0 0,0 0-3 15,0 0 1-15,0 0-3 0,0 0-2 0,0 0 1 0,0 0-3 16,0 0 2-16,0 0 1 0,0 0 7 0,0 0 1 16,1 7 1-16,-1-4 1 0,0-3-4 0,-1 5 0 15,-1-2-1-15,2 3 7 0,-2 1 0 0,0-3 2 16,1 4-11-16,1 0-3 0,-3 5-1 0,1-3-4 16,0 5-1-16,1 5-1 0,-1-2-5 15,2 2 2-15,0 0 2 0,0 2-3 0,0 0-3 16,0 1 1-16,1 2 1 0,-1 2-4 0,1-1-4 0,0 3 0 15,2 4-2-15,-1-6 1 0,0-1-1 0,-1 0 0 16,0 11-4-16,4-15 1 0,-5 3 1 0,3-1 1 16,-3-1 4-16,2 3 0 0,-3-4-3 0,2 4-2 15,1-2 0-15,-2 0 1 0,0-1 0 0,2-2 0 16,-1 2-7-16,1-1 3 0,-2 0-1 0,2 0 1 16,0 1-1-16,-1-1 5 0,-1 2-2 0,1 0-1 15,-2 2 4-15,2-1 0 16,-1 0-4-16,0 1 2 0,-1-2-2 0,1 1 2 0,-3 0 0 15,1 1-2-15,0-2-2 0,-1-3-6 0,0 1 6 16,2-2-1-16,-2 0 1 0,0-2 1 0,1 2-5 16,1-4-3-16,1-4 0 0,1 2 6 0,-1-2-2 15,1 0 6-15,-1-3-5 0,1 5 2 0,0-1-3 0,1-6-4 16,-1 2-5-16,1-1 2 0,-1 1 3 0,2-1 2 16,-1-1-4-16,0 1-2 0,1 0 0 0,-3 2 5 15,2-3-5-15,-1 5 6 0,-1-3-5 0,3 1 1 16,-3-3 0-16,0 3 4 0,0 0-5 0,0-1 0 15,-2-1 3-15,4 1 2 0,-4 0-6 0,2-2 0 0,0 1 0 16,0-1 0-16,0-3 5 0,0 1-1 16,0 1 1-16,0-3-5 0,0 2-5 0,-1-3 9 15,2 1-11-15,-1 0-1 0,0-3-1 0,0 0 1 0,-1 4 1 16,1-4 0-16,3 3 3 0,-3-3 0 0,0 0-4 16,0 0 1-16,0 0-15 15,0 0-16-15,1-7-12 0,-1 1-9 0,1 3-14 16,1-3-31-16,-2 1-29 0,1-4-55 0,-1 1-41 15,0 0-196-15,0-4-464 0,-1 0 205 0</inkml:trace>
  <inkml:trace contextRef="#ctx0" brushRef="#br0" timeOffset="454930.625">11675 9049 141 0,'2'-3'240'0,"-2"3"-17"0,1-2-22 15,-1 2-17-15,0 0-19 0,0 0-16 0,0 0-12 0,0 0-7 16,0 12-9-16,0-7-10 0,0 3-11 0,-1 1-9 16,-1 0-6-16,-2 4-12 0,4 1-6 0,0 0-7 15,-3 0-6-15,2 5-2 0,-2-4-5 0,1 0-7 0,1-1-3 16,0 1 1-16,-1-2-6 0,0 2-3 0,1-2-3 16,0-1-5-16,-2-2 0 0,2-2-2 0,1-1 0 15,-2 1-3-15,0-3 1 0,2-2 2 0,0 1-1 16,0-2 7-16,0-2 1 0,-2 4-7 0,2-4 5 15,0 0-1-15,0 0-1 0,0 0 2 0,10-6-3 16,-7 3-2-16,2-1-2 0,1-1-2 0,1 0-1 16,2-1-2-16,-1 2 4 0,3-4-7 0,2 3 0 15,-3 1-3-15,0-1-2 0,0 2 1 0,2-2-1 16,-3 1 0-16,-1 3-1 0,1-1-2 0,-4 2-4 16,1 0 6-16,1 0 6 15,-3 2-7-15,0-1 3 0,1 3 1 0,-3-1 0 16,1 2 0-16,0 2-1 0,-3 0 1 0,0 0 8 15,-3 1-8-15,-1 1-3 0,-6 0 0 0,0 0 1 0,-2 1 1 16,-1-2-2-16,-5 3 2 0,1-2-5 0,3-3-7 16,-2-2-9-16,2 1-16 0,1-3-12 0,5-1-29 15,-2 0-39-15,2-3-47 0,-1 0-38 0,2-3-229 16,-1-1-461-16,3-1 205 0</inkml:trace>
  <inkml:trace contextRef="#ctx0" brushRef="#br0" timeOffset="456092.2003">12586 8988 191 0,'0'0'211'15,"0"0"-4"-15,0-6-17 0,0 6-8 0,0 0-16 16,0 0-12-16,0 0-14 0,2-2-14 0,-2 2-10 0,0 0-12 16,0 0-11-16,0 0-8 0,0 0-8 0,0 0 1 15,0 0-2-15,0 0-6 0,0 0-3 0,-2 10-5 16,2-7-3-16,0 1-7 0,2-1-3 0,-1 1-3 16,-1-1 5-16,-1 3 2 0,1-3-2 0,1 1-3 15,-1 1-3-15,0 1 8 0,-1 2-5 0,1-1 0 16,-2 1 0-16,2 1 2 0,0 4 0 0,0 0-3 15,-1 2-2-15,-2 5 5 0,2 1-3 0,-1 3 5 16,0 1-6-16,-1 1-5 0,0 10-1 0,2-10-4 16,0 14-3-16,1 1-1 0,0-2-4 0,2 0-3 0,-1 2 2 15,-2-3-12-15,2 0 17 16,1-2-13-16,-1 2-4 0,1-2 1 0,0 0 4 16,4-1-3-16,-3 0-1 0,-2 0-9 0,2 0 6 15,-2-9 12-15,2 10-17 0,-1-10 2 0,0 11 3 16,0-10-8-16,2 6 6 0,-4-4 1 0,0-4-6 15,-1 1 17-15,-1-1-18 0,1 3-3 0,1-3 1 16,-1 1 4-16,3 2 1 0,-3-3 3 0,2-1-7 16,-1 2-1-16,0 0 1 0,2-3 0 0,-1-1-2 0,0 1 4 15,0 1-8-15,0-5 9 0,0 4-2 0,-1-3-5 16,0 1-1-16,2-1-4 0,-2-2 3 0,0 2-3 16,0-7-3-16,0 2 3 0,0-5 2 0,0 3-6 15,0-5 0-15,-2 0-5 0,2 0-8 0,2-5 7 0,-2 1-5 16,0 1 0-16,0-3 3 0,0 1-4 0,0-3 4 15,1 5 13-15,-1-4-11 0,0-1 3 0,2 3-2 16,-2-3 0-16,1 2 4 0,-1-2 8 0,0 0-14 16,0 0 3-16,0 0 0 15,0 0-6-15,1 2-3 0,-1-2-3 0,0 0-2 0,0 0-3 16,0 0-5-16,0 0-1 0,0 0-20 0,5-5-17 16,-3 2-15-16,-1-3-16 0,0 3-8 0,0-3-19 15,3-1-38-15,-1-2-31 0,1-2-24 0,-1-1-175 16,0-2-432-16,1-5 193 0</inkml:trace>
  <inkml:trace contextRef="#ctx0" brushRef="#br0" timeOffset="456847.2411">13284 8894 222 0,'-2'-3'226'0,"2"3"-18"0,-3-3-12 0,0 1-18 0,0 1-19 16,3 1-11-16,-7-3-9 16,1 2-15-16,-2 0-15 0,-1 2-8 0,0 3-12 15,-3-1-2-15,-2-1-4 0,0 2-7 0,-2 1-7 16,0 0-6-16,2 1-3 0,-6 3-9 0,6-2 7 0,0-1-13 15,0-1-5-15,2 1-3 0,-1 1-4 0,4-2 0 16,3 0 0-16,0 0-6 0,2-1-4 0,0-1-5 16,2 2 2-16,2-1-3 0,1 1 2 0,2-1-2 15,3 0 0-15,2 0-4 0,2 1 2 0,3-2-4 16,1 2-3-16,6 0 1 0,0-1-2 0,-4 0-1 16,-2 0 2-16,3 0-4 0,-3 0 1 0,2 0-1 15,-1 2-1-15,-1-1 1 0,-3 0-1 0,-3-1-5 16,0 2 1-16,-2-3 3 0,-1 4-2 0,-1-1 2 0,-3 0-2 15,-1 1 4-15,-1 0-1 0,-3 0 5 0,-2 0-1 16,-1-1 1-16,-6 1 0 0,1 2 1 0,-3-3-3 16,0 1-2-16,-4-1 3 0,3-1-3 0,1-2 2 15,-7 1 1-15,6-2-4 0,0 0-7 0,2 1-15 16,1-4-22-16,3 0-14 0,1 0-21 0,0-2-22 16,1 0-29-16,1-1-13 0,3-2-30 0,-2 0 3 15,3-1-35-15,1-1-117 0,2-6-345 0,1 2 153 16</inkml:trace>
  <inkml:trace contextRef="#ctx0" brushRef="#br0" timeOffset="457109.4638">13101 8824 188 0,'3'-10'231'0,"-1"3"-6"0,2-2-3 16,-3 2 0-16,0 2-6 0,0-2-7 0,0 5-16 16,0-2-23-16,1 3-19 0,-2-2-16 0,0 3-14 0,0 0-10 15,0 0-6-15,0 0-7 0,1 17-9 0,-1-4-3 16,0 5-9-16,-1 0-7 0,-1 4-8 15,1 0-3-15,0 3-5 0,1 1 0 0,-1-3-12 0,2 3-5 16,-1-1-1-16,1 0-4 16,0-1-7-16,1-1 2 0,0-1-1 15,3 0-7-15,-5-3 6 0,1-5-7 0,1 0-4 0,-2 5-1 16,0-7 1-16,1 0-10 0,-1 0-6 0,0-5-8 16,0-1-9-16,0 1-14 0,0-4-16 0,0 2-12 15,0-2-16-15,-1 0-18 0,1-3-27 0,0 0-26 0,0 0-42 16,0 0-2-16,0 0-23 0,0 0-164 0,-3-13-408 15,1 6 181-15</inkml:trace>
  <inkml:trace contextRef="#ctx0" brushRef="#br0" timeOffset="457380.7701">13192 8818 68 0,'1'-7'283'0,"1"1"-12"0,-1 3-13 0,-1-1-16 0,0 1-21 16,2 1-21-16,-2 2-10 0,0 0-23 0,0 0-18 15,0 0-5-15,0 0-11 0,4 11-11 0,-3-4-5 16,-1 3-11-16,2 2-7 0,-1 4-9 0,1 3-7 16,1 4-8-16,1 0-6 0,-2 3-5 0,1 0-5 0,0-1-4 15,0 2-13-15,-2 0 3 0,1 8 13 0,0 1-15 16,-1-11-4-16,-2 3-6 0,2-4 1 0,-3 2-3 16,-1-3 0-16,0 1-12 15,1-4 5-15,-1 0-3 0,1-6 5 0,0-2-7 16,-1 1-10-16,2-4-6 0,1 0-20 0,-2-3-15 15,1-3-24-15,-1 3-19 0,2-4-33 0,0 0-47 16,0-2-72-16,0 0-285 0,0 0-555 0,0-13 245 0</inkml:trace>
  <inkml:trace contextRef="#ctx0" brushRef="#br0" timeOffset="459511.6168">10570 9800 188 0,'0'0'236'0,"0"-3"-16"0,0 3-18 16,0-3-21-16,0 3-20 0,0 0-14 0,0 0-14 0,0 0-7 15,0 0-9-15,0 0-4 0,3 9-6 16,-2-3-8-16,0 4-11 0,-1-3-10 0,3 4-5 0,-3 1-1 15,2 0-9-15,-2 4-5 0,0-2-6 0,0 5-4 0,-2 0-3 16,1-1-4-16,-1-3-8 0,2-1 0 0,0 2-2 16,-2-2-6-16,0-2 2 0,1 1-5 0,-1-3-5 15,2 0 1-15,-1 1-4 16,-2-4-5-16,3-1 0 0,-1 1-7 0,-1-2-4 0,1-3-4 16,-1 4-2-16,1-4-5 0,-2 1-4 0,3-1-4 15,0-2-14-15,0 0-9 0,0 0-3 16,0 0-4-16,0 0 3 0,-1-8 1 0,1 2 1 0,1-2-5 15,-1 0 7-15,3-4 4 0,0-1 6 0,0-1 2 0,-1-1 6 16,1 1 5-16,0-6-3 0,-1 0 6 0,0 2 3 16,0-2 6-16,-1 5 0 0,2-6 2 15,0 1 4-15,-2-2 0 0,1 2 8 0,1 1-6 0,-1 0 5 16,1 4 3-16,0 1 7 0,1 2 1 0,0 1-2 16,1 2-2-16,0 0-2 0,1 1-3 0,0 3 3 15,2-2-4-15,0 4-1 0,-1-1 0 0,2 3 1 16,-1-1 1-16,2 2-4 0,-1 0-1 0,-1 2 4 15,2 1-4-15,-2 2 3 0,-1 2 0 0,0-1-1 16,2 3 0-16,-3 4-3 0,-2-2 2 0,0 2 1 16,-2 0 3-16,-2 2-4 0,-1-1 1 0,-4 0 0 15,-1-1 0-15,-1 4-4 16,-3-4 10-16,0-2-3 0,-1 1-6 0,1-3 6 0,-2-1-9 16,2-2 3-16,1 0-2 0,-1-3 15 0,1 0 5 15,0-1 6-15,-1 0 3 0,3 0-1 0,-1-3 3 16,2 2 7-16,-1-1 5 0,7 0 4 0,-7-1 1 15,7 1-8-15,-7 0-2 0,7 0-2 0,-6 1-11 16,6-1-2-16,0 0 2 0,0 0-8 0,-4 0 2 0,4 0-3 16,0 0 0-16,7 6-2 0,-3-5-2 0,1 2-1 15,0 0-3-15,1 2 4 0,0 0-4 0,3 0 2 16,-2 1-2-16,1 0 0 0,3 1 0 0,-1 2-1 16,-3-3 1-16,2 4-5 0,-1-4 4 0,1 3-3 15,1 1-1-15,-3-1 8 0,0-2-9 0,3 3-8 0,-6-2-9 16,3 3-4-16,0 0-11 0,-2-4-19 15,0 0-20-15,0 1-18 0,-1 0-18 0,-1-2-19 16,0-1-19-16,0-1-28 0,-1-1-32 0,0 0-120 0,0 0-351 16,1-3 156-16</inkml:trace>
  <inkml:trace contextRef="#ctx0" brushRef="#br0" timeOffset="459824.2938">10875 9983 101 0,'0'-4'300'16,"0"0"-8"-16,0 2-6 0,0-2-15 0,0 4-10 16,-1-7-12-16,1 7-16 0,0-3-22 0,0 3-21 15,0 0-19-15,-2-2-19 0,2 2-10 0,0 0-25 0,0 0-7 16,0 0-8-16,0 0-15 0,-1 10-12 16,2-3-6-16,1 5-2 0,-1 1-5 0,-1 1-7 0,3 6-6 15,-3-2-6-15,0 2-5 0,1 0-3 0,-1-4 1 16,-1-2-8-16,1 1-3 15,0-1-2-15,0-1 1 0,-1 0-4 0,1-2-3 16,-2-2-2-16,2 0-1 0,-1-1-4 0,-2-3 1 0,3 1 7 16,-2-1-12-16,1-2 2 0,1 0-2 0,0 0-2 15,0 0-14-15,0-3-12 0,0 0-14 0,0 0-15 16,0 0-20-16,0 0-22 0,0 0-29 0,0 0-26 0,0 0-27 16,0 0-41-16,3-12-25 0,1 7-234 0,-1 0-514 15,0-2 227-15</inkml:trace>
  <inkml:trace contextRef="#ctx0" brushRef="#br0" timeOffset="460693.3871">11627 9793 117 0,'-1'-3'257'0,"1"3"-15"0,-1-5-11 0,1 5-15 0,-2-3-20 15,2 3-19-15,0 0-17 0,0 0-16 0,0 0-16 0,0 0-9 16,0 0-11-16,-6 10 3 0,5-5-11 0,-2 2-2 16,2 5-8-16,-1 1-9 0,1 0-9 15,0 2-4-15,1-1 4 0,2 5-20 0,-4 1-4 16,2-2-3-16,0-2-4 0,1-1-6 0,-2-1-1 0,2-1-4 15,0 0-6-15,-1-1-4 0,0-4 8 16,2-1-11-16,-4 1-1 0,2-4 0 0,2 0 5 0,-2 1-6 16,0-1-2-16,0-1 1 0,0 0 2 15,0-3 10-15,0 0-11 0,0 0-5 0,0 0 0 16,0 0 0-16,-6-11-1 0,5 7 0 0,-2-1-3 0,0-3 0 16,2 1 5-16,-2 0-8 0,1-5 8 0,1 2-6 15,0-3-1-15,-1 0-4 0,4-3 2 0,-1-1 3 16,0-2-8-16,2 1 0 0,0-2-4 0,3 0-3 15,-1 0-3-15,1 2-3 0,0-2 1 0,1 2 1 16,0 4-3-16,3-4 3 0,-1 2-3 0,0 3-2 16,1 3 1-16,0 1 1 0,1 0 1 0,0 0 4 15,2 3 2-15,-3 0-5 0,0 1 4 0,-1 1 0 16,0 1 3-16,1 1-1 16,-3 2 0-16,0 0-2 0,-3 1 2 0,2 2-1 0,-2-1 1 15,0 3 0-15,-1-1 1 0,0 3 2 0,-2 2-1 16,-2 2-1-16,-2 0-2 0,0 3-1 0,-1-2-3 15,0 2-2-15,-3-1 3 0,-3-2-3 0,3 1 2 16,-3-1 1-16,0-2 1 0,2 1 0 0,-2 0 3 0,0-4-4 16,3-1 7-16,-2 0 1 0,1 0 2 0,-1-1 0 15,2-1 2-15,2 0 2 0,-1 0 6 0,-1-2 4 16,3 4 5-16,1-5-5 0,-1 1 0 0,0 1-3 16,4-2 1-16,-5 1-3 0,3 2 1 0,2-3 0 15,-2 2 1-15,2 2 6 0,0-4-3 0,2 7 0 16,-1-5-5-16,3 2 5 0,0 1 2 0,2 0 2 15,1 1-5-15,-1-1 1 0,1 1-1 0,4 0-1 16,-1 3 0-16,3-2-3 0,-2 0 2 0,2 1-4 16,-1-1 1-16,1 3-1 0,0-1-8 0,-2-3-20 0,0 3-23 15,-1 1-25-15,1 0-42 0,-1-2-38 0,-3 1-37 16,0-2-44-16,-1 0-152 16,-2-2-416-16,0 0 185 0</inkml:trace>
  <inkml:trace contextRef="#ctx0" brushRef="#br0" timeOffset="461222.5739">11932 9953 247 0,'0'0'245'0,"-2"-5"-5"0,2 5-11 16,2-6-7-16,-2 3-4 0,0 3-20 0,0-4-8 16,0 4-8-16,0-3-16 0,0 3-14 0,0 0-18 15,1-3-18-15,-1 3-3 0,0 0-20 0,0 0-7 0,0 0-12 16,0 0-4-16,0 0-3 0,3 12-11 0,-3-7 0 16,1 3-6-16,2 0-2 0,0 4-4 0,0 0-2 15,-2 2-5-15,0 3 1 0,1-3 8 0,-1 5-16 16,1 0-5-16,-2-4 2 0,0-1-2 15,1 0-2-15,-1-1 7 0,0 0-5 0,-1-1 2 0,1-4-2 16,1 1-2-16,-1-2-5 0,-1-2 0 16,1 1 5-16,0-3-3 0,1 1 0 0,-1-1 8 15,0 0 0-15,0-3 6 0,0 2-3 0,0-2 1 0,0 0-9 16,0 0 0-16,0 0 0 0,0 0-9 0,0 0-14 16,0 0-19-16,1-12-17 0,-1 9-21 0,0 1-20 15,-1-3-27-15,1 5-33 0,0-4-41 0,0 1-56 16,0 3-44-16,0-4-211 0,1 0-530 0,-1 4 234 15</inkml:trace>
  <inkml:trace contextRef="#ctx0" brushRef="#br0" timeOffset="462203.6426">12847 9734 240 0,'1'-3'249'0,"-1"0"-12"0,2-2-15 15,-1 2-11-15,-1 0-13 0,3 2-9 0,-2-3-16 16,-1 4-18-16,0-2-18 0,0 2-13 16,0 0-14-16,0 0-2 0,0 0-10 0,0 0-10 15,2 10-6-15,-1-2-4 0,-1-1-7 0,0 8 2 0,-1-1-9 16,1 5-6-16,0 2-1 0,-2 1-8 0,2-1-6 16,-4 0-3-16,3-1-4 0,-2 0-5 0,1-2-2 15,0-3 1-15,0-1-5 0,2-2-2 0,-3 1-4 16,3-4 7-16,-1-1-13 0,-1 0 1 0,2-3 2 15,-1 0-2-15,1-2 5 0,0 0-7 0,0 0 2 16,0-3-1-16,0 0 0 0,0 0-1 0,0 0 3 16,0 0-10-16,4-12 9 0,-4 5-8 0,2-1 2 15,-1-1 0-15,2-3-2 0,0-1 0 0,-2-1 2 16,2 0-2-16,1-5-1 0,-1 0-1 0,1 4-6 0,-1-6 1 16,0 1 4-16,0-2 2 15,1 2-6-15,0 0 2 0,-2 1 2 0,-1 0-3 16,3-2 1-16,-2 2 0 0,1 5-2 0,0-4-2 15,0 5-1-15,1-1 1 0,0 1-1 0,-1 3 3 16,3-1-2-16,-1 3-4 0,0 2 2 0,0-3-3 16,1 3 0-16,0 1 8 0,1 1-6 0,0 2-2 15,0-1 0-15,3 3-2 0,-3-2 1 0,1 2 2 16,1 2 0-16,1 1-1 0,-3 1 3 0,0 3-4 0,2-2 2 16,-4 3-1-16,2 0 10 0,-4 0-7 0,-1 3-3 15,-1 2-2-15,-2-1-2 0,-3-2-4 0,-1 2 1 16,-3 1-3-16,-4 3-5 0,0-1-1 0,-4-2 0 15,-1-1 1-15,1 1 4 0,2-7 4 0,0 1 1 16,0-1-2-16,2-1 7 0,-1-2 0 0,1 3 0 16,3-5 2-16,-1 2 1 0,3-1 1 0,3-1 9 15,-2 1 2-15,2-1 1 0,0 0-2 0,4-1-1 16,-5 2-2-16,5-2 3 0,-3 5 1 0,3-5 3 0,2 3 3 16,2-1-1-16,-1 1 2 0,1 2-1 0,2-4-1 15,-2 5-3-15,3-2-2 0,0-1 13 0,1 2-10 16,1-1 1-16,-1 2-3 15,0-3 4-15,0 1-1 0,1 1-1 0,-1 1-5 0,1 1 1 16,0-3 0-16,1 1 10 0,-2 2-10 0,3-2-2 16,-1 2 0-16,2-1-1 0,-5 0-1 0,4 1-7 15,-4-2-8-15,2 1-20 0,-2-1-15 0,-1 1-18 16,-1-1-25-16,0 0-27 0,-1-2-29 0,-1 0-13 16,1 0-20-16,0-1-11 0,-1 0-25 0,-1 0-142 15,-2-2-388-15,0 0 172 0</inkml:trace>
  <inkml:trace contextRef="#ctx0" brushRef="#br0" timeOffset="462470.2083">13178 9809 115 0,'1'-2'310'0,"1"-1"-7"0,-1 1-12 15,1-1-6-15,-2 3-13 0,2-2-13 0,-2 2-28 16,2-1-16-16,-2 1-16 0,0 0-27 0,0 0-17 15,0 0-15-15,0 0-18 0,5 5-5 0,-3 0-18 0,-1 2-4 16,3 2-9-16,-2 2-7 0,-1 4-18 16,2 6 1-16,1 0 11 0,-1 0-19 0,0 3-14 0,-1 3-1 15,2-3 10-15,-1 1-11 0,-3-2-3 0,2 2-11 16,-1-4-5-16,-1-1-8 0,2-5-4 16,-1-3-15-16,-1-1-18 0,0 0-17 0,1-2-32 15,-2-2-38-15,-1 0-42 0,1-3-50 0,1 0-59 16,-4-1-264-16,2-2-572 0,2-1 253 0</inkml:trace>
  <inkml:trace contextRef="#ctx0" brushRef="#br0" timeOffset="463668.7552">10274 10465 22 0,'0'0'104'0,"0"0"-11"0,0 0-12 0,-3-2-9 16,3 2 0-16,0 0-6 15,0 0-11-15,0 0-4 0,0 0 4 0,0 0-5 16,-4-3 2-16,4 3-2 0,0 0-3 0,-3-2 6 16,3 2 1-16,-4-2 5 0,4 2 3 0,-3-3-3 0,0 2 0 15,3 1 1-15,0 0 1 0,-4-4-5 0,4 4 3 16,0-2-8-16,-1-2 0 0,1 4 4 0,-2-2-5 16,2 2 0-16,0 0-9 0,-4-2-6 0,4 2 2 0,0 0-3 15,0 0-7-15,0 0-1 16,0 0-1-16,0 0-1 0,0 0-1 0,0 0 2 15,6 8 3-15,-6-8 5 0,0 6 0 0,0-2-2 16,-2 0 0-16,2 3 6 0,0 0 2 0,0 3 0 16,-1-1 0-16,-2 3-9 0,3 2 20 0,0-1-2 15,0 7-6-15,-3 0-1 0,3-2-2 0,-1 2-6 0,-2-5 0 16,3 4-6-16,-3-4-2 0,3-2-5 0,-3 0 2 16,2-4-4-16,1-1-3 0,-3 0 2 0,3 0-3 15,0-4 0-15,-3 2-3 0,3-1 2 0,0-1 0 16,0-2-1-16,0 2 1 0,0-1-2 0,0-3 1 15,0 4-2-15,0-4 2 0,0 0-6 0,0 3-6 0,0-3-9 16,0 0-14-16,0 3-21 0,0-3-18 0,0 0-22 16,-1 3-20-16,1-3-31 0,0 0-21 0,0 3-33 15,0-1-164-15,0-2-380 16,-3 3 169-16</inkml:trace>
  <inkml:trace contextRef="#ctx0" brushRef="#br0" timeOffset="465451.4149">9664 10646 14 0,'-1'1'112'16,"1"-1"4"-16,0 0-9 0,-7 0 2 0,7 0 5 16,0 0-2-16,-4 3-8 0,4-3-4 0,0 0-6 15,0 0 3-15,0 0-2 0,0 0-8 0,0 0-3 16,0 0-5-16,0 0-4 0,0 0-5 0,0 0-5 0,0 0-7 15,0 0 0-15,0 0-6 0,0 0-4 0,0 0-2 16,0 0-5-16,0 0-6 0,0 0-1 0,0 0 1 0,0 0-2 16,0 0-5-16,11-6-1 15,-6 5 0-15,1 0 1 0,1 0-2 0,2-1-2 0,2 0 0 16,3 0-1-16,0-1 1 0,3 1-3 0,3-2 3 16,-3 2-4-16,5-3 1 0,1 3-3 0,-1-2 1 15,2 1-1-15,0 2-1 0,3-2-2 0,-2 1 4 0,2-2-5 16,0 1 1-16,1 2-2 0,1-2 4 0,1 0-3 15,1-1 2-15,7 2-4 0,-10-1 0 0,0 1 1 16,12-1 2-16,-12 1-7 16,0-1 4-16,3-1-3 0,-3 3-2 0,12-1 5 0,-14-1-4 15,4 1 0-15,-2 1-2 0,0-2 1 0,3 0 2 16,-4 1-5-16,1 0 1 0,-2-1-2 0,0 0-2 16,3 0 6-16,-2 2-1 0,2-2-1 0,-2 2-1 15,0-4 2-15,0 2-2 0,3 2 0 0,-2-2-1 16,-1 2 4-16,1-2-4 0,1 0 1 15,-1 0-2-15,12 1 3 0,-13 0-1 0,1 0-2 0,-2 0-1 16,1 1-1-16,0-1 4 0,0 1-2 0,0 1-1 16,-1-2-3-16,0 3 8 0,-1-1-9 0,0-1 1 15,-3 1 4-15,0 0-2 0,1-1 0 0,1 2 2 16,0-2-3-16,-1 2 2 0,0-1-1 0,0 0 0 0,-2-1 1 16,2 0-1-16,0 1 0 0,-1-2 5 0,-1 1-6 15,1 0 2-15,-2-1-1 0,2 0 2 0,1 2-3 16,-2-3 3-16,-1 2-4 0,2 0 2 0,-6 1 0 15,6-2-3-15,1 2 7 0,-6 0-2 0,4-1-3 16,0 0 1-16,-4 1 1 0,3-2-1 0,1 2 0 16,0 0 3-16,-6-1-3 15,1 1 7-15,5-2-8 0,-4 2-2 0,4 0 4 0,-5 0-3 16,6-2 2-16,-8 2 4 0,3-1-4 0,-1 0-1 16,6 0 2-16,-8 1-2 0,10-1 1 0,-3 1 1 15,0-1 7-15,2-1-10 0,0 2 1 0,-1 0 1 16,-1-2 1-16,0 0-2 0,0 0 1 0,1 0 0 0,-1 1-2 15,0-1-1-15,0 1 3 0,1-1 1 0,-6 1-3 16,6-2 0-16,-7 3 1 0,1-1 3 16,-1-1-5-16,1 0 5 0,1 2-2 0,-1 0 1 0,1-1 0 15,2 0 3-15,-2 0-2 0,-3 0-2 16,8 1 6-16,-5-2 1 0,-1 1-1 0,5 1 0 0,-5-1 3 16,2 0 0-16,3 1-2 0,0 0 0 0,-5 0 3 15,1 0 1-15,5-3 1 0,-6 2 2 0,6 2 0 16,-1-2 1-16,-1 1-2 0,-3 0 5 0,-3-1 1 15,2-1 0-15,-1 2-2 0,0 0 0 0,1 0-2 16,0 0-2-16,-1 0 3 0,6 0 0 16,-7 0 0-16,0-1-3 0,6 1-2 0,-6 0 0 15,1 0 3-15,0 0-6 0,-2 0 4 0,1 0-3 16,0 0 0-16,1-2-3 0,-1 1 6 0,-4-2-6 16,4 3 0-16,0-1 2 0,-1 0 0 0,0 0 4 15,-3 1-2-15,2 0-1 0,0 0 0 0,1 0 0 16,-3 0-2-16,3-3 6 0,-2 2-6 0,-1 1-1 15,-1 0 3-15,1 0-3 0,1 0-3 0,0 0 1 16,-3 0 1-16,2-2-1 0,0 2-2 0,-3-1 1 16,3-3 0-16,0 3-2 0,0 1 3 0,-2 0-1 0,-2 0 0 15,2-1 0-15,1-1-3 0,-4 2 0 0,1 0 3 16,0 0 1-16,2-1-1 0,-2 1-2 0,-1-1 5 16,1 0-4-16,-6 1 2 0,11-1 0 0,-8 1 0 15,1-1 2-15,-4 1 2 0,9 0-1 0,-5-2 0 16,-4 2 5-16,7 0 3 0,-3 0-3 0,-4 0-1 0,6 0-5 15,-6 0 4-15,0 0 0 0,6-2-4 0,-6 2 4 16,0 0-2-16,4 0-1 16,-4 0 0-16,0 0-5 0,0 0 11 0,0 0-11 15,0 0 2-15,7-1 2 0,-7 1-5 0,0 0 1 16,0 0-3-16,0 0-7 0,0 0-23 0,1-3-25 16,-1 3-28-16,0 0-47 0,0 0-57 0,0 0-66 15,-11-1-224-15,5-1-519 0,6 2 230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3:46:53.801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C00000"/>
    </inkml:brush>
    <inkml:brush xml:id="br4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11019 10977 57 0,'1'-5'165'0,"2"2"-6"0,-2-2 3 15,2 1-3-15,0-1-9 0,-2 2-3 0,1-2-2 16,-1 2-6-16,1 0 3 0,-1-1-8 0,-1 2-7 0,0 2-5 0,3-4-14 16,-3 4-8-16,0 0-8 0,1-2-12 15,-1 2-11-15,0 0-8 0,0 0-6 0,0 0-4 0,0 0-14 16,0 0 3-16,0 0-5 16,0 0-1-16,0 0 2 0,0 0 0 0,0 0-1 0,-4 10 0 0,4-3 1 15,-4-1 3-15,2 2-4 0,0 0-4 16,-1 0-1-16,0 1-2 0,-1 4 4 0,-1-2-2 15,0 2 1-15,2-1-3 0,-3-2 16 0,2 2-6 0,0 3 3 0,0-4-3 16,0-2-2-16,2 3 2 16,-2-3-5-16,0 0-4 0,1 1 2 0,0-1-3 15,1-2-3-15,0 0-1 0,-1 1-6 0,2-4 4 16,0-1-3-16,1 2-3 0,-1-1-1 0,1-2-6 0,-1 1 5 16,1-3 3-16,-1 4-6 0,1-1 1 15,0-3-1-15,3 3 15 0,0-2 0 0,1 1-2 0,2-2 1 16,-2 1 0-16,4-1-5 0,2 0-5 0,-2-1 2 0,3 2-3 15,2-2 0-15,-2 1 0 16,-1-2-6-16,4 2 0 0,-4 0 3 0,0-1-2 0,1-1 2 0,3 0-3 16,-4 2-6-16,-1-2 4 15,0 1-2-15,-1-1 5 0,-2 1-5 0,1 1 1 0,-1-2 3 16,-2 1-3-16,2-1-5 0,-4 2 3 16,3-1-7-16,-2-1-6 0,-3 2-7 0,4-3-20 0,-1 0-14 15,-1 2-17-15,1-2-21 0,-1 0-13 16,2 0-15-16,-1-1-23 0,-2 2-25 0,2-1-21 15,0-2-23-15,0 2-18 0,0 0-190 0,-2-1-452 16,2 0 200-16</inkml:trace>
  <inkml:trace contextRef="#ctx0" brushRef="#br0" timeOffset="492.5562">11041 10906 199 0,'0'0'214'0,"-3"-4"-11"0,2 3-5 0,1 1-8 0,-3-5-10 0,2 3-13 16,1 2-11-16,0 0-12 16,-2-3-14-16,2 3-14 0,-1-2-7 0,1 2-17 0,0 0-8 15,0 0-12-15,7-3-1 16,-4 2-12-16,1 0-7 0,2 1-4 0,2-2-6 0,2 2-4 0,5-2-2 16,-3 1-5-16,2 0-2 0,1 0-3 15,-1 0-2-15,0 0-2 0,-1-1-4 0,1 1-1 0,-4 1 0 16,1-1 1-16,-2-1-6 0,1 1-2 15,-4 1 0-15,-1 0 0 0,0-2 0 0,-5 2-3 16,8 0 3-16,-5 0-1 0,-3 0-1 0,0 0 1 0,7 0 0 0,-7 0-3 16,0 0 2-16,0 0-3 15,0 0-3-15,0 0-8 0,0 0-15 0,0 0-22 0,0 0-16 16,-11 5-25-16,8-4-26 0,-1 0-24 16,2 2-26-16,-2-1-26 0,1 1-168 0,-1 0-384 0,0-1 170 0</inkml:trace>
  <inkml:trace contextRef="#ctx0" brushRef="#br0" timeOffset="719.7734">11085 11025 160 0,'-4'2'251'15,"4"-2"-10"-15,-3 2-9 0,3-2-6 0,0 0-14 0,0 0-17 16,0 0-14-16,-2 1-21 0,2-1-14 0,0 0-14 15,0 0-15-15,0 0-13 0,0 0-11 16,0 0-8-16,15-1-5 0,-6 0-10 0,1 0-11 16,4 0-7-16,-4 0-19 0,4-2-10 0,0 0-9 15,2 1-14-15,-2 1-20 0,3 0-19 0,-3 0-23 0,0-1-27 16,1-1-26-16,-1 3-33 16,2-2-27-16,-2-1-195 0,-4 1-400 0,3-2 176 0</inkml:trace>
  <inkml:trace contextRef="#ctx0" brushRef="#br0" timeOffset="1202.1778">11402 11026 207 0,'-4'0'243'16,"4"0"-23"-16,-3 1-16 0,3-1-17 0,0 0-15 15,0 0-16-15,0 0-11 0,0 0-16 0,10 2-14 16,-2-2-9-16,1-1-11 0,5 0-4 0,3 0-20 0,5-2-20 0,-3 2-11 16,4-2-11-16,-1 0-12 15,0 2-4-15,-2-3-10 0,1 2-4 0,-4-2 0 16,-2 0 1-16,-1 1-1 0,-1 0 1 0,-4 1 2 16,-4 0 2-16,1-1-1 0,-2 2 2 0,-1-2 1 0,-2-1 3 15,-1 0 1-15,0 4 2 0,-4-5 5 16,0 2 6-16,-3-1 4 0,-2 0 1 0,0 0 4 0,0 1 11 15,-1 1-8-15,-1-2 6 0,3 3-4 0,-1-2 1 0,2 1 1 16,1 0-3-16,1 1-2 16,0 0-4-16,3 0-3 0,-3-1-2 0,5 2-2 0,-4-3-3 0,4 3-3 15,0 0 1-15,0 0-2 16,0 0-3-16,0 0 1 0,14 5-4 0,-8-4 1 16,1 1-2-16,0 1-1 0,0 1-1 0,0-3-2 15,0 4-2-15,-1-2 0 0,-1 1 1 0,1 1 0 0,0 0-3 16,-3-2 0-16,1 3 2 0,-3 0 1 15,2 1-3-15,-3 0 5 0,0 1 6 0,-3 0-3 0,-2 0 3 16,-1 1-4-16,-3 2-3 0,0-1-1 0,-1 0 0 0,1-1-16 16,1-2 0-16,-1 0-7 15,1-1-16-15,-1 0-20 0,4 0-21 0,-2-2-21 0,3-1-28 0,1 0-27 16,-1 0-17-16,2-1-20 16,2-2-173-16,0 0-391 0,0 0 173 0</inkml:trace>
  <inkml:trace contextRef="#ctx0" brushRef="#br0" timeOffset="1502.7274">11867 10907 50 0,'7'-4'304'0,"-3"1"-23"0,2 0-24 0,-2 0-20 0,-1 1-22 16,-1-1-14-16,0 3-18 0,-2 0-18 0,4-3-6 0,-4 3-7 16,0 0-15-16,3 5-6 0,-3 0-9 15,0 2-8-15,-3 3-12 0,2-1-7 0,-2 4-10 0,-1-1-9 16,1 1-9-16,-1 2-4 0,-2-2-4 15,2 0-3-15,1 1-7 0,-1 0-5 0,1 0-3 0,0-1-3 16,-1 0-5-16,1-2-2 0,2 2 0 0,-2-5-4 16,3 0-3-16,-2-1-3 0,1 2-3 0,0-3 2 15,2-2-3-15,-1 3-3 0,0-4 3 0,1 3-4 0,1-3 1 16,-1-1-6-16,2 1-2 16,0 0-1-16,1-1-9 0,0 0-8 0,2-1-9 0,1-1-14 15,0-1-12-15,3-1-16 0,-3 1-18 16,3-3-21-16,2 0-24 0,0 1-23 0,0-2-24 0,4 0-21 15,-5-2-39-15,2-1-191 0,1 1-459 16,-3-1 203-16</inkml:trace>
  <inkml:trace contextRef="#ctx0" brushRef="#br0" timeOffset="1732.3712">11923 10905 192 0,'-7'-2'271'0,"0"1"-19"0,0-3-14 0,3 2-8 0,-2 1-14 16,2-1-19-16,1 0-17 0,3 2-15 0,-7-2-16 0,7 2-13 16,0 0-14-16,0 0-17 0,0 0-19 15,7-5-15-15,1 3-15 0,0 1-16 0,1-1-22 16,1 1-22-16,3-2-20 0,1 0-19 0,0 3-20 16,0 0-15-16,-1-1-20 0,1 2-18 0,-3-1-10 15,-1 3-12-15,0-3-6 0,-3 3-9 0,-4-2-137 16,4 0-314-16,-7 1 139 0</inkml:trace>
  <inkml:trace contextRef="#ctx0" brushRef="#br0" timeOffset="1931.8761">11934 10966 56 0,'-7'3'186'0,"3"-1"-10"16,-3 2-9-16,3-3 0 0,1 1-7 0,-1 1-3 0,1-2 1 0,0 1 0 16,3-2-6-16,-4 3-6 0,4-3-8 15,-3 1-12-15,3-1-12 0,0 0-10 0,0 0-10 16,7 3-11-16,-1-3-4 0,1-2-14 15,3 2-4-15,0-1-1 0,1 0-7 0,3-1-9 0,0 1-6 16,1 1-18-16,1-2-17 0,1 1-20 0,0 0-30 0,-3-1-32 16,0 1-49-16,0-1-53 0,-4 2-205 15,4-3-418-15,-7 2 185 0</inkml:trace>
  <inkml:trace contextRef="#ctx0" brushRef="#br0" timeOffset="2172.6777">12147 11020 90 0,'0'0'300'0,"0"0"-29"0,0 0-26 15,0 0-19-15,-4 2-14 0,4-2-23 0,0 0-19 16,0 0-14-16,0 0-16 0,0 0-14 15,0 0-12-15,18 0-12 0,-9 0-11 0,-1-2-11 0,6 4-13 16,0-2-21-16,0-2-20 0,0 2-15 0,0-1-16 0,2-1-16 16,1 0-18-16,-2 2-13 0,2-1-13 15,0-1-14-15,-3 0-17 0,0 1-19 0,3-2-10 0,-3 0-17 16,-1 0-24-16,-3 1-128 16,-2-2-317-16,1 1 142 0</inkml:trace>
  <inkml:trace contextRef="#ctx0" brushRef="#br0" timeOffset="2452.5578">12351 10911 36 0,'-3'-4'318'0,"2"2"-8"0,-2-1-14 16,0 2-14-16,3-2-14 0,0 0-12 0,-4 0-4 0,4 3-26 15,0 0-29-15,0-5-23 16,0 5-13-16,-3-2-20 0,3 2-15 15,0 0-19-15,0 0-5 0,0 0-13 0,0 0-10 0,-2 10-7 16,2-4-3-16,2 0-5 0,-2 5-11 0,0 2 3 0,-2 0-14 16,2 1-5-16,0-3 0 0,-2 4-1 15,2-2-5-15,0-1-3 0,-3 2-21 0,3 1-1 0,-4-1-5 16,1-1-23-16,3 0-13 16,-4 0-17-16,1-1-21 0,0-1-24 0,1-1-27 0,0-2-34 0,-1 2-28 15,3-4-39-15,2 0-40 16,-2-4-189-16,5 1-491 0,-2-2 216 0</inkml:trace>
  <inkml:trace contextRef="#ctx0" brushRef="#br0" timeOffset="2743.5533">12679 10909 186 0,'3'-2'360'0,"0"-1"-28"0,-2 1-28 16,2 0-17-16,0 0-19 0,-3 2-26 15,1-3-22-15,-1 3-23 0,3-2-24 0,-3 2-12 0,0 0-17 16,0 0-20-16,3 7-10 0,-3-7-12 0,-6 7-11 0,4 1-10 16,-1 4-4-16,-2 0-6 0,3 2-10 15,-3-1-4-15,4-1-7 0,-2 1-3 0,0-1-7 0,2 0-4 16,-2 2-7-16,0-3-15 16,3 2-7-16,-3-4-7 0,2 0-10 0,-2 0-12 0,3 0-5 0,0-2-19 15,-1 1-15-15,-1-1-16 0,-2 0-24 0,4-2-24 16,0-1-26-16,-2 1-33 15,1-2-26-15,0 0-28 0,1-1-200 0,0-2-473 16,-6 2 209-16</inkml:trace>
  <inkml:trace contextRef="#ctx0" brushRef="#br0" timeOffset="3093.3866">12551 10853 263 0,'0'-3'302'0,"0"3"-23"0,-3-4-20 0,3 4-6 16,0-3-17-16,0 3-22 0,0 0-22 15,0-3-20-15,0 3-14 0,0 0-19 0,3-2-13 0,-3 2-14 16,10 0-12-16,-2-1-9 16,2 1-8-16,5 1-12 0,1-1-6 0,5-1-11 0,0 1-9 0,-1 0-11 15,-1 0-4-15,3-2-5 16,-1-1-3-16,-5 2 2 0,0-1-8 0,-3 1 0 0,1 1 1 15,-1-2-5-15,-2 1 0 0,-4-2 1 0,0 3 1 0,-1 0 0 16,-2-1 4-16,-4 1-1 0,9-2-1 16,-6 2-2-16,-3 0-2 0,0 0 4 0,5 0-2 0,-5 0-9 15,0 0-6-15,0 0-19 0,0 0-20 16,0 0-31-16,-8 6-40 0,5-4-43 0,0 0-53 0,0 1-44 16,-1 0-203-16,0-1-491 15,-4 2 218-15</inkml:trace>
  <inkml:trace contextRef="#ctx0" brushRef="#br0" timeOffset="4082.8398">10993 11414 163 0,'1'-2'290'16,"0"-1"-23"-16,-1 3-19 0,0-3-18 16,0 3-16-16,2-3-22 0,-2 3-17 0,0 0-20 0,0 0-18 15,0 0-16-15,0 0-11 0,0 0-11 16,0 0-11-16,0 0-9 0,0 0 2 0,-2 13-5 0,0-8-5 16,-1 2-4-16,1 2-7 0,0 0-9 15,-2 0 1-15,1 1-1 0,0 0 0 0,0 2-5 0,-2 2-1 16,1-3-1-16,1 4-5 0,0-3-2 0,0-1 0 0,0-2-5 15,-1 3-2-15,2-2-4 16,-2-1-5-16,2-1 1 0,0 1-1 0,-1-1-1 16,1-1-4-16,0 1-3 0,1-4 0 0,0 2-2 15,0-1 0-15,-1-2 1 0,2 1 0 0,0 0-8 0,0-1 13 16,3-1-10-16,-1 0 1 0,0 1-1 16,3-3-1-16,3 0 1 0,-1 0-8 0,1 0-4 0,3-2-7 15,2 1-9-15,1-1-9 16,1-2-18-16,1 0-17 0,4-1-24 0,-4 1-18 15,0 1-35-15,-1-3-29 0,5 3-28 0,-5-3-29 0,-1 2-201 0,-5 2-465 16,1-3 205-16</inkml:trace>
  <inkml:trace contextRef="#ctx0" brushRef="#br0" timeOffset="4253.346">10924 11443 208 0,'-3'-3'243'0,"3"3"-17"0,-3-4-14 0,3 4-11 0,0-4-21 0,0 4-17 16,1-4-17-16,2 1-16 0,1 1-11 16,0 0-11-16,2-1-12 0,1 1-5 0,1 0-14 15,1 0-7-15,2 0-10 0,2-1-3 16,0 1-9-16,0 0-18 0,1 1-20 0,2-2-26 0,0 2-21 15,-2 0-22-15,0 1-27 0,-1 1-28 0,-3-1-22 16,0 1-19-16,-2 1-157 0,-2-1-338 0,-2 0 149 16</inkml:trace>
  <inkml:trace contextRef="#ctx0" brushRef="#br0" timeOffset="4453.7203">10973 11521 93 0,'0'0'193'0,"0"0"3"0,0 0-16 0,-4 0-14 16,4 0-17-16,0 0-14 0,0 0-13 15,0 0-12-15,18-3-10 0,-10 1-13 0,3 1-8 0,-3-2-5 16,5 1-22-16,1 0-17 0,2 1-24 16,0 0-27-16,-1 0-31 0,1-1-39 0,0 2-42 15,-2-1-124-15,-1 1-271 0,1-2 121 16</inkml:trace>
  <inkml:trace contextRef="#ctx0" brushRef="#br0" timeOffset="5009.8819">11247 11539 17 0,'0'0'274'0,"0"0"-29"0,-3 1-23 0,3-1-20 0,0 0-17 16,0 0-21-16,0 0-16 0,0 0-15 16,20-5-11-16,-11 4-16 0,1-1-8 0,3 0-12 0,2 2-12 15,-2-2-12-15,2 2-13 0,0 0-13 0,-1-1-12 0,2-3-13 16,-1 2-10-16,1 2-7 16,-3-3-9-16,0 0-2 0,-3 0-5 0,-1 2-6 15,-1 0 8-15,1-1-5 0,-4 1 5 0,1 0 3 16,-1 1 4-16,-2-4 3 0,2 2 10 0,-4-1 1 0,0 1-1 15,-2-1 11-15,1 3 17 0,0-6 13 0,-1 2 5 0,-1 1 3 16,-2 0 6-16,1-1 0 0,0 1 1 16,-1 0 3-16,1 0 5 0,1 0 5 0,-1 0 1 0,1 1-1 0,0-1-3 15,2 3 1-15,-3-4-3 16,3 4-13-16,-3-1-3 0,3 1-6 0,-3-2-4 0,3 2-1 16,0 0-8-16,0 0-5 15,0 0 0-15,0 0 0 0,11-1-1 0,-5 4-8 0,1-2-1 16,1 1-3-16,2 1-2 0,-1 1 2 15,0-1 0-15,0 2 0 0,-1-1-1 0,0 2-3 0,-1 0-4 16,1-1 0-16,-2 2 0 0,-1-1-2 0,0 1 4 0,-1-1-1 16,-3 2 6-16,0-5-5 15,-1 4 5-15,-1 0-7 0,-3 0 1 0,2-1 0 0,-3 1 0 0,1-1-4 16,-2-1-8-16,2-2-11 16,-2 1-14-16,3-1-20 0,1 0-22 0,0 0-29 0,-1-2-28 0,2 1-29 15,1-2-37-15,-3 4-28 16,3-4-179-16,0 0-437 0,0 0 193 0</inkml:trace>
  <inkml:trace contextRef="#ctx0" brushRef="#br0" timeOffset="5213.28">11860 11430 40 0,'4'-3'361'0,"-1"-1"-30"0,-2 0-22 15,2 3-21-15,0-1-21 0,-3 2-18 0,1-4-22 0,2 2-17 16,-3 2-39-16,0 0-11 0,0 0-19 15,0 0-12-15,0 0-13 0,0 0-14 0,3 9-10 0,-3-3-9 16,0 0-5-16,-3 3-6 0,3-1-10 0,0 6-3 16,-3-1-8-16,2 0-1 0,-2 6-4 0,0-5-7 15,-1 2-7-15,4-3-16 0,-3 0-9 0,0-1-2 16,2 0-13-16,-2-4-9 0,2 3-4 0,-2-4-13 16,1 1-17-16,1-1-18 0,0 0-18 0,-1-2-32 15,2-1-30-15,-1 0-38 0,1-2-35 16,-2 0-250-16,2-2-511 0,0 0 226 0</inkml:trace>
  <inkml:trace contextRef="#ctx0" brushRef="#br0" timeOffset="5515.3932">11758 11431 95 0,'-3'-3'321'0,"2"2"-26"16,0-1-18-16,1 2-27 0,-3-4-21 0,3 4-20 15,-2-2-21-15,2 2-12 0,0 0-21 0,0 0-14 0,7-1-5 16,-7 1-21-16,12 0-3 0,-2 0-15 0,4 0-10 0,1 0-8 16,8-2-5-16,-2 1-10 15,3 0-9-15,-3-1-7 0,3-1-9 0,-2 0-6 0,1 0-2 0,-2-2-4 16,0 2-2-16,-8 1-3 16,4-1 0-16,-7 0-1 0,-2 1 3 0,-1 0 12 0,0 1 2 0,-1 0-1 15,-2 1-1-15,0 0 2 16,-4 0-2-16,6-3-1 0,-3 2-5 0,-3 1 1 0,0 0-11 15,0 0 5-15,0 0-27 0,-10 5-23 16,7-2-17-16,-4-1-29 0,3 3-41 0,-2-2-58 16,-1 3-55-16,0-2-78 0,0 1-174 0,0 1-516 0,0-1 228 15</inkml:trace>
  <inkml:trace contextRef="#ctx0" brushRef="#br0" timeOffset="6237.7444">10997 11870 137 0,'0'0'250'0,"0"0"-13"0,0 0-17 16,0-5-14-16,0 5-23 0,0 0-20 15,0 0-17-15,0 0-13 0,0 0-16 0,0 0 0 0,0 0-2 16,-4 10-7-16,3-5-8 15,0 1-10-15,-1 1 1 0,0 0-18 0,-1 1-7 0,1 0-7 0,-1 2-5 16,0 2-1-16,0-2-8 0,0 2-2 0,1 1-5 0,0-4-2 16,-1-1-5-16,3 2 0 15,-1-2 4-15,0 0-13 0,-1 0 2 0,1-3-3 0,-1 3-5 16,0-2 7-16,2 0-10 0,-1-2 0 0,0 0-1 16,0 0-2-16,1 0-1 0,-1 0-1 15,1-4-6-15,-2 5-7 0,2-1-20 0,0-4-10 16,-2 6-18-16,2-3-11 0,-2 2-21 0,0-2-29 0,2-3-26 15,-4 3-31-15,3-1-29 0,1-2-177 0,0 0-407 16,-6 2 180-16</inkml:trace>
  <inkml:trace contextRef="#ctx0" brushRef="#br0" timeOffset="6515.6551">10835 11908 7 0,'0'0'243'0,"0"0"-24"15,-4-2-13-15,4 2-17 0,-1-2-4 0,1 2-18 0,0 0-12 16,0 0-12-16,0 0-19 0,7-2-8 16,-3 0-13-16,4 1-12 0,2-2-9 0,3 1-9 0,1 1-7 0,2-2-8 15,0 0-4-15,-1 2-5 0,2 1-9 0,0-2-10 0,-1 1-7 16,0 0-6-16,1 0-3 15,-2 0-18-15,0-1-10 0,-1 2-14 0,-1 2-18 0,-3-2-21 16,-1 0-35-16,1 0-22 0,0 0-22 16,-1 0-39-16,-4 1-105 0,0 0-314 0,-5-1 139 0</inkml:trace>
  <inkml:trace contextRef="#ctx0" brushRef="#br0" timeOffset="7082.5551">11172 12021 140 0,'0'0'254'0,"0"0"-8"0,-1 3-20 16,1-3-10-16,0 0-10 0,0 0-17 0,0 0-14 15,0 0-19-15,0 0-19 0,0 0-10 16,0 0-14-16,0 0-10 0,7 0-12 0,-7 0-10 15,10 0-5-15,-3-3-14 0,4 3-12 0,1-3-15 0,-1 1-7 0,2 0-6 16,1 0-9-16,1 1-9 16,-2-2-6-16,1-1-8 0,1 2-1 0,-2-1 2 0,1-1 1 15,-4 2-2-15,2-4 5 0,-3 5 0 0,0-2 5 16,-1 0 4-16,-4 0 2 0,1-1 6 0,-3 2 6 16,3-1 8-16,-4 0-2 15,-1 3 1-15,0-6 2 0,0 6 4 0,-3-5 0 0,0 2-2 0,3 3-2 16,-4-5-1-16,1 4 3 0,-1-2 4 15,4 3 2-15,-6-4-3 0,6 4-6 0,-2-2-1 0,2 2-2 16,0 0-8-16,-5-3 0 0,5 3-3 0,0 0 0 0,0 0-2 16,0 0-4-16,0 0 2 15,0 0-2-15,0 0 3 0,0 0-4 0,7 12 3 0,-4-9-3 16,1 2 0-16,2-1-3 0,-4 1 6 16,3 0-4-16,-2-1 0 0,0 4 0 0,-2-1-2 0,3 0 9 15,-4-1-6-15,-2 0 2 0,2 0 4 16,-3 1 0-16,-1 0-3 0,-1 1 1 0,0-1 0 15,-1 0-12-15,-1 1-14 0,3-3-15 0,-3 0-20 16,1 1-16-16,-1-1-29 0,4-2-40 0,-1 0-42 16,4-3-27-16,-3 3-48 0,3-3-138 0,0 0-422 0,0 0 186 15</inkml:trace>
  <inkml:trace contextRef="#ctx0" brushRef="#br0" timeOffset="7323.6829">11668 11934 183 0,'4'-2'323'0,"-1"1"-29"0,0-1-20 16,-3 2-11-16,4-2-20 0,-1 0-13 0,-3 2-13 0,1-1-29 15,-1 1-22-15,0 0-20 0,0 0-13 0,0 0-14 16,3 5-6-16,-4-1-16 0,1 3-7 0,-2-1-11 16,1 4-8-16,1-1-5 0,-1-1-3 0,-1 5-16 15,-1 0 4-15,2-3-9 0,1 3-5 16,-1-3-1-16,-1-1-20 0,2-1-8 0,0 1-8 0,0-1-5 15,-3 1-11-15,2-2-11 0,1-2-16 0,-1 1-15 16,-1 0-25-16,1-1-37 0,-2 2-26 0,1-6-40 16,1 3-31-16,0 0-33 0,1-4-158 0,-6 4-441 0,6-4 195 15</inkml:trace>
  <inkml:trace contextRef="#ctx0" brushRef="#br0" timeOffset="7585.1388">11575 11935 96 0,'-1'-4'312'0,"-2"1"-20"15,2 0-27-15,1 0-18 0,0 3-24 0,-3-4-17 0,3 4-24 16,0-3-15-16,0 3-15 0,0 0-18 16,4-2-6-16,2 1-17 0,2 1-12 0,5-3-10 0,2 3-8 15,5 0-7-15,-3 0-11 0,-2 0-4 16,2 0-5-16,0 0-7 0,-1 0-6 0,-1 0-1 0,2 0-7 15,-2 0-2-15,-2 0-2 0,-3 0-4 16,0 0-3-16,-2 2-5 0,-1-4 2 0,-1 2-1 0,0 0-1 16,-2 0 11-16,-4 0 0 0,11 0 2 0,-11 0-2 15,7-1-2-15,-7 1 2 0,7-1 1 16,-7 1-7-16,7-2 0 0,-1 1-9 0,-6 1-5 0,4-2-18 16,-1 2-22-16,-3 0-23 0,4-2-31 15,-4 2-37-15,0 0-39 0,0 0-45 0,0 0-48 16,10 2-197-16,-10-2-487 0,0 0 215 0</inkml:trace>
  <inkml:trace contextRef="#ctx0" brushRef="#br0" timeOffset="8392.5649">11975 11977 158 0,'-3'-3'331'0,"2"0"-37"0,1 3-22 0,-1-1-17 16,1 1-18-16,0-4-19 0,0 4-13 15,0 0-21-15,0 0-26 0,0 0-12 0,4-4-19 0,-4 4-12 16,8 3-9-16,-2-1-13 0,1 2-10 15,0-2-6-15,1 2-11 0,1 2-21 0,2-2-21 0,-1 3-14 16,3-1-16-16,-2 3-18 0,0-2-21 0,-1 1-18 16,1 1-22-16,-4-2-13 0,5 0-20 15,-4-2-9-15,-1-1-11 0,0 0-9 0,0 0-3 0,-1-2 4 0,-1-1 5 16,1 1 18-16,1-2 2 0,-7 0 23 16,10-4 24-16,-6 2 29 0,-1-3 33 0,0 3 38 15,-2-2 8-15,2-1 23 0,-3 1 24 16,3 1 15-16,-3-2 9 0,-3 1 9 0,3 1 9 0,-3-1-4 15,3 1-1-15,-1 0-10 0,-2 1-10 16,0 0-7-16,3 2-12 0,-11 0-5 0,5 0-11 16,-2 4-4-16,-1 0-5 0,-2 1-6 0,-3 2-1 0,-4 2-7 0,-2-1-3 15,2 4-3-15,1-2-7 16,3-1-7-16,1-1 0 0,-1-2-1 0,4-2 1 16,2 0-5-16,-1 1 1 0,5-3-1 0,-2 0-4 15,2 0 6-15,0 1-1 0,1-1-6 0,0-2 0 0,3 0-1 16,0 0-4-16,2-8-3 0,1 5 0 15,1-1-2-15,0-1-1 0,3 1-2 0,1 1-8 16,1-3-5-16,-1 1-3 0,2 2-2 0,3-3-5 16,1 2-1-16,-1 0 0 0,1 0 1 0,0 0-1 0,-3 0 1 15,2 0 2-15,-3 2 3 0,-1-2 0 0,-1 1 0 16,-1 1 2-16,0-3 3 0,-2 1 4 16,-2 2 1-16,1-4 8 0,-2 3 8 0,-1-2 9 0,-1-1 6 15,0-1 9-15,0 0 7 0,-3 0 2 16,0-2 5-16,2 0 10 0,-2 2 8 0,-1-1 12 0,1 1 19 15,-1 1-11-15,1-1-1 0,-1 3 2 0,0-1-3 0,-2-1 2 16,2 3-14-16,1 0-1 16,0 0 3-16,-1 1-24 0,1 1-6 0,3 1 5 15,0 0-12-15,-10 2-5 0,6 2-2 0,-2-1-4 16,2 2-2-16,1 3 2 0,1 1 0 0,-1 0-5 0,0 3-7 0,0 1-11 16,-1 2-10-16,3 6-7 15,-1-3-1-15,2-3-10 0,-1 6-11 0,-2-2-18 0,3 0-14 16,0-5-14-16,0 0-20 0,-3 1-32 15,3-3-29-15,3-1-32 0,-3-2-39 0,4-3-32 0,2-1-217 16,-3-1-528-16,2-2 234 0</inkml:trace>
  <inkml:trace contextRef="#ctx0" brushRef="#br0" timeOffset="8614.0098">12327 11996 3041 0,'5'-13'61'16,"0"0"40"-16,-1 0-7 0,-4 5-23 0,3 1 9 0,-3-1 4 15,3 2-4-15,-3 0-10 0,1 2 2 0,-1-1-3 0,0 1-3 0,0 2-4 16,0-1-10-16,0 3-14 0,0-2-5 16,0 2 2-16,0 0 0 0,0 0-6 0,0 10-8 0,0-3-1 15,0 2 1-15,2 1-5 16,-1 3-2-16,-1 0-11 0,3 2-8 0,1 4-4 0,-1-1-8 0,-3-3-3 16,3-1-13-16,-3 6-4 15,0-6-12-15,0 0-15 0,0-3-7 0,0 1-12 0,-3-3-18 16,3-1-9-16,-3-1-26 0,3-3-16 15,0 1-26-15,0-2-33 0,0-1-19 0,0-2-46 16,-4 3-139-16,4-3-449 0,0 0 199 0</inkml:trace>
  <inkml:trace contextRef="#ctx0" brushRef="#br0" timeOffset="8869.7865">12386 11940 242 0,'2'-4'314'0,"-1"0"-26"0,2 0-11 0,1 0-18 0,-1-1-37 16,4 1-14-16,0 0-17 0,0-1-22 0,2-1-21 16,1 3-9-16,2-1-16 0,1-2-13 0,-2 3-19 0,3-1-20 0,0 1-24 15,-1 0-21-15,1 2-24 16,-5 1-21-16,0 0-29 0,1 1-22 0,-3 0-21 16,0 1-25-16,-2 2-22 0,-1-1-32 0,-3 0-36 15,1 1-140-15,-2-4-373 0,-5 7 166 0</inkml:trace>
  <inkml:trace contextRef="#ctx0" brushRef="#br0" timeOffset="9081.743">12409 11993 86 0,'-3'1'259'0,"3"-1"-5"16,-3 3-8-16,3-3-10 0,0 0-14 0,-4 2-17 0,4-2-16 15,0 0-17-15,0 0-17 0,0 1-15 16,0-1-7-16,0 0-9 0,7 2-11 0,-1-2-13 15,2 2-3-15,6-2-10 0,0-2-7 0,1 0-9 0,1 2-10 0,7-2-10 16,-2-2-11-16,-5 3-11 16,-1-2-9-16,0-1-9 0,-2 2-14 0,1 0-3 0,-4-2-10 0,-2 3-5 15,-2 1-12-15,-2-3-17 16,-1 2-18-16,1-1-30 0,-4 2-28 0,0 0-27 0,0 0-40 16,0 0-210-16,0 0-436 0,-23 3 194 15</inkml:trace>
  <inkml:trace contextRef="#ctx0" brushRef="#br0" timeOffset="9913.6553">10968 12321 252 0,'0'0'245'0,"0"0"-13"0,1-3-8 0,-1 3-17 15,0 0-22-15,0 0-10 0,0 0-20 0,0 0-18 0,0 0-5 16,0 0-2-16,0 0-12 0,-4 12-5 0,3-6-17 16,-1-2-4-16,-1 5-3 0,1-3-15 0,0 4-9 15,1-1-4-15,-1 0-6 16,-1-2-1-16,2 2-6 0,0 4-8 0,-1-5-4 0,2 1-2 16,0-1-3-16,0 0-2 0,0 1-2 0,0-2-1 15,0 0-10-15,-1-1 35 0,2 1-6 0,-1-1-2 16,1-2-4-16,0 2 0 0,-2-3-5 0,2 1-9 15,-1 0-3-15,0 0-6 0,1-3-20 0,-1-1-10 16,0 4-11-16,0-4-20 0,0 4-18 0,0-1-26 16,0-3-32-16,-3 4-31 0,3-2-42 0,-1 1-49 15,-2 0-181-15,3-3-459 0,-5 2 203 0</inkml:trace>
  <inkml:trace contextRef="#ctx0" brushRef="#br0" timeOffset="10269.8464">10798 12319 188 0,'-3'-1'310'0,"-1"-2"-22"0,4 3-19 0,-4-4-13 15,2 4-19-15,2 0-15 0,-2-4-16 0,2 4-21 0,0 0-19 16,-3-2-28-16,3 2-2 15,0 0-12-15,0 0-12 0,0 0-13 0,11 0-10 0,-5 0-5 16,3-1-11-16,2 1-8 0,5-1-7 0,5 1-7 0,2-3-5 0,-1 0-3 16,3 2-13-16,0 0-11 15,0 0-11-15,0 1 2 0,-1-1-6 0,-1 0-4 0,-2 0 1 16,-8 1 2-16,0 0-2 0,-4 0 2 16,0-1 1-16,-4 1-4 0,1 0 9 0,-2-1 5 0,-4 1 5 15,7-1 1-15,-7 1 4 16,5 1-1-16,-5-1-3 0,0 0 3 0,0 0-4 0,0 0-3 0,0 0-7 15,0 0-17-15,0 0-9 0,0 0-15 0,0 0-19 0,-15 1-18 16,13 2-25-16,-1-2-27 16,1 1-30-16,0 2-47 0,1-1-39 0,1-3-221 0,0 4-496 15,0 0 219-15</inkml:trace>
  <inkml:trace contextRef="#ctx0" brushRef="#br0" timeOffset="10917.8888">11283 12518 131 0,'0'0'224'0,"-5"-2"-8"0,5 2-10 0,-3-1-5 0,3 1-15 0,0 0-13 16,0 0-15-16,0 0-20 0,0 0-14 0,0 0-12 15,7-5-13-15,-2 3-10 0,1 2-13 16,2 0-7-16,1-2-10 0,0 1-12 0,5 0-14 0,0 0-3 16,1-1-15-16,1 0-5 15,0 2-5-15,-1-3-10 0,0 2 0 0,0-2-10 0,-1 1 0 0,-5 0-9 16,2 2 2-16,0-1-3 0,-4 0 6 16,-2 0-3-16,1 0 5 0,-2 0-2 0,-2-2 2 0,-1 1-2 15,-1-1 16-15,0 3 3 16,-6-7 4-16,4 4 16 0,-5-1 0 0,0 0 3 0,0-1 4 15,-1 3 11-15,1-3 1 0,-1 3 9 0,0-2 0 0,2 2 3 16,2 1-10-16,-2-2-4 16,4 0 0-16,-2 2-6 0,1 0-2 0,3 1-5 0,-5-1-4 15,5 1-7-15,0 0-1 0,0 0-5 0,0 0 2 16,0 0-2-16,0 0-1 0,15 3 2 16,-8 0 2-16,1 0-3 0,-1 1-4 0,2-1 2 15,-1 3-1-15,0-3 0 0,-1 1-2 0,0 1 6 0,0 0-5 16,-1 0 3-16,-2-1 4 0,0-1 4 15,-3 2 8-15,1 0 6 0,-1-1-2 0,-2 1 4 0,-1-1-1 16,0 1-1-16,-3 1-5 0,1-3 6 0,0 4-2 16,-5-1-7-16,1-2-3 0,0 1-26 0,1 0-14 15,0-2-22-15,0 3-27 0,1-3-33 0,-2 0-33 0,3-2-43 16,3 0-43-16,-1 1-165 0,3-2-421 0,0 0 187 16</inkml:trace>
  <inkml:trace contextRef="#ctx0" brushRef="#br0" timeOffset="11259.5046">11784 12412 16 0,'1'-2'305'0,"2"0"-12"16,-3 2-15-16,1-3-8 0,-1 3-11 15,2-2-15-15,-2 2-19 0,0 0-21 0,1-2-18 0,-1 2-13 16,0 0-27-16,0 0-19 0,0 0-15 0,0 0-10 16,0 0-5-16,0 0-9 0,0 7-13 15,-1-2-9-15,-1 1-10 0,1 3-1 0,1-1-3 0,-2 1-3 16,1 4-4-16,0-1-15 0,1 1 1 16,0-1-4-16,-3 1 1 0,3-5-4 0,-2 4-2 0,2-2-6 15,-1-2 2-15,0 1-4 0,-1-1-10 16,1 1-5-16,1-1-10 0,-3 0-6 0,3-3-8 0,0 1-15 15,-1-2-16-15,-2 1-12 0,3-1-19 0,-3 0-19 0,3-1-16 16,-2 0-14-16,1-1-23 16,1-2-32-16,0 0-30 0,0 0-196 0,0 0-450 0,0 0 199 15</inkml:trace>
  <inkml:trace contextRef="#ctx0" brushRef="#br0" timeOffset="11492.5184">11784 12397 251 0,'0'-2'253'0,"0"-3"-20"0,0 3-13 0,0-2-20 0,0 4-19 16,0-5-20-16,2 1-16 15,0 3-14-15,1-1-12 0,1 0-14 0,3-2-11 0,-1 3-2 16,2 1-15-16,2-3-11 0,0 3-6 16,2-3-8-16,1 2-9 0,1-2-2 0,-1 3-17 0,1 0-2 15,-4 0-9-15,0 0-10 16,-2 0-17-16,-2 3-15 0,-1-3-11 0,0 0-11 15,-1 1-2-15,0 2-24 0,-4-3-24 0,3 4-13 0,-3 0-24 0,-3 0-24 16,0 0-140-16,-4 1-326 0,0-1 145 16</inkml:trace>
  <inkml:trace contextRef="#ctx0" brushRef="#br0" timeOffset="11742.5131">11757 12512 93 0,'0'0'226'0,"-4"3"3"0,4-3-7 0,0 3-7 0,0-3-11 16,0 0-7-16,0 0-9 0,5 1-6 0,1-1-23 0,4-1-19 16,2 0-9-16,3 0-22 0,0-2-3 0,8 0-5 15,-1-1-21-15,1 1-6 0,-1-1-9 0,-1 0-2 16,-5 1-10-16,-2-1-2 16,1 2-8-16,-2-1-2 0,-3 1-5 0,-4 1-6 0,-1-1-2 0,-2 2-10 15,-3 0-5-15,7 2-10 0,-7-2-10 16,0 0-24-16,-10 5-30 0,3-2-29 0,-4 0-47 0,1 1-33 15,-4 0-39-15,-4 3-191 0,-2-1-432 0,0 0 191 16</inkml:trace>
  <inkml:trace contextRef="#ctx0" brushRef="#br0" timeOffset="12473.3395">10898 12770 265 0,'0'0'263'16,"0"0"16"-16,0 0-15 0,1-3-15 0,-1 3-12 0,0 0-27 15,0 0-16-15,0 0-24 0,0 0-13 16,0 0-19-16,0 0-14 0,0 0-14 0,3-1-8 0,-3 1-21 16,0 0-2-16,0 0-6 0,0 0-11 15,0 0-6-15,2 7-2 0,-1-3-9 0,-1-1-2 0,0 3-9 16,0 1 1-16,0 2-3 0,0-2-4 0,-1 6-6 15,1-2 1-15,0 2-2 0,-2 0 0 0,2 1-9 16,0 0 2-16,-1-1 6 16,-2 0-4-16,1-1-2 0,1-3 3 0,0 0-13 0,-1 1 5 15,2-4-8-15,-1 0 12 0,-1 0-8 0,2-2 2 16,-1-1-7-16,1 1 6 0,0-1-3 0,-2-1-6 16,2-2-16-16,-1 4-21 0,1-4-19 0,0 0-25 0,0 0-21 15,0 0-26-15,0 0-25 16,10-10-36-16,-6 6-30 0,-1 0-33 0,0-1-136 15,0-1-425-15,0-1 188 0</inkml:trace>
  <inkml:trace contextRef="#ctx0" brushRef="#br0" timeOffset="12710.4039">10914 12734 236 0,'0'0'241'0,"-1"-4"-23"16,2 0-18-16,-1 4-16 0,5-4-21 15,0-1-4-15,2 3-24 0,2 2-11 0,3-3-16 0,3 0-7 16,0 0-10-16,0 3-11 0,1 0-9 0,0 0-4 0,1 0-12 16,-3 0-8-16,1 0-10 15,-2 2-13-15,-3-2-10 0,-2 0-15 0,0 4-5 16,-2-1-11-16,-2-1 3 0,-1 3-9 0,-2 0-3 16,-4-1-14-16,-1 5-20 0,-2-3-21 0,-3 3-13 15,-2 0-19-15,1 1-2 0,-1-3-16 0,-2 1-12 16,-1-1-106-16,3 1-269 0,-2-1 119 0</inkml:trace>
  <inkml:trace contextRef="#ctx0" brushRef="#br0" timeOffset="12882.2742">10931 12864 122 0,'-2'2'176'15,"2"-2"7"-15,-4 3-4 0,4-3-7 0,-3 2 3 16,3-2-3-16,-3 1-4 0,3-1-6 0,0 0-2 0,0 0-17 16,0 0-10-16,0 0-17 0,0 0-11 15,0 0-12-15,12-1-6 0,-5-1-11 0,2 2-7 0,-1-3-7 16,2 1-6-16,0 1-8 0,3 0-15 0,0 1-19 15,-1 0-27-15,1-2-37 0,-2 2-25 0,3 0-34 16,1 0-53-16,-1 2-53 0,-6-2-132 0,3 2-376 16,-3-2 167-16</inkml:trace>
  <inkml:trace contextRef="#ctx0" brushRef="#br0" timeOffset="13424.7094">11249 12895 117 0,'-6'-2'207'0,"6"2"-16"0,-3 0-15 16,2-3-21-16,1 3-14 0,0 0-16 0,0 0-7 16,7-5-18-16,-1 3-3 0,1-1-14 0,1 2-3 15,1-1-11-15,2 1-6 0,3-1-5 0,0 0-6 16,1 1-5-16,-1-1-7 0,2 2-2 16,-4-3-5-16,4 1 0 0,-6 0-7 0,0 2 3 0,-1-3-11 15,-3 3 4-15,0-1-1 0,-2-1 5 0,0 2-1 16,-4 0 2-16,5-3-6 0,-4 1 2 15,-1 2-1-15,0 0 3 0,-11-4 6 0,6 1 8 16,-4 3 7-16,0-2 7 0,2 2-1 0,-1-2-2 0,1 2-5 16,1-1-2-16,6 1-4 0,-9 0-5 15,5 0-1-15,4 0-8 0,-7 1-2 0,7-1 1 16,-1 2-6-16,1-2-1 0,4 7 1 0,-1-2-2 0,5 3-2 16,1 2-2-16,1 0-1 15,5 3 0-15,1-1-7 0,-2 2 4 0,-4-4-6 0,1 1 5 16,-3 0-6-16,1-1 0 0,-4-2 0 15,0 0 3-15,-1 0-4 0,-2 0 0 0,-2-1 0 0,-1 1 3 16,-2-1-2-16,-2-1 0 0,-1 1-1 0,-1 0-3 0,0-2-4 16,-4 0-10-16,4 0-1 15,-8-3-13-15,6 0-13 0,-4 0-15 0,3 0-13 0,3 0-19 16,0-2-13-16,0 0-35 0,7 0-40 16,-7-3-194-16,4-1-402 0,3 0 178 0</inkml:trace>
  <inkml:trace contextRef="#ctx0" brushRef="#br0" timeOffset="13692.6725">11674 12830 188 0,'0'-3'316'0,"0"3"-19"0,-3-7-17 0,3 5-9 0,0 2-27 16,-6-3-27-16,6 3-14 0,-7 0-24 0,7 0-20 0,-8 4-21 15,4-1-8-15,-2 3-13 0,2-1-15 16,-3 4-5-16,3-2-7 0,-1 3-16 0,0 2-6 15,2 3-3-15,0-4-9 16,2 1-2-16,-2 0-10 0,4 1-4 0,1 0-6 0,-1-2-3 0,2-1-6 0,0 0-10 16,0-1-10-16,2 0-11 0,-2-2-12 15,2 0-17-15,1-2-12 0,1 0-18 0,-1 1-23 16,2-2-22-16,2-1-27 0,-1-2-27 16,5-1-39-16,-2 0-29 0,1 0-174 15,-3-1-439-15,1-2 193 0</inkml:trace>
  <inkml:trace contextRef="#ctx0" brushRef="#br0" timeOffset="13952.6423">11875 12891 19 0,'3'-9'271'0,"0"2"-9"16,1 1 0-16,-1 0-9 0,-3 2-16 0,0-1-6 0,0 1-13 0,0 4-9 15,-3-6-16-15,3 4-19 16,-4 0-16-16,4 2-15 0,-3-3-10 0,3 3-15 0,-7 1-16 16,7-1-11-16,-6 4-6 0,2 1-12 15,0 1-8-15,0 1 0 0,-1 2-11 0,4-1-4 16,-2 4-2-16,-1 1-9 0,3 0 0 15,1 1-4-15,-2-1-5 0,2 1-7 0,0-2-1 0,2-1 0 16,-2-1-4-16,1-1-4 0,0 2 0 0,2-4-3 0,-1 0 2 16,0 0 0-16,1 1 0 0,0-4-1 15,0 3-2-15,1-4-2 0,0 0-3 0,2 0-5 16,1-3-12-16,3 0-18 0,0 0-12 16,2-2-23-16,2 0-18 0,2-3-27 0,-2-1-27 0,0 1-41 15,4-3-30-15,1-4-43 0,-7 3-206 16,4-4-495-16,-6 4 220 0</inkml:trace>
  <inkml:trace contextRef="#ctx0" brushRef="#br0" timeOffset="14156.9279">11902 12842 102 0,'0'0'247'16,"-7"-2"-22"-16,7 2-17 0,-4 0-9 15,4 0-15-15,0 0-19 0,0 0-18 0,0 0-14 0,0 0-16 16,11-6-16-16,-1 5-28 0,1 1-20 0,-1-2-34 0,4 1-26 16,-1-1-32-16,2 1-27 0,-2-2-42 0,1 0-36 15,-6 2-125-15,1 1-290 0,-1-2 129 0</inkml:trace>
  <inkml:trace contextRef="#ctx0" brushRef="#br0" timeOffset="14339.9037">11878 12931 76 0,'0'2'239'0,"0"-2"-8"0,0 0-15 0,-3 1-9 0,3-1-25 15,0 0-19-15,10 0-8 16,-10 0-22-16,14-3-15 0,-3 3-8 0,2-2-23 0,1-2-29 16,3 3-21-16,-3-3-30 0,2 1-24 15,1 0-31-15,5-2-26 0,-2 1-43 0,1-2-48 0,-7 4-102 16,0-4-289-16,-1 2 129 0</inkml:trace>
  <inkml:trace contextRef="#ctx0" brushRef="#br0" timeOffset="14542.6192">12271 12747 147 0,'3'-3'286'0,"-3"3"-27"0,0 0-22 16,0 0-7-16,8 0-14 0,-8 0-17 0,7 6-7 0,-1 1-10 15,0 0-12-15,1 6-17 0,0 1-14 16,-2 4-15-16,-2 3-9 0,1-1-12 0,-4 1-25 16,-3 0-16-16,-1 1-28 0,-3 0-19 0,-7 0-33 0,-4 9-36 15,-6-3-53-15,4-7-66 0,-11 6-63 16,-7-3-157-16,-3-2-424 0,-22 9 187 0</inkml:trace>
  <inkml:trace contextRef="#ctx0" brushRef="#br0" timeOffset="15276.4411">11006 13174 90 0,'0'-4'292'0,"1"2"-19"0,-1 2-18 16,0-5-19-16,0 5-20 0,-1-4-16 0,1 4-21 0,0-3-17 0,0 3-17 16,0 0-8-16,0 0-24 0,0 0-7 15,0 0-20-15,0 0-9 0,0 0-3 0,0 0-9 0,0 0-6 16,0 11-6-16,3-6-4 16,-3 4-8-16,0 0 0 0,0 4-6 0,0 1-4 0,0 1-3 15,-2 3-2-15,1-3-3 0,1-2-4 16,-2 2 1-16,1 0-4 0,-1-2-4 0,0 0 6 0,2-3 26 15,-2-2-4-15,1 1-4 0,0 0-8 0,0-3-23 0,0 1-21 16,0-1-16-16,1-3-21 16,-1 2-17-16,1-1-36 0,0-4-28 0,-2 5-35 0,2-5-38 15,0 4-218-15,0-4-458 0,0 0 203 0</inkml:trace>
  <inkml:trace contextRef="#ctx0" brushRef="#br0" timeOffset="15502.5507">10983 13154 259 0,'1'-5'295'0,"0"3"-29"0,-1 2-19 0,1-7-25 0,0 5-22 16,1-2-21-16,3 1-14 0,0 1-16 16,3 0-17-16,2-1-11 0,3 1-15 0,3 2-9 0,-1 0-14 15,0-1-22-15,2 2-14 0,-1-1-20 16,-1 1-20-16,0 3-16 0,-2-4-20 0,0 3-15 0,-5 1-23 15,1-2-21-15,-5 1-7 16,-1 1-23-16,-2 2-20 0,1-1-44 0,-6 0-134 0,-2 3-342 16,-4 1 151-16</inkml:trace>
  <inkml:trace contextRef="#ctx0" brushRef="#br0" timeOffset="15702.5109">10974 13298 225 0,'-2'5'241'0,"2"-5"-14"16,-2 2-8-16,2-2-11 0,0 0-19 0,0 0-13 0,0 0-16 0,0 0-15 16,4 4-6-16,-4-4-13 15,11 0-13-15,-2 0-19 0,0 0-5 0,5-1-9 0,0-1-26 0,1 1-28 16,0 1-27-16,2-4-34 16,-1 2-37-16,0 0-47 0,0 1-62 0,-1-1-170 0,0 1-379 15,-2 1 167-15</inkml:trace>
  <inkml:trace contextRef="#ctx0" brushRef="#br0" timeOffset="16142.7703">11216 13332 14 0,'-3'2'252'0,"3"-2"-25"0,0 0-18 0,0 0-20 0,0 0-22 16,0 0-15-16,10 2-17 0,-10-2-22 0,17-1-17 0,-3-2-17 15,0 2-9-15,0 0-17 0,1-3-10 0,-1 0-1 16,2 3-8-16,-1-4 0 0,0 1-6 0,-4 1-3 16,-1 0 6-16,-1 0-4 0,-1-1 11 15,-1 3 10-15,-1-1 5 0,-6 2 7 0,7-3-7 16,-4 0-1-16,-3 3 5 0,0 0-2 16,4-9 0-16,-4 9 12 0,-3-5 1 0,3 5-10 0,-4-8 3 15,1 7-5-15,3 1 3 0,-4-6 4 0,4 6-3 16,-3-5-5-16,3 5-1 0,-3-4-6 15,3 4-1-15,0 0-5 0,-7-3-15 0,7 3 4 16,0 0-7-16,0 0-2 0,0 0-1 0,-1-4-5 16,1 4 1-16,0 0-3 0,0 0-3 0,0 0 3 0,0 0-3 15,0 0-2-15,0 0 8 0,0 0-11 16,10 13 5-16,-5-9-5 0,2 1-5 0,-1 2 3 0,-1-1-2 16,3-1 2-16,-1 2 3 0,-1-2-4 15,1 3-15-15,-1-4 16 0,0 4-4 0,-2-2-9 16,-2 3 5-16,0-2-1 0,-2 2 2 15,0 0 0-15,-3-2-8 0,1 1-12 0,-4 0-17 0,0-2-17 16,2 0-13-16,3-1-24 0,-3-1-11 0,2 0-17 0,1-3-15 16,1-1-33-16,0 0-53 0,0 0-182 0,0 0-437 15,0 0 195-15</inkml:trace>
  <inkml:trace contextRef="#ctx0" brushRef="#br0" timeOffset="16362.9769">11601 13255 324 0,'2'-3'331'0,"1"-1"-21"15,-3 4-24-15,4-5-22 0,-4 5-20 16,2-4-21-16,-2 4-37 0,0 0-8 0,0 0-14 16,0 0-8-16,0 0-24 0,0 0-2 0,0 0-15 0,1 13-14 0,-2-5-5 15,-1-1-15-15,2 2-7 16,0 4-6-16,0-1-4 0,0-1-5 0,2-2-13 0,1 0-7 0,-1-1-5 16,0-1-13-16,2 0-11 15,-1-2-12-15,1-1-24 0,0 0-26 0,1-1-26 0,0-1-26 16,1 0-37-16,-1-2-35 0,4-1-47 0,-2 1-66 15,-1-3-153-15,2 0-477 0,-1 1 212 16</inkml:trace>
  <inkml:trace contextRef="#ctx0" brushRef="#br0" timeOffset="16842.7629">11892 13306 5 0,'0'0'319'0,"0"0"-12"0,6-1-12 0,-6 1-25 15,0 0-5-15,0 0-12 0,0 0-16 16,0 0-18-16,0 0-15 0,0 0-18 0,-7-9-16 16,7 9-17-16,-10-2-12 0,10 2-11 0,-13 2-23 0,13-2-1 15,-15 3-11-15,6 1-15 0,1-2-2 16,-2 2-13-16,1-1-1 0,1 3-9 0,1-2 0 0,1 2-9 16,-2 1-3-16,2-1-8 0,1 0-12 0,2 3 5 15,0-4-5-15,-1 2-8 0,4-1-9 0,0-1-14 16,0 1-12-16,3-2 0 0,1-1-12 15,-1 1-4-15,2-3-13 0,2 0-6 0,2-2-2 16,1-1-2-16,4-1 8 0,-6 1 7 0,2-3 1 0,1-3 4 16,-4 2 3-16,6-4 6 15,-3 1 10-15,0-3 18 0,1-2-1 0,-3 0 20 0,2-5 17 0,-3 0 3 16,0 1 12-16,-4 4 10 16,3-1-1-16,-3 7 12 0,-2-4 3 0,0 5 22 0,2 0 0 15,-3 1 1-15,2 2-4 0,-1 1-2 16,-1 3 4-16,0-9-17 0,0 9-3 0,1-4-5 0,-1 4-6 15,0 0-11-15,0 0-3 0,0 0-17 0,-19 13 8 16,13-6-10-16,0 3 0 0,2 3-30 0,0-1-16 16,0 7-15-16,4-1-9 0,0-3-7 15,0 0-17-15,4 1-13 0,-1-2-2 0,1-1-1 16,2-1-20-16,1-2-5 0,-2 1-11 0,1-4-8 0,4-2-5 16,-3-1-7-16,-1 0-12 0,2-1-4 15,-4-1-18-15,6-2-11 0,-10 0-30 0,10 0-15 0,-10 0-228 16,0 0-490-16,10-5 217 0</inkml:trace>
  <inkml:trace contextRef="#ctx0" brushRef="#br1" timeOffset="21873.522">10547 10923 30 0,'0'0'220'0,"0"0"-14"0,0 0-21 16,0-4-7-16,0 4-18 0,0 0-17 0,0 0-15 15,0 0-13-15,0 0-9 0,0 0-15 16,0 0-14-16,0 0 0 0,0 0-1 0,0 0 0 0,-3 11-3 15,-1-5-4-15,4 0-7 0,-3 1-5 0,0 1-5 0,2 1-1 0,-2 0-3 16,-1-3-2-16,1 6-4 16,-2-3-1-16,3 0 1 0,-1-1 3 0,-1 1-1 0,4 1-2 15,-1-2 9-15,-1-1-7 0,2 2 1 16,-2-2-8-16,0-1-6 0,2 0-1 0,0 2-3 0,0-3-2 16,4 1-14-16,-4-1-17 15,2-1-21-15,-1 1-19 0,3-1-24 0,-1 0-28 16,1-1-26-16,-1 1-25 0,2-1-31 0,-3 0-185 15,3-2-393-15,-3 1 175 0</inkml:trace>
  <inkml:trace contextRef="#ctx0" brushRef="#br1" timeOffset="22307.0748">10610 10831 157 0,'-1'-3'225'0,"0"0"-19"0,1 0-17 0,0 3-20 16,0-4-15-16,0 4-16 0,-2-3-13 0,2 3-14 15,0 0-8-15,0 0-4 0,0 0-9 0,0 0-7 16,0 0-9-16,2 10-6 0,0-6-7 0,2 0-8 0,0 1-4 16,1 1-4-16,2 1-8 15,0 1 0-15,3-1-7 0,-1 3 0 0,0-1-5 0,1 1-2 0,0 2-3 16,0-1 0-16,-2 1-1 15,2 1-4-15,-1-1-1 0,-1 1-3 0,1-1 2 0,-2 1 2 16,-1-1 4-16,-4 0-2 0,1 0-1 0,0 1 4 0,-3-1 0 16,-3 0 0-16,0 0 3 15,-4 1 5-15,0-1-3 0,-1-1 7 0,-5 6-5 0,-1-3-1 0,-2 0 8 16,-1 1-1-16,-1-2 2 0,1 0-4 16,0-1-6-16,-1 1 3 0,1-1-4 0,5-4-5 0,-1 1-1 15,0-1 3-15,0 2-8 0,2-1 0 0,1 0-4 16,1-3-24-16,2 1-26 0,1 0-34 0,2-2-35 15,0 1-43-15,2-2-46 0,-1 2-217 16,3-2-450-16,0-1 200 0</inkml:trace>
  <inkml:trace contextRef="#ctx0" brushRef="#br1" timeOffset="22856.1366">10457 11557 194 0,'0'0'262'16,"-3"-5"-21"-16,3 2-26 0,-2 0-22 0,1 0-17 0,0 0-6 0,1 3-15 16,-3-6-13-16,2 2-13 0,1 1-8 15,-1-1-18-15,2 2-8 0,0-2-12 0,2-1-7 16,-1 1-9-16,0 2-8 0,1-3-6 0,1 1-5 0,1 1-6 0,0-1-3 0,1 2-4 15,1 0-5-15,-1 2-2 16,1 0-3-16,2-1-2 0,-2 2-7 16,0-1-1-16,1 1 1 0,1 2-6 0,-2 0 1 15,0 1-2-15,-1 4 1 0,-2-4 0 0,2 3-3 0,-2 0-2 16,-4 2 2-16,2 0 1 0,-4 3-3 16,-1 0-2-16,-4 1 3 0,0 0-2 0,-3-2-2 0,-4 4 3 15,4-5 4-15,-4 0-1 0,2 1-8 16,-1-3 3-16,2 1-5 0,0-2 6 0,3-2 5 15,1-1-2-15,2-1 0 0,-1 0 1 0,3 0-3 0,-1-3 4 0,1 1-1 16,-1 2-2-16,4-3 0 0,-3 3-1 16,3-3-1-16,0 0 0 0,0 0 0 0,7 3 5 0,0-2-1 15,0 0-3-15,2-1 2 16,-1 1-2-16,6-1-2 0,-4 1-1 0,0-2-4 0,4 0-11 16,0 0-11-16,0-1-13 0,-4 0-21 15,0 2-34-15,4-3-28 0,-3 0-35 0,-1 0-33 0,0-1-36 16,1-1-141-16,-3 0-393 0,-1-1 175 0</inkml:trace>
  <inkml:trace contextRef="#ctx0" brushRef="#br1" timeOffset="23212.762">10582 11398 112 0,'-1'-2'206'0,"1"2"-17"0,-3-2-23 16,3 2-7-16,0 0-4 0,0 0-10 0,0 0-8 0,0 0-10 15,0 0-11-15,7 9-9 0,-4-5-17 0,1-1-4 0,1 5-12 16,0-1-6-16,1-1-7 0,0 2-5 16,1 3-9-16,1-2 1 0,0 1-3 0,0 2 4 15,-2 2-8-15,1-1-2 0,0 6 6 16,-1 0-12-16,-2-5 0 0,-4 7-5 0,0-4-4 0,-3 4-2 16,-1-4-3-16,1-1-2 0,-2-3-3 15,-2 5-1-15,-4-1 2 0,1-1-1 0,1-3 1 0,0 0-1 16,-3 2-4-16,0 0 1 0,-1-1 0 15,3-3 0-15,0 0-6 0,0 0-13 0,0 1-13 0,0-2-20 16,1 1-23-16,0-1-21 0,2 1-31 0,0 0-34 0,3-4-33 16,0 0-153-16,0-1-362 15,1 1 161-15</inkml:trace>
  <inkml:trace contextRef="#ctx0" brushRef="#br1" timeOffset="23751.615">10399 12103 21 0,'0'0'233'16,"-4"-5"-15"-16,4 3-13 0,0-2-8 16,0-1-10-16,0 5-20 0,3-5-15 0,-2 1-17 15,2 0-12-15,1 0-13 0,-1-1-9 16,4 0-11-16,-4 2-9 0,4-1-9 0,0 0-5 0,0 0-10 15,2 1-3-15,-1-1-8 0,-1 2-4 0,0 2-4 16,-1-2-2-16,0 1-6 0,-1 1-3 0,-5 0-6 16,7 0-2-16,-3 0-1 0,-1 2-3 0,1 0-2 15,-4 2 0-15,0-4 0 0,-2 11-2 0,-1-5-2 16,-1 3 1-16,-1-1-10 0,0-1-1 0,-2 3 2 0,2-4 0 16,0 0-1-16,-1 1 1 15,2-5 1-15,1 3-4 0,0-1 2 0,0 1-1 0,1-3 0 0,2 2 2 16,0-1-2-16,0-3 1 15,3 6 1-15,-1-4-4 0,3 1-3 0,-3-1-2 0,3 1-3 16,3-1 4-16,-4 0 0 0,3 2-2 0,0-1 2 0,2 0 2 16,-4-1 0-16,2 1 4 15,-4-2-3-15,4 2 1 0,-4 0-1 0,-1-2 11 0,0 1-1 0,-2 1 8 16,0 1 3-16,0-4 0 0,-4 4-1 0,1-2-2 16,-4 2 2-16,-3 0-4 0,-1-1 1 0,-1 1-4 15,-3-1 3-15,1 0-3 16,3 0 0-16,-3-2-7 0,4 1-13 0,0 0-17 15,2 0-21-15,-1-2-28 0,2 0-27 0,0 0-32 16,3 0-29-16,-2-1-195 0,6 1-389 0,-7-6 173 0</inkml:trace>
  <inkml:trace contextRef="#ctx0" brushRef="#br1" timeOffset="24142.5366">10558 11877 56 0,'2'-3'278'0,"-1"0"-26"0,-1 3-20 0,2-3-25 0,-1 0-14 0,-1 3-24 16,0-3-14-16,0 3-15 0,0 0-14 15,0 0-11-15,0 0-9 0,0 0-12 0,4 11-10 0,-1-7-9 16,-1 1-6-16,0-1-7 0,1 1-7 16,1 1-1-16,2 0-6 0,0-1-8 0,1 2-9 15,-2-3 4-15,3 4-4 0,0-3-6 16,0 3 0-16,1-2-3 0,-1 1-3 0,-1-1-1 0,0-3-3 15,0 3 0-15,1-1-4 0,-2 0 1 0,-1 0-3 0,0-2-2 16,-2 1 3-16,1 0 11 0,-1 0-11 16,-2 0 4-16,1 2 2 0,-4-2 1 0,1 2 8 15,-2 1-4-15,-1 0-1 0,-4 3 4 0,-1-1-10 16,-1 0 0-16,0 0-1 0,-2 2 0 0,2 0-4 0,-3 3-2 16,-1 1 2-16,3-2-1 15,-2 1-22-15,3-2-17 0,-1 3-20 0,1-4-33 0,0 7-33 16,3-7-42-16,0 0-63 0,0 2-190 15,4-5-447-15,-1-1 198 0</inkml:trace>
  <inkml:trace contextRef="#ctx0" brushRef="#br1" timeOffset="24667.2971">10457 12384 146 0,'2'-3'253'0,"-1"1"-16"0,0 0-19 0,-1 2-17 15,0 0-18-15,0 0-16 0,0 0-20 0,-4-3-12 0,4 3-12 16,-10 5-14-16,3-1-7 0,0 2-9 16,-3 1-8-16,3 0-12 0,-1 0-5 0,1-1-5 15,-2 4-9-15,-2 0-3 0,4-1 0 16,1-2-7-16,-1 2-6 0,0-4-2 0,2 3-8 0,-1-4 1 0,3 2-1 16,2-2-2-16,-1 0-4 15,-2 1 0-15,4-2-2 0,-1-1-5 0,1 2 10 0,1-2-12 16,2 2 1-16,0-2-2 0,1-1 0 15,3 2 1-15,4-1-4 0,-1 0 1 0,0-2-2 0,4 0 0 16,-1 0-3-16,1-1-9 0,0 1-5 16,1-1-18-16,1-2-11 0,-1 3-22 0,0-3-17 0,-3 2-19 15,-1 0-29-15,2-1-22 0,-3 0-28 0,-2 0-17 16,-5-1-149-16,1 0-370 0,-1 0 163 16</inkml:trace>
  <inkml:trace contextRef="#ctx0" brushRef="#br1" timeOffset="24877.8097">10508 12428 107 0,'-6'-4'223'0,"5"1"1"0,-2 1-7 16,0-1-7-16,2 1-3 0,-1 0-10 16,2 2-14-16,-4-4-19 0,3 2-8 0,1 2-24 15,0 0-17-15,0 0-10 0,0 0-8 0,0 0-13 16,-3 8-5-16,4-4-5 0,-1 2-7 0,0 2-7 16,2 1-1-16,-1 0-11 0,1 4-6 0,-1-1-1 0,0 3-4 15,2-2-1-15,-1 0-24 0,-1 1-12 16,-2 0-11-16,-1-1-17 0,-1 0-20 0,3 0-28 0,-1-4-20 15,-1-2-25-15,1 2-24 16,1-4-17-16,-1-2-14 0,1-1-35 0,0-2-106 0,0 0-344 16,0 0 152-16</inkml:trace>
  <inkml:trace contextRef="#ctx0" brushRef="#br1" timeOffset="25183.059">10523 12327 213 0,'3'-3'231'0,"-3"0"-25"0,0 0-20 16,0 3-18-16,1-2-15 0,-1 2-15 0,0 0-12 16,0 0-17-16,0 0-9 0,0 0-6 0,0 0-12 15,8 5-10-15,-3 1-4 0,-1 0-10 16,3 0-5-16,3 3-7 0,-3-4-1 0,3 7-5 0,0-5-3 16,1 2-5-16,0 0-7 0,0 1 0 0,0-2-3 15,-2 2 0-15,0 0-1 0,-3-5 0 0,1 4-1 16,-2-1 3-16,-1-1 3 0,-1 0-3 0,0 3 6 15,-2-1 5-15,0-2-3 0,-2 5-2 0,0-2-5 16,-4 0 1-16,0 0 1 0,-4 0-2 16,-1 2-3-16,0-1-6 0,-6 4-16 0,2-3-6 15,-3 2-9-15,6-4-12 0,-6 3-15 0,0 0-14 0,3-2-20 16,1-1-13-16,-1 6-39 0,0-6-22 16,2 4-36-16,-4 5-140 0,4-4-353 0,3-4 157 0</inkml:trace>
  <inkml:trace contextRef="#ctx0" brushRef="#br1" timeOffset="25606.5934">10402 12838 19 0,'-1'-5'304'0,"-1"2"-19"0,2-1-20 0,-1 0-18 16,1 0-10-16,-3 1-15 0,3 2-19 16,0 1-17-16,-3-6-26 0,3 3-11 0,0 3-16 15,0 0-20-15,-1-3-7 0,1 3-14 0,0 0-7 0,0 0-9 0,-8 7-8 16,6-1-4-16,-1-4-12 0,0 2 0 16,3 1-6-16,-4 0-6 0,4 0-2 0,0 1-7 0,3-1-2 15,-2 1 0-15,2 0-4 0,0-1-3 0,1 2 1 16,3-2-12-16,0-1-1 0,0 3 0 0,0-3-2 15,1 2-1-15,0-3-2 0,5 3 3 0,-6-3-7 0,1 1 1 16,-1 0 1 0,0 0 2-16,-3-1-5 0,-1-3-1 0,2 3 5 0,-3-2-2 0,1 0 3 15,-1 1 0-15,-1 0 3 0,-1-2 0 16,-2 6 3-16,-2-3-4 0,-1-3-1 0,-4 3-8 16,1 1-12-16,-4 0 1 0,-2-1-16 15,0 0-13-15,0 0-11 0,0-1-9 0,0-1-17 0,-1 1-16 0,3-1-13 16,-2-1-34-16,4-1-37 0,1-1-32 0,0-1-206 15,2-1-450-15,0-2 199 16</inkml:trace>
  <inkml:trace contextRef="#ctx0" brushRef="#br1" timeOffset="25765.3417">10371 12750 253 0,'7'-2'238'0,"-4"0"-14"0,4 0-19 0,-3-1-23 15,5 1-15-15,-1 0-20 0,1-1-13 0,1 3-31 0,-1-3-33 16,5 3-46-16,-1 2-40 0,1-2-49 16,0 0-63-16,-2 4-129 0,-2-4-277 0,-1 0 122 15</inkml:trace>
  <inkml:trace contextRef="#ctx0" brushRef="#br1" timeOffset="26072.5987">10598 12683 99 0,'-3'-2'283'0,"3"2"-15"0,-10-2-9 0,7-1-17 0,3 3-17 16,-5-2-19-16,5 2-20 0,-6-2-20 15,6 2-15-15,0 0-19 0,0 0-13 0,0 0-11 0,0 0-10 16,0 0-11-16,0 0-8 0,7 11-12 16,-3-8-17-16,4 3-7 0,0-2-12 0,0 0-1 15,2 2-12-15,-1 1-1 0,2-2-5 0,1 2 0 16,-3 1-2-16,2-1 2 0,1 2-1 0,-7-3-2 0,2 0-4 15,-3 0 4-15,-1 1-5 0,0-2 3 0,1 2-3 0,-3-2 10 16,1 2 3-16,-2-1 4 16,-2 2 11-16,-2-2 3 0,0 3-8 0,-3-2 0 0,0 3-3 15,0-3 0-15,-1 4-4 0,-3-1-2 16,1 1-1-16,-2-1-15 0,-2 2-20 0,4 0-18 0,-1-4-29 16,1 3-29-16,2-2-42 0,-3 2-41 15,5-4-49-15,-4 5-206 0,4-3-466 0,-5-1 207 16</inkml:trace>
  <inkml:trace contextRef="#ctx0" brushRef="#br1" timeOffset="26642.5066">10481 13154 240 0,'-13'0'261'0,"-1"1"-15"0,0 0-5 15,0 1-19-15,0 1-14 0,-3-1-14 0,3 2-12 0,1 1-20 16,-1 0-12-16,0 1-17 0,2 1-13 16,0-1-15-16,4 4-7 0,-3-2-11 0,4 3-7 0,2 0-7 15,1-4-9-15,0 2-3 16,1 3-8-16,3-3-6 0,1-1-5 0,4 5-16 15,-1-4-7-15,2 0-15 0,2 1-15 0,-1-2-9 0,2-4-15 16,5 3-4-16,-2-1-7 0,2-2-3 0,0-1-11 16,-1-3 7-16,-2 2 2 0,-1-4 6 0,4 0 3 0,-5 2 8 15,-1-3 16-15,-1 1 22 0,-3 0 15 16,-1 0 4-16,1-2 5 0,-1 2 4 16,-3 0-5-16,-1-2 6 0,-2 1 5 0,-1 0 11 15,-3-1-5-15,-2 3 1 0,2-1-1 0,-3 1-8 0,-1 1 0 16,4 0-5-16,-5 1-5 0,4 1-4 0,-3-1-15 15,1 1-16-15,2 1-19 0,2 1-25 0,2-1-26 16,0 3-33-16,2-2-40 0,2 0-49 0,0-1-37 0,3-1-144 16,3 3-412-16,-2-3 182 0</inkml:trace>
  <inkml:trace contextRef="#ctx0" brushRef="#br1" timeOffset="26941.7913">10520 13093 247 0,'-4'-5'287'0,"1"1"-23"0,1 1-14 0,-1 0-24 16,1 1-15-16,-2 0-16 0,3 0-15 0,1 2-22 0,-4-1-14 15,4 1-16-15,0 0-8 0,0 0-10 16,5 10-17-16,-1-7-11 0,-1 4-10 0,6-1-22 16,3 1-10-16,-2 1-21 0,4 0-5 0,0 1-13 0,2 1-6 15,-3 0-14-15,5 0-1 0,-5-1-4 16,-1-1 2-16,1 0-2 0,-2 2 1 0,0 1 3 0,-6-4 3 15,0 2 4-15,-3-4 9 0,0 0 13 0,-4 4 6 16,0 3 16-16,-4-2 3 16,-2 2 3-16,-6 3 0 0,-2 1-2 0,-3-4-3 15,-1 2-7-15,-1 2-1 0,-3-3-5 0,-7 4 7 0,7-2-24 16,0-1-21-16,2-1-34 16,-2-1-50-16,3 2-51 0,-2-3-55 0,3 2-206 0,1-5-449 0,0 1 198 15</inkml:trace>
  <inkml:trace contextRef="#ctx0" brushRef="#br2" timeOffset="38852.7274">13972 4422 20 0,'0'0'229'0,"0"0"-21"0,-4-1-20 0,4 1-7 0,0 0-11 0,0 0-9 15,0 0-15-15,0 0-13 0,0 0-13 16,0 0-8-16,-3-2-14 0,3 2-11 0,0 0-9 16,0 0-10-16,0 0-6 0,0 0-8 0,0 0-1 15,0 0-9-15,0 0-2 0,0 0-7 0,0 0-3 16,0 0-1-16,0 0-4 0,0 0-3 0,0 0-3 0,0 0 1 0,0 0 4 15,0 0-1-15,0 0-3 16,0 0-5-16,0 0-1 0,0 0 2 0,0 0-6 0,0 0 0 16,0 0 11-16,0 0-2 0,0 0-2 15,11 6 1-15,-2-6 3 0,-1 2-9 0,2-2 0 0,0 2 3 16,5 0-6-16,-2-2 0 0,4 1 0 16,-3-1-2-16,7 1-2 0,-4 0 0 0,-3-2-1 0,0 2 0 15,-1-1-1-15,1 0 3 0,-4 0-4 16,0 0 0-16,-5 0 0 0,1 0-1 0,-2 0 2 0,2 0-1 15,-2 1 3-15,-4-1-1 0,7-1-4 0,-7 1 4 0,3 2 1 16,-3-2-5-16,0 0-2 0,6 0 0 16,-6 0-6-16,0 0-18 0,0 0-20 15,0 0-26-15,0 0-30 0,0 0-23 0,0 0-38 16,0 0-29-16,0 0-171 0,0 0-390 0,0 0 173 0</inkml:trace>
  <inkml:trace contextRef="#ctx0" brushRef="#br2" timeOffset="39113.0108">14006 4570 225 0,'0'0'260'0,"-7"0"-19"16,7 0-11-16,-7-1-10 15,7 1-10-15,0 0-8 0,-6 1-18 0,6-1-10 16,0 0-12-16,0 0-13 0,0 0-19 0,0 0-14 0,0 0-8 15,0 0-11-15,-4-1-11 0,4 1-10 16,0 0-10-16,0 0-6 0,0 0-6 0,0 0-7 0,21-3-10 16,-11 3-5-16,0 2-5 0,4-5-2 0,0 3-9 0,1-2-12 15,1-1-7-15,1 2 0 16,4 0-3-16,0-3-3 0,0 0 2 0,-5 3-1 0,-1-1 2 16,-1-2-2-16,0 2-1 0,-4 1-1 15,-1-2 0-15,-2 0-1 0,1 3-2 0,-2-2-2 0,-2 1-4 16,0-1-6-16,-1 1-24 0,-2-2-25 15,2 2-32-15,-3-2-24 0,0 3-20 0,0-5-24 0,0 5-38 16,-4-5-152-16,1 3-394 0,-1-2 174 0</inkml:trace>
  <inkml:trace contextRef="#ctx0" brushRef="#br2" timeOffset="39497.5436">14137 4228 129 0,'-6'0'229'16,"-1"0"-23"-16,2 0-16 0,5 0-15 0,-12 3-15 0,8-3-12 0,0 2-16 16,4-2-13-16,-6 1-19 0,3 0-7 0,2 1-6 15,1-2-9-15,0 6-9 0,1-2-4 0,2 0-10 16,3 3-2-16,4 1-6 0,1 3-4 0,0-2-6 15,6 5-3-15,3-1-2 0,0 3-8 16,2 1 2-16,-1-2-4 0,-1 1-2 0,0 0 1 0,-2 0 0 16,-1 4-5-16,-6-2 4 0,3 3 1 15,-7 0-2-15,-4 2-4 0,-3-3 2 0,-7 4 2 0,-4-1 0 16,-5-2-5-16,-5 0 3 0,-6 7-2 0,-5-7 4 16,8-5-4-16,-11 5 7 0,11-11-8 0,0 1 0 15,0 1 0-15,3-3 1 16,1-1-4-16,7-3-7 0,1-1-19 0,3 0-21 0,1 0-27 0,4-4-44 15,1 1-54-15,3-1-67 0,-3-5-127 0,3 5-383 16,6-9 170-16</inkml:trace>
  <inkml:trace contextRef="#ctx0" brushRef="#br2" timeOffset="50302.3836">20796 4005 129 0,'-7'-4'122'0,"-4"0"-7"0,5 2-18 0,-3-2-6 0,0 2-8 16,1 1-1-16,-2-2-12 0,2 2-6 15,-1 5 1-15,-1-4-14 0,0 0 4 0,2 1-10 16,-1 0 2-16,-2 2 1 0,1-1-2 0,3 2-1 15,-3-2 1-15,1 0-4 0,-3 3 1 0,2 0-2 0,2-1 1 16,-5 2 3-16,2 1-9 0,-2-1 2 0,2 2 4 0,0 1-1 16,0 1-2-16,-1 0-1 15,1-1 4-15,1 3-5 0,0 1 6 0,-4 2-4 16,4 1-4-16,-1-4 0 0,3 6 1 0,-1-2-1 16,4-3-7-16,-4 6-2 0,3-6 0 0,1 5 3 0,-1-3 11 15,3 0-7-15,1-1 0 0,0 0-3 16,1 0 0-16,-2 1-8 0,0-1 0 0,0-1-3 0,3 1-1 15,-1 1 0-15,2-2 0 0,1 0-5 16,1-1 1-16,-1 1 3 0,1 0-3 0,1-2 0 16,1-3 1-16,-1 1 4 0,-1-1 1 0,4 2 1 0,-2-2 2 0,1 0-1 15,1-2-3-15,0 2 1 16,0-2 2-16,2-1-5 0,3 2 2 0,-2-1-5 0,4-1 0 0,0-1-3 16,0 3 2-16,0-5-5 15,1 0 2-15,1 5 0 0,4-6 0 0,1 3-2 0,0-3-3 16,2 2-1-16,-1-3 1 0,1 2 0 15,1-2-1-15,-2 2-3 0,2-5 1 0,0 0 0 0,3 1 1 16,-1-2-2-16,-1-1-4 0,-1 0-3 0,0-4 0 0,2 0-1 16,-2 2-2-16,5-4-3 0,-4 0-1 15,-1-1-2-15,0-1-2 0,-2 0 3 0,-1 0 4 0,0 0-1 16,-4-1 1-16,0-1 12 16,0-1 0-16,-3 2-3 0,1-2 5 0,-4 1-5 0,-1-3 2 0,-3 5 2 15,0-5-2-15,-1-2-1 16,-2 0 4-16,0 2-8 0,-1-3 1 0,-3 1 3 0,0 4 2 15,-4-2-1-15,1 4 0 0,-1-6 4 0,-3 2-7 0,-2 2 4 16,0-1-2-16,-1-1-1 0,-3 4-2 16,-1-1 0-16,-1 1-3 0,-2 1-3 0,0-2-14 15,-4 5-19-15,-2 0-25 0,-2-3-29 0,-2 3-40 16,0-2-34-16,-2 7-196 0,-8-7-395 0,-1 0 176 0</inkml:trace>
  <inkml:trace contextRef="#ctx0" brushRef="#br2" timeOffset="62667.7471">17888 5021 50 0,'0'0'130'0,"3"-1"-13"0,-3 1-1 16,3-2-7-16,-3 2-6 0,0-3-3 15,3 1-4-15,-3 2-11 0,3-1-3 0,-3 1 2 16,1-4-4-16,-1 4-2 0,3-2 0 0,-3 2-8 0,0 0 1 15,3-2 0-15,-3 2-6 0,0 0-5 0,0 0-1 16,0 0-3-16,4-1-3 0,-4 1-2 0,0 0 2 0,0 0 2 16,0 0 0-16,0 0-2 0,0 0-3 0,0 0-1 0,0 0-7 15,0 0-8-15,0 0-2 0,0 0-2 16,0 0-7-16,0 0 3 0,0 0-2 16,0 0-3-16,0 0-3 0,-10 8-1 0,7-4-2 15,-2 1 1-15,-1 0-6 0,-1 7-4 0,-3-3 6 16,-3 6-1-16,2 1-2 0,-3 2 0 0,-1 3 4 15,-1 0 5-15,-5 8-2 0,0 0-7 16,-2 0 5-16,-1-2 1 0,3 1 0 0,2-5 4 0,-2 6 5 16,2-10 4-16,2 0 3 0,2 1 4 0,-2-3 1 0,1 0 3 15,1-4 0-15,0 1 1 0,5-2-5 16,2-2-2-16,1-4 3 0,1 0-5 0,2-1-3 0,0-1-5 16,1 0 7-16,0-1-9 0,1 0-2 0,1-1 5 15,-1 1 0-15,1-1 13 0,1-2-10 0,-3 2-1 16,3-2-6-16,-2 2 0 15,2-2 0-15,0 0-1 0,0 0-5 0,-1 3-4 0,1-3-6 0,0 0-9 16,0 0-8-16,0 0-10 0,0 0-9 16,0 0-13-16,0 0-17 0,0 0-19 0,0 0-27 15,0 0-36-15,0 0-33 0,0 0-16 0,0 0-37 0,9-6-156 0,-5 2-418 16,4-2 185-16</inkml:trace>
  <inkml:trace contextRef="#ctx0" brushRef="#br2" timeOffset="63412.4944">17863 5202 217 0,'0'0'250'0,"0"0"-23"0,0-2-26 0,0 2-20 15,0 0-4-15,0 0-8 0,0 0-11 0,0 0-7 0,-3 11-18 16,2-6-12-16,-1 0-3 0,1 2-13 15,0 3-7-15,-1 1-3 0,1 2-10 0,1-4-6 0,-2 6-1 16,2-5-10-16,-1 5-7 0,2-1-8 0,-1-2 1 0,2 2-7 16,-1 0-2-16,-1-1-5 0,0-3-5 15,2 4-4-15,-4-5-2 0,4 0-2 0,-1 0 1 0,-2 2-4 16,1-5-1-16,1 1-5 16,-1-2-1-16,0-1-2 0,0 0 0 0,0 1-5 0,0-2 2 15,0 0 3-15,0 0 0 0,0-3 7 16,0 4 7-16,0-1-4 0,0-3 8 0,0 0 0 0,-1 2 0 15,1-2-2-15,0 0-4 0,0 0 2 0,0 0-9 0,-2-10 2 16,1 5-6-16,-2-2-1 0,3 0-4 16,0-3 3-16,0 2 0 0,-1-1-7 0,-1-6 1 0,2-3-3 15,0-2-4-15,0 2 7 16,0-1-8-16,3 0 3 0,1-2 1 0,-4 1-2 0,2 5 0 0,0-4-2 16,4 1 5-16,-3 7-2 15,1-1 0-15,0 0-6 0,-1 3 2 0,1-1-3 0,1 0 3 16,0 5 0-16,1-2-3 0,-2 1 4 0,3 0 0 0,0 2-2 15,0-1-2-15,0 2-2 0,0 1 2 16,2 0 0-16,-2 2-1 0,0 0 3 0,0 0 1 0,0 1 0 16,1 0-4-16,-2 1 5 0,1 1-4 15,-1 1 0-15,-1-1 7 0,1 5-10 0,-2-6-9 0,-1 4-6 16,-2 4-3-16,1 0 5 0,-5 0-6 16,2 2 5-16,-5 0-4 0,-1 1 6 0,-2-1 0 0,1-1 2 15,-2-2 0-15,-1 0 6 0,0 0-1 16,-1-4 3-16,4 2 7 0,1-4 4 0,-3 1 8 0,3 2 1 15,0-4-1-15,1-1 2 0,2 0 1 0,0 0 2 16,0 0-6-16,4-1 1 0,-6 3 1 16,3-2 0-16,3-1 2 0,-3 2-1 0,3-2-2 0,0 0 2 15,-1 2-7-15,1-2 3 0,0 0-4 16,6 4 3-16,-2-3 1 0,0 1-4 0,2 0-1 0,-1 1-3 16,1-1 3-16,1 2 10 0,0-1-12 15,-1 1 0-15,1 1 0 0,0 1 0 0,0-1 2 0,0 2-1 16,1-1-1-16,1 3-4 0,-2-2 2 15,-2 0-7-15,1-1-17 0,1 0-10 0,-1 3-16 0,-1-4-15 16,-1 1-25-16,1 1-21 0,-2-2-26 0,-1 1-34 0,1-3-14 16,0 0-25-16,1 0-215 15,-4-2-462-15,3-1 204 0</inkml:trace>
  <inkml:trace contextRef="#ctx0" brushRef="#br2" timeOffset="63831.7319">18121 5278 259 0,'0'-2'273'0,"0"-3"-17"0,3 1-17 0,-2 1-10 15,-1-1-25-15,1 0-18 16,2 1-16-16,0-1-20 0,0 2-16 0,1-1-11 0,0 1-9 16,2 0-14-16,1-2-12 0,3 3-12 15,-5 0-5-15,4 1-5 0,-1 1-12 0,-2 0-5 0,1 0-3 16,-3 2-9-16,-1 0-2 0,0 1-8 15,1 2-2-15,-4 0-13 0,0 1-2 0,-4 3-2 0,1 1 0 16,-4 1 0-16,-3-2-2 0,0 1-1 0,-1 0-1 16,1-1 2-16,-2-1 0 0,0 1-1 0,1-2-1 15,4-2 0-15,0 0-3 0,0 1 3 0,3-3-1 0,-2 0-3 16,2 1 0-16,1-3 6 16,3 2-2-16,-1-2 2 0,2 2 1 0,2-1 4 15,0-2-2-15,1 1 2 0,1 1-1 0,4-2-2 16,1 0 10-16,0-1-4 0,-1 1-7 0,0-1 7 0,2-1 2 15,-1 0 4-15,-1-1 2 0,0 2 4 0,1-3 3 0,-3 2-4 16,-1 0 6-16,1-1-1 0,-3 0 2 16,-1 0-2-16,1 1-1 0,-1-1 1 0,1 0-4 0,-4 2-2 15,3-2-3-15,-3 2-9 0,3-1-17 16,-3 1-19-16,0-5-19 0,0 5-24 0,0 0-27 16,-7-1-31-16,1 0-33 0,6 1-34 15,-4-2-46-15,0 2-211 0,1-2-484 0,3 2 215 0</inkml:trace>
  <inkml:trace contextRef="#ctx0" brushRef="#br2" timeOffset="64702.3506">18350 4959 146 0,'0'0'249'0,"0"0"-15"0,-1-4-16 0,1 4-18 16,0 0-12-16,0 0-18 0,0 0-15 0,0 0-15 15,-1-3-17-15,1 3-13 0,0 0-11 16,0 0-9-16,0 0-11 0,0 0-9 0,0 0-4 0,0 0-9 16,0 0-7-16,0 0-6 0,0 0-3 15,0 0-5-15,0 0 9 0,0 0 0 0,0 13-2 0,1-9 1 16,-1 1-3-16,0 0 2 0,0 3 1 16,0 0-3-16,0 0-4 0,0 0-1 0,0 0-5 0,0 0 2 15,0 2-4-15,0-4 0 16,0 4 2-16,0 2-5 0,0 0 1 0,-1 0-5 0,1-2 1 0,-2-1-6 15,2-1 1-15,0 0-5 0,0-1 2 0,0-1 1 0,-1-1-2 16,1-1 1-16,-2 0 1 16,2 0-2-16,-1-1 2 0,1-3 2 0,1 5 5 15,-1-4-1-15,0-1 4 0,0 0 1 0,0 4 1 16,0-4-3-16,0 0-5 0,0 0-3 0,0 0 3 0,0 0-2 16,-5-10-5-16,3 6 8 0,2-5-11 15,-1 1 0-15,-2-1-3 0,0-1 3 0,2-3-5 16,-2 1-1-16,2-7-2 0,-1 4-2 15,1-5-3-15,-1-1-3 0,5 3-1 0,0-2-4 0,0 0 0 0,1 1-8 16,0 0 1-16,3-1-3 0,3 3 6 0,-6 4 7 16,6 1-8-16,-3 2 2 0,3-2-2 15,-3 5 5-15,3 0-2 0,0 3 1 0,-2-3 1 0,-2 4 2 16,1 1 3-16,0 1-1 0,-1 1-3 16,-1 0 4-16,4 2-2 0,-5 1 0 0,0 1 2 0,-1 1 0 15,1 1 0-15,-1 2 0 0,-3 1 2 16,0 0-2-16,-3 0-1 0,0 0 0 0,-2 2-3 0,-2-1 1 15,-2-1 3-15,2-2-1 0,0 1-1 16,-1 0 3-16,-1-2 2 0,1 0-3 0,-2-1 1 16,3 0-1-16,0-1 1 0,-3-1 3 0,7 0 6 0,-1-1-6 0,1 0-1 15,-1-2 3-15,1 2 2 16,-1-1-3-16,4-1 0 0,-3 3 1 0,3-3 0 0,-4 1-3 16,4-1 3-16,-1 2-3 0,1-2 4 15,0 0-1-15,5 5 2 0,-2-1-7 0,1-2 1 0,-1 2 3 16,1-1 2-16,2 2-3 0,-2 1 1 0,3 0-1 0,0-1-2 15,0 2-23-15,-1-1-18 0,1 2-18 16,0 0-18-16,-3-2-29 0,0 2-28 0,1 2-20 16,0-3-23-16,-2 0-53 0,-1 2-145 15,-1-3-410-15,0 1 182 0</inkml:trace>
  <inkml:trace contextRef="#ctx0" brushRef="#br2" timeOffset="65092.7569">18495 5071 109 0,'0'-3'244'0,"3"2"-12"0,0-2-13 0,1 1-18 15,-4 1-15-15,3-2-19 0,1 0-13 0,1 1-16 0,-3 2-11 16,4-2-13-16,-2 2-12 0,-4 0-12 0,7 0-8 16,-4 2-12-16,1 0-4 0,2 1-7 0,-3 1-11 15,1 2-10-15,-3-1-4 0,1 2-14 0,-1 1 0 16,-1-1-5-16,-3 2-4 0,2 3-2 15,-2 0-3-15,-1-1-1 0,-2-4 1 0,-1 7-1 0,0-5-1 16,3-1 2-16,-2 2-2 0,-1-2-2 16,2-3 0-16,-1 1-4 0,3-1 2 0,0-1 3 15,-1-1 3-15,3 0 0 0,-1 0 0 0,0-2 4 0,0 2-2 0,2-3 0 16,-1 5 0-16,1-5 13 0,1 3 6 16,3-1 5-16,-2 1 4 0,3-1-3 0,-2 0 5 0,1 0-4 15,2 0-3-15,5 1-4 0,-4-2-7 0,6 1 3 0,1-1 0 16,0 1-1-1,0 0 1-15,0-2 4 0,2 2-1 0,-1-2 0 0,0 0 1 0,-3 0-5 16,-1 0-1-16,-1-2-1 0,-3 2-3 16,0-1-1-16,0 1 3 0,-4 0-7 0,-3 0 3 0,7-1-8 15,-3 0-18-15,-4 1-14 0,2-1-28 16,-2 1-24-16,0 0-20 0,0 0-30 0,-13-4-34 0,10 2-46 16,-4 1-216-16,0-2-457 0,3 0 202 15</inkml:trace>
  <inkml:trace contextRef="#ctx0" brushRef="#br2" timeOffset="66052.4586">19781 4983 112 0,'1'-3'306'0,"-1"3"-20"0,0 0-14 0,3-3-19 0,-3 3-20 16,0 0-15-16,2-2-19 16,-2 2-19-16,0 0-22 0,0 0-14 0,0 0-17 0,0 0-12 0,0 0-11 15,0 0-10-15,-4 9-9 16,3-3-11-16,-1 0-4 0,0 1-6 0,0 3-10 0,0-2-2 16,-1 3-6-16,0 3-6 0,1 1-1 15,0-1-4-15,-1 0-5 0,0-1-2 0,1-2-5 0,-2 1 1 16,1 0-6-16,0 0 1 0,0-4 0 0,2 1-1 0,-3-1-3 15,3-2 2-15,0 0-3 16,0-2-5-16,-1 1-2 0,1-3 2 0,-1 1-4 16,1 1 4-16,1-4 1 0,0 4 8 0,0-4-8 0,-2 1-3 15,2-1 3-15,0 0 8 0,0 0-12 0,-1-7-4 0,2 1 0 16,-1 1 3-16,2-3-1 16,-1-6-1-16,1 0 0 0,1 1 1 0,-2-1 1 15,1-1 1-15,0 1-1 0,0-4 6 0,-2 2-2 16,2-3-2-16,0-2-4 0,1 2 3 0,0-1 2 15,1 1-5-15,-3 0 3 0,5 0-4 0,-3 5 2 0,2 1 15 0,-1-2-19 16,1 3 3-16,2 1 0 0,-2 0 0 16,0 4 3-16,0 0-1 0,2 2-5 0,0-1 0 0,0 3 1 15,0-1-2-15,0 3-1 0,3 0 1 16,-3 1-2-16,2 2-4 0,1 0 5 0,-3 0 8 0,1 3-11 16,-1 1 1-16,-1-2 10 15,1 2-14-15,-3 1-1 0,0-1-1 0,-1 3-4 0,-2 0-3 16,1-2 4-16,-5 3-8 0,-1 1 3 15,-2-1 2-15,-2 0 3 0,-8 2 7 0,4 0-9 0,-5 1 1 16,-2-4 3-16,5-2 1 0,0-2 1 0,-1 0 3 0,1 0-2 16,5-3 4-16,1 0 4 0,1 0-2 15,0 1-1-15,2-2 0 0,3-1 2 0,-3 1 5 0,1 1 3 16,4-2-1-16,-3 1 2 0,3-1 2 0,-3 2-4 16,3-2 2-16,0 0 9 0,5 4-9 0,-1-2-5 15,2 0 3-15,1 1 2 0,2 1-3 16,1 1-1-16,2 1 1 0,0 0-1 0,-2-1 1 0,0 0-2 15,1-1 0-15,-1 2-6 0,-3-3-4 16,3 3-22-16,-1-1-17 0,2 1-21 0,-4-1-39 16,0 1-39-16,0-1-36 0,0 0-35 0,-1-1-55 0,-2-1-170 0,1-3-478 15,0 2 211-15</inkml:trace>
  <inkml:trace contextRef="#ctx0" brushRef="#br2" timeOffset="66474.7532">20036 4996 47 0,'3'-3'302'0,"-3"3"-25"15,4-3-26-15,-1 0-16 0,2 0-15 0,0 2-16 0,-1-2-16 16,0 1-20-16,2 1-16 0,-1-1-14 16,1 1-18-16,1 1-9 0,-1 0-13 0,1 0-10 0,-2 1-8 15,1 1-9-15,-2 1-4 0,2 0-12 16,-2 0-4-16,-1 2-7 0,-2 1-9 0,1-3-2 0,-2 4-10 15,-2 1-1-15,-2 3-4 0,0-2-1 0,-5 2 0 16,1-3-4-16,-3 4-3 0,2-3 0 0,-1 0 0 16,3-2-3-16,-1 4 1 0,2-5-3 15,1 1 7-15,0 0-7 0,1-3-3 0,3 1 1 16,-2-1 2-16,3 0-3 0,0-1 0 0,0 1 8 0,0-1-8 0,6-1 2 16,1 1-1-16,1-2-1 15,1 1 0-15,0-1-1 0,4 3 5 0,-3-6 8 0,3 2 1 16,2 0 5-16,-2 2 10 0,-3-2 10 15,0 0 6-15,-1 0 9 0,0-2 6 0,1 2 5 0,-2-3 2 0,-1 3 8 16,-1 0 12-16,1-2 6 0,-3 0 9 16,3-1 2-16,-3 2-2 0,1 1 1 0,-1-3 5 15,0 3-9-15,-4 0-2 0,0 0-4 0,6-2-4 16,-5 1-6-16,-1 1-13 0,0 0-9 16,0 0-20-16,3-3-32 0,-3 3-57 0,0 0-55 0,-6-4-44 0,6 4-53 15,-14 1-63-15,6-3-80 0,-6 4-326 0,-2 0-724 0,-1-1 321 16</inkml:trace>
  <inkml:trace contextRef="#ctx0" brushRef="#br2" timeOffset="76835.6143">18024 5684 149 0,'0'-4'267'0,"0"4"-25"0,0 0-15 0,-2-4-14 16,2 4-15-16,0 0-13 0,0 0-15 0,0-2-17 16,0 2-12-16,0 0-16 15,0 0-15-15,0 0-13 0,0 0-9 0,0 0-7 16,0 0-11-16,0 0-9 0,0 0-7 0,0 0-5 0,0 0-7 15,0 0 1-15,0 0-9 0,0 0-1 0,0 0-3 16,0 0-4-16,0 9-4 0,0-4-1 0,0 2-2 16,0 1-2-16,0 1 1 0,0 0-2 0,0-2 0 0,0 2-2 15,0 1 1-15,0 3-2 0,0-1 0 16,-3 0 1-16,3 0-4 0,0 1-1 0,0-1 5 16,0 0-4-16,-1-1 3 0,1-2-7 15,0-1 2-15,0 1-1 0,0-4-3 0,0 0 3 0,0 0-4 16,0 0 1-16,0-2 1 0,0 0 0 0,0-3 6 0,0 5 11 15,0-5 7-15,0 4 3 0,0-4 4 16,0 3 4-16,0-3 3 0,0 0-7 16,0 0-3-16,0 0-3 0,0 0 0 0,-1-12-7 0,-1 8-5 15,2-2 3-15,0 0 9 0,0-2-18 16,2-2 3-16,-4 2-7 0,2-1 9 0,2-4-8 0,-2 0 4 16,1 2-8-16,-1-3 0 0,0 0 2 0,1-1-1 15,-1 0-4-15,2 1 0 0,1 0 7 16,1-3-7-16,0 2-4 0,2-3-1 0,-2 4-1 0,3 1-5 15,0 0 3-15,0 2-2 0,3 2 2 0,0 0-1 16,-2 0-3-16,2 4-4 0,-3-1 3 0,2 3 0 16,-1-1 3-16,2 2-2 0,-2 2-2 0,2-2 8 0,-3 4-3 15,2-2-3-15,-2 2 2 0,-3 1 1 0,3 1-4 0,-3 1-15 0,-1 3 1 16,1-1-2-16,-1 2-9 16,-3 0 3-16,-3 3 3 0,0 0 1 15,-1-1 0-15,-3 1 4 0,-1-1 0 0,-1-5 1 16,2 2 4-16,-1-1 2 0,1-1 3 0,-2 1 1 0,4-3 2 0,-2 0 1 15,1 0 0-15,0-1 2 16,2-1 2-16,0 0-1 0,1 0 1 0,-1 1 5 16,1-2 3-16,0 0 3 0,2 1-3 0,1-2 3 15,-3 2 5-15,3-2-12 0,-3 3 6 0,3-3-7 0,0 0 5 0,0 0-1 16,0 3-1-16,0-3-4 0,3 4 4 0,0-2 8 0,1 2-9 16,0-2 3-16,2 4-2 15,1-5 3-15,-1 3-2 0,2 3 3 16,-1-2 0-16,1 3-2 0,2-1-1 0,0 0 2 0,1 2-2 15,1-1 2-15,-1 1 2 0,-3-2-5 0,2 1 6 0,0 0-7 16,-3-1 2-16,0-1-10 0,-1 1-7 16,1-1-16-16,-3 2-12 0,0-4-12 0,-1-1-7 0,0 3-25 15,0-2-16-15,-2-2-38 16,1 2-16-16,-1-2-34 0,0 1-181 0,-1-3-406 0,0 0 180 0</inkml:trace>
  <inkml:trace contextRef="#ctx0" brushRef="#br2" timeOffset="77202.4138">18432 5665 270 0,'3'-4'277'0,"-3"4"-24"0,0 0-25 0,0 0-21 15,3-3-21-15,-3 3-15 16,0 0-16-16,0 0-16 0,0 0-14 0,-7 10-15 0,2-4-8 15,-2 3-8-15,-4 0-9 0,1 1-11 0,-1 2-2 16,-2 3-8-16,2-3-12 0,1 0-1 0,-4 3-4 16,4-3-3-16,0-2 0 0,2 0-6 0,1 0-7 0,1-2 0 15,2-2-4-15,0 0-3 0,0-2-4 16,1 1 0-16,0-2-4 0,2 1 1 0,-1 0-2 0,2-2 5 16,0 1 8-16,0 1 5 0,2-2 0 0,2-1-3 0,0 0-1 15,4 0-4-15,1-1 1 0,1 0-9 0,0-1 5 16,1 0-5-1,2 0-1-15,2 0-6 0,-1 0 2 0,3-3 1 0,-3 1-2 16,2 1 1-16,-2-1-2 0,0 2-5 0,-2 0 2 0,-2 0 2 0,0-1-6 16,-1 1-9-16,-1 1-2 15,-1-2-5-15,0 2-8 0,-3 0-4 0,-1-1-4 0,-3 1-9 16,7 0-13-16,-7 0-14 0,4-1-18 16,-4 1-12-16,0 0-17 0,0 0-9 0,3 2-15 15,-3-2-22-15,0 0-15 0,0 0-30 0,-7 6-154 16,4-5-387-16,3-1 171 0</inkml:trace>
  <inkml:trace contextRef="#ctx0" brushRef="#br2" timeOffset="77541.5973">18418 5665 199 0,'-3'-1'304'0,"3"1"-21"0,-3-3-18 0,3 3-13 16,0 0-9-16,-2-3-21 0,2 3-10 15,-2-2-19-15,2 2-21 0,0 0-16 0,0 0-12 0,-1-2-22 16,1 2-17-16,0 0-14 0,0 0-4 0,0 0-9 16,0 9-7-16,-2-4-9 0,4 2-2 15,-2 5-3-15,0 2-9 0,-2 0-1 0,2 5-12 16,2 0 14-16,-2 5-12 0,-2-1-5 0,-2 1 0 16,4-1 0-16,-3 2 1 0,2-1 6 0,-2 0-8 0,0-1-2 15,-1-3 3-15,4 1-3 0,-3-3-5 0,0-3 9 16,3-3-17-16,0-2 3 0,3-2-5 15,-3 0 3-15,-3-1 1 0,3-2-7 0,3-1 1 0,-3-1 4 0,0 0-2 16,0 0-2-16,0-3-3 0,0 0-44 16,3 1-33-16,-3-1-35 0,0 0-45 0,0-8-41 0,0 5-48 15,3-5-57-15,-3 1-210 0,1-2-546 16,-1-1 241-16</inkml:trace>
  <inkml:trace contextRef="#ctx0" brushRef="#br2" timeOffset="78941.9552">19712 5580 207 0,'2'-2'302'0,"-2"2"-26"0,1-4-26 15,-1 4-10-15,0-4-25 0,0 4-17 0,-1-3-20 16,1 3-17-16,0 0-18 0,0 0-13 15,-2-2-17-15,2 2-4 0,0 0-16 0,0 0-11 0,0 0-7 0,3 11 1 16,-2-4-16-16,1 1 2 0,-2 1-9 0,2 3-6 0,0 3-2 16,2-3-4-16,-3 1-4 15,1 2-3-15,1 3-2 0,-2-4 5 0,1-1-8 0,-2 1-8 0,0-1-1 16,0 0-5-16,0-1 4 16,0-4-2-16,0 1-1 0,0 0-5 0,0-3 5 0,-2 0 1 15,2-2 1-15,2 0-4 0,-4 0 2 0,1-1 4 0,1 1 0 16,0-4 14-16,0 3-6 15,-2-1 5-15,2-2-3 0,0 0 5 0,0 0-4 0,0 0 0 0,0 0-5 16,-5-7-4-16,2 3-1 0,1-3-3 0,1 0-2 16,0-2 3-16,1-4-7 15,0 1 7-15,0-3 2 0,0 0 3 0,1-5 2 16,0 0-8-16,2 1 0 0,-1-1-1 0,1-1-7 0,2-2 1 0,0 5 0 16,1-3-3-16,1 2-4 0,-2 5-2 0,3-3 0 15,-2 4-2-15,2 1 1 0,-3 1-4 16,4 1 3-16,-4 3-2 0,2 1-1 15,0 1-3-15,0 0 6 0,-2 1-8 0,1 1 0 0,1-1 2 16,-3 2-6-16,0 1-12 0,2 1 7 0,-6 0-1 0,6 1-1 16,-2 2 4-16,-1 1-13 15,-2 2 1-15,2-1-10 0,-3 3-1 0,-1 2-1 0,-2 1 13 0,-1 0-12 16,-2 2 6-16,0-2-1 0,-2 0 5 16,-1 0 1-16,1-2 4 0,-2 2 0 0,2-4 0 15,1 0 11-15,2-2-4 0,0-1 3 16,-2 2 1-16,3-2 0 0,1 0 4 0,0-1-1 0,-1-1 3 15,1-1 1-15,1 1 0 0,0 0 4 0,2-2-1 16,-2 2 1-16,2-2-2 0,-1 2 0 0,1-2-1 16,0 0 2-16,-2 3 0 0,2-3 0 0,0 0 1 0,3 6 6 15,0-3 12-15,0 2-12 0,2 0 0 16,0-2 0-16,0 0 1 0,0 3 1 0,2-3-2 0,0 3 1 16,1-2 1-16,0-1-4 0,2 3 6 15,0-1-4-15,-1-1-2 0,-1-1-6 0,5 3-21 0,-5-2-25 16,1 0-30-16,0 2-31 0,-1 0-27 15,-1-3-25-15,0 1-28 0,0 0-35 0,-3-1-199 16,0 1-458-16,2-1 202 0</inkml:trace>
  <inkml:trace contextRef="#ctx0" brushRef="#br2" timeOffset="79612.6363">20223 5556 76 0,'0'-4'335'0,"0"-1"-22"0,2 1-20 16,-2 3-27-16,0-3-20 0,0 4-23 16,-3-5-25-16,3 5-14 0,-3-1-21 0,3 1-5 0,-8 4-26 15,1-2-15-15,-3 3-13 0,-3 3-10 16,-5 3-13-16,-1 3-7 0,1 0-6 0,1 0-7 0,0 0-1 16,2 1-11-16,-2-1-2 0,4 3-5 15,-1-3-3-15,6-5-3 0,-1 1-3 0,4-2-8 0,-1-1 3 16,0 0 4-16,4-3-17 0,-3 0-1 0,2-1 4 15,2 2-2-15,-2-2-3 0,3 0 0 0,0-3 5 16,-1 4 3-16,1-4 2 0,5 1 3 0,1-1-5 0,1 0-6 16,3 0 2-16,0 0-4 0,4 0 0 15,-1-1 0-15,1 1-1 0,1-2-6 0,1 2 2 16,-1-2 0-16,6 1-4 0,-5 1 14 16,5 0-15-16,0 0-7 0,-4 0-2 0,4 0-9 0,-7-1-6 15,-1 1-3-15,-2-2-6 0,-2 2-5 16,-1 0-3-16,-2 0-3 0,-1-2-4 0,1 3-9 15,-6-1-7-15,7 1-3 0,-3-3-12 0,-4 2-15 16,0 0-16-16,0-3-16 0,0 3-11 0,-4-6-4 0,0 5 1 16,1-3-4-16,-3 0 2 0,1-1-7 0,-1-1 18 0,-1 2 11 15,1-1 13-15,-1 0 15 0,0-2 18 16,2 0 12-16,-1-3 16 0,0 5 23 0,2-4 21 0,-1 0 17 16,-1-2 11-16,3 0 14 15,-3 0 18-15,5 0 9 0,-3 0 18 0,1 2 17 0,3 0 18 0,-1 0-1 16,-1 1-1-16,1 0 4 0,1 1 3 0,0-1-6 0,0 3 3 15,0-1 0-15,0 2-4 16,0 1-10-16,0-3-3 0,0 3-8 0,0 1-10 0,0 2-4 16,0-3-15-16,0 3-15 0,0-4-4 15,0 4-4-15,0-3-3 0,0 3-5 0,0 0-17 0,0 0 3 16,0 0 2-16,0 0-3 0,0 0-7 16,3 12 6-16,-3-3 12 0,-2-2-4 0,2 4 1 0,-1 0 1 15,1 8 15-15,-3-3-10 0,3 3-9 0,0 1 5 0,-4 1-2 16,1-1 1-16,0 2-2 0,3-2-8 15,-4 2 5-15,1-3-4 0,0 1 2 0,3-1-8 0,-1-4 1 16,-2-1 6-16,3-1-6 16,0-1-5-16,0-4 0 0,0 0-5 0,0-1 3 0,0-2-3 15,0 0 2-15,0 0-3 0,0-3 2 0,0 3 2 16,0-4 1-16,0-1-2 0,0 5 4 0,0-5-2 16,0 5 0-16,0-5-8 0,0 0-6 15,0 0-22-15,0 0-29 0,0 0-21 0,0 0-21 0,0 0-27 16,0-14-31-16,0 14-38 0,0-4-45 0,0 0-55 0,-3 2-315 15,2-1-654-15,1 3 290 16</inkml:trace>
  <inkml:trace contextRef="#ctx0" brushRef="#br2" timeOffset="81829.5975">18101 7062 63 0,'1'-4'201'15,"1"1"2"-15,-1 0-6 0,1 0-3 0,-1 0 1 0,1 1-9 16,-2 2-8-16,2-4-12 0,-2 1-10 0,0 3-15 16,2-2-9-16,-2 2-15 0,0 0-14 15,0-3-10-15,0 3-10 0,0 0-8 0,0 0-13 16,0 0-4-16,0 0-7 0,0 0-3 0,-3 8-5 16,3-3-4-16,-1 5-2 0,-1-3-2 0,-1 6-7 0,0 1-4 15,3-1-2-15,-1 1-2 0,0-1 0 0,-1 2-3 16,2-1 2-16,-1 2-4 15,1-3 5-15,0 2-4 0,-2-2 0 0,1 1-4 0,1-1-1 16,0-2 3-16,0 0-3 0,0-2 1 0,0-2-2 0,0 0 3 16,0-2-2-16,-1-1-1 0,1 1-1 15,-2-1 4-15,2-1 6 0,2 0 1 0,-4 0 5 0,2-3 3 16,0 0 4-16,0 4 2 0,0-4 10 16,0 0-15-16,0 0-4 0,0 0 0 0,0 0-8 15,-4-13 2-15,1 6-2 0,2 1-2 0,-2-3-1 16,0 2-1-16,2-2-4 0,-1-4 5 0,1 1-6 0,-2-2 1 15,2 0-1-15,-2-5 9 0,0 0 6 16,0 0-12-16,2 0 0 0,1-1-1 0,1 2-2 16,-1 4-10-16,3-1 1 0,0 2 5 0,0 0-10 0,1 3 0 15,3-1-2-15,0 1 1 0,0 3-1 16,0 2-1-16,3 0 2 0,-2-1-2 0,1 4 5 16,1 0-4-16,-2 1 6 0,1 1-4 0,-1 0 2 15,-1 0-1-15,0 1 1 0,0 2-6 0,-3 0 8 0,2 3-8 16,1-1-12-16,-4 3-3 0,1 1-2 0,-4 2-5 0,0 2 2 15,-4-1 3-15,1 1-1 0,-5-1 0 16,1 2 0-16,-2-2 4 0,-1-2 3 0,-1-1-2 0,1 1 3 16,-1-3 1-16,1-2 6 15,3 0 0-15,0-1 2 0,0 2 0 0,3-3 2 0,-1-1 1 0,0 0 11 16,2 0 3-16,2-1 8 16,1-1 2-16,-6 3 6 0,6-3 4 0,-3 1-6 15,3-1-2-15,0 0-2 0,0 0-5 0,0 0-3 16,9 4 12-16,-5-4-15 0,3 2 1 0,0 1 0 0,1-1 0 15,2 2 0-15,-1 1-2 0,0 0-3 0,3 1 2 0,-1 1 0 16,-1 1-11-16,1-1-9 0,2 3-11 16,-2-1-9-16,-1 1-17 0,0 0-16 0,1-1-26 0,-1 1-29 15,-3 2-24-15,3-4-28 0,-2 3-36 16,-1-2-190-16,-1 0-436 0,-2-4 192 0</inkml:trace>
  <inkml:trace contextRef="#ctx0" brushRef="#br2" timeOffset="82152.6267">18435 7133 106 0,'1'-6'312'16,"2"1"-19"-16,-3 1-21 0,2 1-20 0,-1 0-22 16,0 2-17-16,-1 1-22 0,0-5-21 0,0 5-20 15,0 0-12-15,0 0-11 0,0 0-15 16,0 0-7-16,-11 11-14 0,4-4-7 0,0 4-8 0,-3-1-6 15,0 2-10-15,2 0-3 0,-1-1-10 0,1-1-2 0,-2 2-6 0,4-5-1 16,-2 1-4 0,5 2-5-16,-1-6-6 0,-2 3-1 0,3-3-1 0,2 0-1 0,-2-1-2 15,0 1-2-15,2-2 0 0,1 1-3 16,0-3 0-16,1 3 9 0,2-1 6 0,0 0-2 0,3-1-1 16,1 0 0-16,1-1-2 0,2 0-4 15,4 0 1-15,0 0-10 0,3-1 8 0,-1 0-5 16,-1 0 6-16,6 0-6 0,-4 1-4 15,4-3-16-15,-7 1-15 0,3 2-12 0,-3-1-8 0,-4 0-20 16,0 0-15-16,-2 1-24 0,-3 1-25 0,0-1-21 0,0 1-29 0,-5-1-12 16,5-1-9-16,-5 1-14 15,0 0-187-15,0 0-430 0,0 0 191 0</inkml:trace>
  <inkml:trace contextRef="#ctx0" brushRef="#br2" timeOffset="82429.7088">18470 7147 63 0,'-3'-8'286'0,"2"1"4"0,-2 2-4 0,2 0-1 0,-1-1-4 0,1 2-14 16,-1-1-15-16,2 1-18 16,0 0-15-16,0 1-17 0,0 0-17 0,0 3-18 15,-1-6-19-15,1 6-19 0,-1-1-10 0,1 1-21 0,0 0-14 16,0 0-2-16,0 0-15 0,0 0 0 0,4 8-8 16,-1 1-4-16,1 4-9 0,0 0-6 15,0 2-2-15,-2 2-9 0,-2 2-2 0,0 3-7 0,0-2-2 16,1-1-4-16,-1 0-7 0,2-5-10 15,-2 6-16-15,0-7-7 0,0 1-7 0,0-1-13 0,0 0-23 16,-2-2-32-16,4 1-38 0,-1-3-47 0,0 0-46 0,1-2-76 16,-1-1-193-16,5-2-542 0,-1-4 240 15</inkml:trace>
  <inkml:trace contextRef="#ctx0" brushRef="#br2" timeOffset="83273.8655">19813 7022 70 0,'0'0'327'0,"-1"-5"-21"16,1 5-20-16,1-3-18 0,-1 3-13 0,0 0-22 15,2-2-20-15,-2 2-20 0,0 0-19 16,0 0-22-16,0 0-16 0,0 0-16 0,0 0-15 0,0 0-8 0,0 0-6 16,1 12-12-16,-1-3-8 15,0 0-7-15,0 4-7 0,0 2-4 0,2 1-4 0,-2 1-2 16,1 3-3-16,0-1-1 0,1-4-3 15,-1 2-3-15,-1-2-6 0,2 0 2 0,-1-2-10 0,-2 1 2 16,2-5-4-16,-1 1-5 0,0-2 6 0,0 0-2 16,0-1-6-16,0-2 3 0,0 0-3 0,0-1 2 15,0 0-4-15,0-1-5 0,0-1 5 0,0-2-3 0,-1 5 0 16,1-5 0-16,0 0 5 0,-5 0-9 16,5 0 3-16,0 0-1 0,-7-8 0 0,5 4 2 0,-3-3-2 15,1-1 2-15,1 0-3 0,-1-4-6 0,-2 0 4 16,4-1-2-16,-3-1-2 15,1-6 3-15,0-1 3 0,1 1 0 0,0-1 20 0,2 2-16 0,1-5-3 0,-1 4 16 16,5-1-17-16,-1 0 0 16,-2 3 2-16,5 3-6 0,-3 2 0 0,3 0-3 0,2 1-2 15,1 4-8-15,1-1 4 0,-3 5 0 16,3 1 2-16,0-1 1 0,1 1-4 0,1 3 5 0,-1 0-2 16,-1 1-2-16,2 1 3 0,-2 1-2 15,-1 2-11-15,-1 2-5 0,-2 0-1 0,4 4-3 0,-5-2-10 16,-1 0 2-16,1 2-3 0,-4 2-2 0,-4 0-3 0,0-2 11 15,-1 1-5-15,-3 0 3 0,0 0-1 16,-1-1-1-16,-2-2 2 0,-1-2 7 0,1 2 1 0,3-5 1 16,-2 3 6-16,2-3 2 15,-1-1-1-15,1-1 1 0,1 1 4 0,3 0 2 0,-1-2 5 0,1 1 4 16,-1-1 8-16,1 1 4 0,3-2 0 0,-3 1-3 0,3-1 6 16,-4 2 0-16,4-2 5 15,0 0-3-15,0 0-1 0,0 0-4 16,0 0 1-16,0 0-4 0,10 5 4 0,-4-4-4 0,-1 0-5 15,4 1-6-15,-1 0-3 0,2 1-7 16,0-1 1-16,3 2-14 0,-2-1-18 0,3 1-18 0,-1 1-22 16,-1-1-35-16,2 2-21 0,-1-3-53 15,2 1-25-15,-2 1-222 0,0-5-474 0,1 3 209 16</inkml:trace>
  <inkml:trace contextRef="#ctx0" brushRef="#br2" timeOffset="83694.6773">20213 7032 218 0,'0'-4'295'16,"0"-1"-11"-16,0 3-20 0,2-1-19 15,-2 3-18-15,-2-5-15 0,2 5-14 0,0-3-24 0,0 3-20 16,0 0-14-16,0 0-15 16,0 0-8-16,0 0-5 0,0 0-1 0,-8 7-15 0,4-1-6 0,-2 1-5 15,-1 0-2-15,-4 2-9 0,1 0-6 0,-3 1-2 0,2 1-5 16,1 0-7-16,0-2 2 0,0-1-12 15,2 1 1-15,1-2-4 0,1 0-10 0,1-1 7 0,-1 1-8 16,2-3-1-16,1 1-3 16,0 0-4-16,0-1-5 0,2 0 6 0,1 1-8 0,0-1 1 15,0-2 6-15,1 2-7 0,4-2 2 16,0 1 0-16,4-2 3 0,1 1-2 0,2 0-3 0,4-2 3 16,-1 2-16-16,2-4 9 0,4 2 3 15,-1 0-3-15,1-3-2 0,-4 2 8 0,-3 0-8 0,7 1 1 16,-5-3-6-16,-1 2 5 0,-1-3-6 0,0 3-9 15,-1-1 2-15,-2-1-1 0,-5 1-6 0,4 0 0 16,-5 0 1-16,1 1-9 0,-2-2-17 0,-1 2-17 0,0-2-15 16,-2 0-22-16,2-1-10 15,-3 1-21-15,0 3-16 0,-4-8-11 0,3 5-20 0,-2 0-14 16,-2 0-17-16,1-2 2 0,0 2-19 16,-3-1-21-16,0 0-132 0,3-3-398 0,-2 2 176 15</inkml:trace>
  <inkml:trace contextRef="#ctx0" brushRef="#br2" timeOffset="84022.3462">20309 7042 178 0,'-4'-5'208'0,"3"-1"-5"0,-2 1 1 16,0-1 8-16,0 1 6 0,2 0-1 16,-1-1-1-16,-1 3 0 0,2-3-2 0,0 2 0 0,-1 2-13 0,2-1-13 15,-1-1-15-15,-2 1-11 0,3 3-22 16,0-2-6-16,0 2-23 0,-1-4-15 0,1 4-4 16,0-4-12-16,0 4-13 0,0 0 1 0,0 0-9 0,-2 9-8 15,2-4-9-15,0 2 9 0,0 3-10 16,0 1-8-16,0 4 2 0,0-1-4 0,3 4 1 15,0 2 2-15,-2 1-2 0,1-2 0 0,-2 1 0 16,-2-1 1-16,4 1-2 0,-1-2 1 0,-1-4-7 0,0 1 11 16,1-3-6-16,-1 1-6 0,0-2-2 15,2-2-5-15,-2-2 2 0,-2 0 1 0,1-1 2 16,1 0-8-16,0-3 4 0,0 1 0 16,0-1 0-16,0 0-1 0,0-3-8 0,0 5 0 15,-1-4 5-15,1-1-4 0,0 0 4 0,0 4-11 16,0-4-19-16,0 0-40 0,0 0-17 0,0 0-38 15,0 0-28-15,0 0-34 0,0 0-36 0,-5-10-45 0,5 10-58 0,-1-6-260 16,-2 2-619-16,3 0 274 0</inkml:trace>
  <inkml:trace contextRef="#ctx0" brushRef="#br2" timeOffset="87672.9072">18090 9621 94 0,'3'-4'204'16,"-2"-2"-7"-16,2 3-8 0,-2-2-8 0,2 0-5 0,0 1-1 0,0 1-6 16,-2-1-14-16,2 2 0 0,-3-1-12 15,1 0-8-15,-1 3-11 0,3-3-10 0,-3 3-12 16,2-2-11-16,-2 2-9 0,0 0-8 0,0 0-9 16,0 0-7-16,0 0-5 0,0 0-3 0,0 0-1 15,0 0 0-15,-9 5-5 0,6-1-5 0,-1 4-3 0,0-2-4 16,-3 5-1-16,0 0-1 0,0 2-2 0,-3 3-3 15,0 2 1-15,0 1-3 16,0 3 0-16,0 0 1 0,-1 3 4 0,-3 7 1 0,4-6 0 16,-1-1-9-16,-3 8-1 0,4-7-2 0,-4 6 0 15,3-10-3-15,1 1 0 0,0-1-3 0,0-5 0 16,3 2-1-16,3-6 0 0,-2-3-1 0,3-1-1 0,1-1 0 16,0-3-4-16,-1 1 4 15,2-3 1-15,-1 0 0 0,1 0 10 0,1 0 7 0,0-3-2 0,0 2 1 16,0-2 4-16,0 0-7 15,-3 4-1-15,3-4-3 0,0 0-3 0,0 0-4 0,0 0-1 16,0 0-21-16,6-8-14 0,-6 8-8 0,0-5-16 16,0 5-17-16,1-2-22 0,1 0-20 0,-2 2-26 15,1-3-19-15,-1 3-24 0,3-4-25 0,1 3-21 0,-2-2-191 16,2 1-448-16,0-1 199 0</inkml:trace>
  <inkml:trace contextRef="#ctx0" brushRef="#br2" timeOffset="88432.2346">18167 9755 232 0,'2'-4'275'0,"-2"2"-22"0,1-3-26 0,-1 5-22 16,0-2-16-16,0 2-21 0,0 0-19 15,0-4-13-15,0 4-4 0,0 0-19 0,0 0-10 16,0 0-8-16,-3 10-13 0,2-3-8 0,-1 3-5 0,1-1-6 0,1 4-6 15,0-1-5-15,0 1-1 0,-1 1-9 16,1-1 0-16,0 3 1 0,0-1-4 0,-2-1 1 0,4-1 6 16,-4 0-13-16,2 1-4 15,0-3 9-15,0-1-13 0,2-2 4 0,-4 1-4 0,2-1 0 0,0-2-2 16,2 0-1-16,-4-1-2 16,2 0-3-16,0-1-1 0,0-1 2 0,0 0 2 0,0-3-3 15,0 5 1-15,0-5-1 0,0 2-4 16,0-2 2-16,0 0-3 0,0 0 2 0,0 0-1 0,0 0-3 0,0 0 4 15,-1-11-6-15,1 6 0 0,-2-1-1 0,2-2-1 16,0 2-1-16,2-4 1 0,-2 3-2 16,0-5 0-16,0 2 1 0,1-2 4 0,-1-1-6 0,0 1 0 15,2-1-1-15,-1-1 1 16,0 1 0-16,-1-7-3 0,3 2 1 0,0-1-4 0,0 5 2 0,-2 0-1 16,2 0-2-16,4 0 2 0,-4 2 1 15,3 0-3-15,-1 0 0 0,-1 4 3 0,2 2-3 16,-2 0 0-16,2 0-1 0,1 1 1 0,-3 1 2 0,2 3-1 0,-2-3-2 15,2 1 0-15,-2 2 1 16,2 0 0-16,-6 1 3 0,8 2-2 0,-4-1 2 0,0 3 4 16,-1 0-6-16,0 3 0 0,1-1-8 15,-4-1-7-15,3 6 2 0,-3-1-3 0,0 3-3 0,0-4 5 16,-3 4-7-16,1 0 0 0,-3 0-1 16,2 1 3-16,-2-3-4 0,-1 2 1 0,-1-2 5 0,0-1 0 15,0 1 3-15,0-4 3 16,3 0 0-16,-2-2 2 0,2-1 3 0,1-1 5 0,-1 1 9 0,1-1-2 15,0-1 11-15,-1 0 3 0,4-2 6 0,-3 3 5 0,0-3 0 16,2 3 6-16,1-3 1 16,0 0-1-16,-3 1 0 0,3-1-7 0,0 0-3 0,0 0-3 15,0 0-1-15,-3 3-6 0,3-3 3 16,0 0-4-16,0 0-6 0,0 4 6 0,0-4-2 0,3 2-3 16,0 1-1-16,1-1 1 0,0 0-2 15,2 2-1-15,-2-1-2 0,2 1 0 0,1 0 1 0,3 1-2 16,-3-1 3-16,0 0 1 0,3-1-1 0,-2 1-4 0,2 1-1 15,-1-3 1-15,-1 1-11 0,0-1-15 16,0 1-22-16,-3-1-15 0,1-1-18 0,1 1-32 16,-3-1-22-16,-1-1-13 0,0 2-26 15,-3-2-21-15,4 1-35 0,-4-1-169 0,4 1-429 16,-4-1 191-16</inkml:trace>
  <inkml:trace contextRef="#ctx0" brushRef="#br2" timeOffset="88769.9794">18433 9820 186 0,'0'-1'354'0,"2"-5"-16"0,-2 2-18 0,1 1-19 15,-1 1-10-15,0 2-30 16,0-5-29-16,0 5-14 0,-1-3-24 0,1 3-27 0,1-3-11 16,-1 3-24-16,0 0-18 0,0 0-5 15,0 0-13-15,0 0-9 0,0 0-6 0,2 11-11 0,-2-6-7 16,1 2 9-16,-1 3-22 0,0 1-5 0,0 2-4 0,0 1-1 15,0 1 4-15,0-2-19 0,0 1 5 16,0-1-6-16,-1 0-8 0,-1 0 9 0,2-4-1 16,0 0-5-16,0-1 2 0,0 0-10 0,-1-1 3 15,1-2 0-15,1 0-2 0,-1-2-4 0,0 1 6 16,0-1-2-16,0-1 6 0,0-2-5 0,0 4 2 16,0-4 0-16,0 0-4 0,0 0-4 0,0 0 2 0,0 0-4 15,0 0-6-15,0 0-13 0,0 0-13 0,3-10-9 16,-1 7-12-16,-2 0-13 0,1 0-6 15,0 1-33-15,-1-2-27 0,0 4-35 0,3-4-38 0,0 3-33 16,-2-3-33-16,2 1-248 0,0-1-556 16,1 0 245-16</inkml:trace>
  <inkml:trace contextRef="#ctx0" brushRef="#br2" timeOffset="89763.0314">18671 9557 267 0,'-4'-3'253'16,"4"3"-22"-16,0 0-18 0,0-2-13 0,0 2-16 0,0 0-16 15,0 0-19-15,0 0-7 0,0 0-21 0,0 0-5 0,0 0-8 16,-3 6-11-16,-1-2-9 16,3 0-7-16,-1 4-7 0,-2 0-4 0,4 1-6 0,-3 5-4 0,1-2 8 15,1 1-12-15,-3-2-5 16,2 2-6-16,1 1-3 0,-1-1-3 0,0 1-2 0,1 1-4 15,-1-1-6-15,2-2 2 0,-1 1-4 0,0-3-4 0,-1-2-2 16,2-1 8-16,0-2-10 0,0 1-5 16,-1-1 0-16,-1-1 2 0,2 1-3 0,0-2 9 15,0-1-7-15,0-2 3 0,-1 5 6 0,1-2 0 16,0-3 6-16,0 0-1 0,0 0-1 0,0 0-11 0,0 0 5 16,0 0-1-16,0 0 0 15,-6-12-6-15,5 8 3 0,-2-2-2 0,3 0-1 0,-3 0-3 0,3-3 0 16,-2 1-1-16,1-5-2 15,-1 0 0-15,0 1 4 0,2-1-8 0,0-2 3 0,0 1-6 16,0-5-3-16,2 0-3 0,-2 4-2 0,3-5 11 16,-1 7-12-16,1 0 11 0,1 1-9 0,1 2-4 15,0-1 0-15,-1 3-1 0,1 2 1 0,0-1 2 0,2 2 4 16,0 1-4-16,0 2-1 0,0-1 4 16,0 0 2-16,-1 2 1 0,-2 2-1 0,2-2-6 0,-2 2 5 15,2 1 0-15,-1 2-1 0,0 0 14 16,0 0-16-16,-1 3 4 0,-3 0-3 0,3 2 18 0,-3 0-17 15,-1 1-2-15,-1-1 1 0,-1 0 2 0,-2 3-3 16,1-3 3-16,0 0-4 0,-2-2 4 0,-1 0-2 16,3-1 3-16,-1 1 3 0,1-1-1 0,2-2-2 0,-2 0 2 15,0-2-1-15,1 1 9 16,1-2-2-16,1-1 5 0,-4 4 1 0,2-1 6 0,2-3 0 16,-2 2 7-16,2-2-6 0,0 0 0 15,-3 2 0-15,3-2 7 0,0 0-16 0,0 0 0 0,-2 2 0 16,2-2-2-16,0 0 1 0,0 0-8 15,0 0 1-15,0 0 1 0,5 6 1 0,-4-4-2 0,2 0 4 16,2 1-3-16,0 1 2 0,-1-2-5 0,3 1 4 0,-4 4-24 16,6-3-13-16,-4 4-15 0,2-4-17 15,0 4-19-15,-1-2-30 0,1-1-21 0,-1 0-33 0,-1 1-23 16,2 1-31-16,-2-3-196 16,-2 1-455-16,-1-2 201 0</inkml:trace>
  <inkml:trace contextRef="#ctx0" brushRef="#br2" timeOffset="90035.3489">18826 9717 106 0,'0'-3'301'0,"0"-1"-10"0,0 1-7 0,0 0-4 15,0-1-15-15,0 1-11 0,0 3-14 16,0-5-20-16,0 5-21 0,0 0-18 0,0-2-26 0,0 2-9 16,0 0-16-16,0 0-16 0,0 0-13 15,0 0-9-15,0 0-10 0,0 0-1 0,0 0-17 16,4 14-5-16,-4-5-11 0,3 2 12 0,-3 1-14 0,0 2-8 0,0 0-4 15,0 1-1-15,0 5-4 16,0-6-6-16,-2 1 2 0,2 1 1 16,-1-2-1-16,1-2-3 0,-1 0-2 0,1 0-3 0,-3-3 0 15,3-1-3-15,0-2 2 0,0 2-4 0,0-4-1 0,0 2-2 16,0-3 3-16,0 1 1 0,0-1-3 16,-2-1-6-16,2-2 19 0,0 4-12 15,0-4 0-15,0 3-2 0,0-3-7 0,0 0-18 16,0 0-16-16,0 0-11 0,0 0-17 0,0 0-17 0,5-8-30 0,-5 8-31 15,1-4-34-15,0 2-47 16,1-1-40-16,-2 3-265 0,0-5-568 0,0 1 252 0</inkml:trace>
  <inkml:trace contextRef="#ctx0" brushRef="#br2" timeOffset="91102.4464">20257 9574 101 0,'2'1'270'0,"-2"-1"-10"0,1 2-23 0,-1-2-14 0,0 0-12 16,0 0-7-16,0 0-13 0,-3 4-12 15,2 0-9-15,-2 2-13 0,1-2-11 0,1 4-15 0,0 0-13 16,-2 2-11-16,-1 3-9 0,1-1-10 0,0 1-10 0,2-1-2 0,-1 0-7 16,2 2-10-16,-1 1-5 15,-1-2-1-15,1 3-8 0,1-3-4 0,-1 0-6 0,-1-2-2 16,2 2 1-16,0-3-8 0,-1-2-4 16,1-2-3-16,0-1-1 0,-2 1-3 0,2-1 4 0,0-3-3 15,-1 2 0-15,1-2-3 0,0 1 15 16,0-3 6-16,0 3 2 0,0-3-7 0,0 0 5 0,0 0-12 15,-6-8-4-15,5 3 3 0,-2-3-3 0,0 0-2 16,2-2-4-16,-2-3-1 0,-1 1 0 0,1-3 0 16,0-3 1-16,3 2 1 0,0-4-7 0,-3 0 0 0,5-1 5 15,-1 0 2-15,2 3-6 16,1-4-11-16,2 6-1 0,-1-4 1 0,2 2 3 0,1 8-6 16,0-1 1-16,-1 2-1 0,0 3-4 15,2 1 0-15,3 0-1 0,-2 1-3 0,-2 2 9 0,1 1-2 16,2 1-6-16,-4 0 8 0,0 1-6 15,0 2 2-15,2 0 5 0,-2 3-8 0,-3 1 1 0,2 0-4 16,-2 4 1-16,-4 1 8 0,0 1-9 0,-3 0-3 0,0 2 2 16,-4 1 0-16,-4 3-2 0,1-4 4 15,-4 2-1-15,4-6-4 0,-3-2 2 0,2 2 17 0,0-3-12 16,3-1 2-16,-4 0 0 0,5-1 2 0,0-3 2 0,-1-1 2 16,2 1-2-1,2-1 4-15,0-1 9 0,1 0-2 0,3-1 3 0,-4 1-1 0,4-1 0 16,0 0 12-16,-6-5-9 0,6 5 0 15,3-6 2-15,-3 6-3 0,4-3-3 0,0 1 10 0,2 1-9 16,-1-1-1-16,3 1 0 0,0 2-4 16,2 1-1-16,0 1 3 0,-2-2-2 0,2 2-3 0,1 2 7 15,1 1-6-15,0-1-2 0,-1 2-17 16,-1 1-21-16,0-1-18 0,0 3-13 0,-3 0-26 0,0 0-29 16,3 0-24-16,-6-2-36 15,2-1-10-15,-2 2-37 0,-1-1-184 0,0-2-454 0,0-1 201 0</inkml:trace>
  <inkml:trace contextRef="#ctx0" brushRef="#br2" timeOffset="91423.1011">20481 9700 130 0,'1'-5'334'16,"-1"2"-16"-16,3-1-12 0,-3 2-14 0,0 2-20 0,0-5-17 15,0 3-18-15,0 2-18 0,3-2-32 0,-3 2-15 16,0-3-16-16,0 3-19 0,0 0-19 15,0 0 7-15,0 0-25 0,0 0-14 0,4 7-7 0,-4-1-6 16,0 2-9-16,0 1-5 0,0 3-5 16,0 0-4-16,3 2-5 0,0 1 6 0,-2-1-9 0,-1 0-10 15,3 7 1-15,-3-7 10 0,0 1-4 16,4 0-7-16,-4-2-2 0,0-1 1 0,3 0-2 0,-3-2-6 16,0-3-8-16,0 1 8 0,0-3-8 15,0 0-2-15,3-1-2 0,-3 2 2 0,0-3 1 0,0-1 0 16,0-2-4-16,0 5 1 0,0-3 3 15,0-2-3-15,0 0-23 0,0 0-16 0,0 0-15 0,0 0-27 16,0 0-30-16,0 0-31 0,0 0-42 16,0-10-42-16,-3 8-51 0,3 2-298 0,-1-4-610 15,1 4 271-15</inkml:trace>
  <inkml:trace contextRef="#ctx0" brushRef="#br2" timeOffset="93252.4692">18286 10368 11 0,'0'-9'256'0,"1"1"-5"0,-1-1-10 0,1 1-1 0,1 0-6 15,-1 2-11-15,1-2-13 0,-1 0-12 16,-1 4-14-16,0 0-11 0,1 0-23 0,1 2-21 0,-2 2-9 15,1-3-12-15,-1 3-15 0,0 0-9 0,0 0-6 0,0 0-8 16,0 13-9-16,-1-5-4 0,-1 4-3 16,1 1-7-16,1 1-7 0,-3 6-2 0,3-6-6 0,0 1-2 15,-3-1-3-15,3 1-1 0,-1-1-2 16,4 0-4-16,-3 0-1 0,0 0-2 16,-2-2 0-16,1-4-4 0,1 1 2 0,0 0-3 15,0-3 5-15,0-3-4 0,0 3-2 0,-1-3-3 0,2 1 7 0,-2-2 3 16,2 2-4-16,-1-4 5 15,-1 3 1-15,1-3 3 0,0 0-8 0,0 0 5 0,0 0-9 16,0 0 1-16,-7-8 3 0,5 4-5 0,-1-4 0 0,2-1-4 16,-1-2 5-16,1-3-3 0,1-1-7 15,0-3 4-15,3 0 1 0,1-2-3 0,-1-2 3 0,1 2 5 16,0 0-16-16,2 1-3 0,1 0 6 16,0 2-1-16,0 3 5 0,0-1-3 0,2 5 6 15,-1-1-12-15,1 0 4 0,-1 2-3 0,0 3 9 0,1 2-11 16,-1 0 2-16,1 1-1 0,-1 1 0 0,1 1 2 15,-4 1-4-15,1 1 4 0,-2 1-1 0,-1 2 3 0,1 1-1 16,-1 1-2-16,-2 2-8 16,-1 4 3-16,-1 1-10 0,-2 1 1 0,-1 0-6 0,-3 3 2 0,-3 1 3 15,3-5-2-15,-3-2 6 16,3 1 1-16,-3-2 0 0,-1-1 4 0,5-2 7 0,-2-2-4 16,2-1-2-16,2 3 11 0,-2-5 4 15,2 0 6-15,1 0 4 0,-1-1 6 0,3 0-4 0,1-1 1 16,-4 5-3-16,4-5 2 0,-3 2-3 0,3-2 1 15,-3 0 1-15,3 0-3 0,0 0-1 0,0 0 1 16,0 0-6-16,8 4 0 0,-5-3-1 16,3 2-1-16,-2-1-6 0,-1 0 5 0,1 1-2 15,3 2 2-15,-3 0-4 0,2 1 4 0,1 1-2 0,0-1-4 0,-3 4-19 16,3 1-10-16,-1 0-13 16,-2 0-13-16,2 0-7 0,1 3-17 0,-1-1-14 0,-1-2-27 15,2 2-29-15,-3-2-24 0,3-3-32 16,-2 2-65-16,-1-3-137 0,0-1-443 0,3-3 197 0</inkml:trace>
  <inkml:trace contextRef="#ctx0" brushRef="#br2" timeOffset="93729.6498">18583 10481 113 0,'0'0'216'0,"0"0"-15"0,0-4-12 0,0 4-13 16,-2-5-14-16,2 5-17 0,0-5-15 0,0 3-10 0,2 0-10 15,-1-3-10-15,1 3-13 0,0-2-9 0,1 0-7 0,1 2-7 16,-1 0-5-16,3-2-7 0,-1 2-5 15,3 0-9-15,0-1-2 0,-4 2 0 0,5-2-5 0,-4 3-6 16,1 0-3-16,0 1 0 16,-2 2-7-16,1 0 2 0,-2 0 0 0,-1 2 0 0,0 1-7 15,-2 0 1-15,-4 2-1 0,4-1-3 16,-5 0 2-16,0 0-3 0,1 0 1 0,0-1-3 0,0-1 4 16,1-1 1-16,1-1-3 0,0-1 1 15,0 1 0-15,-1-1 2 0,3-2-4 0,-1 2 1 0,1-2-3 16,0 0 5-16,7 2-4 0,-3-2 1 0,3 1-1 0,0-1 6 15,3 0-2-15,1 1 0 0,-1-1 4 16,0 2 2-16,4-1-2 0,-4 1-1 0,-1-1 0 0,0 5-2 16,-1-3 2-16,-2 2 11 15,-1 2 2-15,0-2 0 0,-5 3 4 0,0 0-6 0,-3 0 1 0,-4 3 0 16,-2-2-1-16,-3 2-2 0,-5 0-4 16,-1 0-1-16,-1-2 3 0,0-3-3 0,-2 1-1 15,1-2-14-15,5-1-17 0,1-3-20 16,0 1-28-16,1-1-43 0,3-2-61 0,3-1-255 0,-3 0-457 15,6-5 203-15</inkml:trace>
  <inkml:trace contextRef="#ctx0" brushRef="#br2" timeOffset="94882.3873">20050 10242 84 0,'0'0'279'15,"0"0"-17"-15,3-1-15 0,-3 1-13 0,0 0-10 0,3-3-15 16,-3 3-20-16,0 0-23 0,0 0-15 0,0 0-13 0,0 0-13 15,0 0-9-15,1 7-11 0,-2-3-7 16,1 2-13-16,0 1-4 0,0 2-12 0,0-2-9 0,0 0-1 16,1 5-7-16,0 1-7 0,1-3-3 0,-2 2-6 15,1-4 1-15,1 0-1 0,-2 2-8 0,1 1 0 16,-1 1-2-16,0-5-6 0,0 1-2 16,-1-3-1-16,1 0-1 0,-2 1-1 0,-1-2-5 15,1 2 12-15,-1-3-10 0,-1-2-3 0,-2 2 8 16,2-2-7-16,-2 1 0 0,2-2 0 0,-2 0 4 0,6 0 0 15,-8-3 2-15,4 0 3 0,-1 0-1 0,1-3-1 0,1-1-3 16,1 0 7-16,0-2 6 16,2-3-10-16,0 0 3 0,3 0-9 0,0-2 14 0,0-1-12 15,4-4 0-15,0 1-3 0,1-1-3 16,2 1 2-16,-2 0 3 0,2 0-8 0,3 0 4 16,0 2-8-16,-1 2-4 0,0 3 5 0,-3 2 1 15,3 2-1-15,-4 1-5 0,1 2 4 0,-1 1-2 0,-1 3-3 16,-3-1 2-16,2 2-3 0,-2 2 4 0,-1 1 2 0,-3 1-6 15,3 3 6-15,-6 1-3 0,0 4-10 16,-1 1-3-16,-6 3-4 0,-1 0-4 0,0 2-1 0,-4-4-2 16,3 1 3-16,-2-2 2 15,-2 2-2-15,4-1 5 0,-1-6 2 0,3 0-2 0,3-2 7 0,0-2-1 16,3-2 5-16,1 2 0 16,-3-3 12-16,5 0 2 0,-2-2-5 0,3 0 1 0,0 0-1 15,0 0 2-15,0 0 0 0,3-7-1 16,0 3 1-16,1 1-3 0,3-1 5 0,-1 1-3 0,-1 0 1 15,1 3 2-15,2-1-4 0,2 0 9 0,-1 2-12 0,0 0 4 16,1 1-1-16,-1 2-1 16,1-1 1-16,-2 1-2 0,3 4 4 0,1 0-2 15,-1 1 1-15,0-1-3 0,-1 0-1 0,0 4-4 16,-6-5-2-16,6 3-6 0,-3 2-12 0,-1-1-14 0,-2-1-14 16,3 0-20-16,-4-1-18 0,0 0-22 15,-1 0-41-15,1-2-39 0,0 2-35 0,-2-2-194 0,1-3-457 16,2 0 203-16</inkml:trace>
  <inkml:trace contextRef="#ctx0" brushRef="#br2" timeOffset="95302.767">20360 10368 194 0,'0'-8'304'0,"0"3"-18"0,0-2-24 0,4 3-15 16,-2 0-21-16,-1-2-21 0,5 0-23 0,-2 1-18 15,1-1-16-15,4 1-16 0,-1 1-5 0,2 0-11 16,0 1-26-16,3 0-6 0,-2 1-10 0,0 0-7 16,-1 0-15-16,-1 2-13 0,-4 0-14 0,2 2-14 0,0 1-7 15,-4 1-7-15,0-1-7 0,-2 5-6 16,-2 0-1-16,-2-2-5 0,-4 2 4 0,0 2 1 16,-1 0 3-16,-1-1 1 0,-1 0 2 0,3-3 1 15,0 1-1-15,0-1 7 0,2-1 0 0,0-2 1 0,1 1-3 16,1-2 3-16,-1 2-1 15,3-3 2-15,-1 2-2 0,2-3 1 0,3 5 6 16,1 0 1-16,-1-3 7 0,1-1 4 0,5 3 0 0,-2 1 6 0,1-1 0 0,-1 2 1 16,0-1 6-16,3-1 7 15,-3 2 5-15,0 0 1 0,-1 0-5 0,-2 0 4 0,0 3 0 16,-2-2 4-16,-2 2 3 0,-2-2-12 16,-5 6-1-16,-4-2-4 0,-2 0 9 0,-11 0-16 0,3 0-16 15,-4 1-17-15,-2-1-17 0,-11-1-27 16,11-1-33-16,-1-2-48 0,-11 0-60 0,12-4-77 15,-1 1-178-15,-2-4-486 0,2 0 215 0</inkml:trace>
  <inkml:trace contextRef="#ctx0" brushRef="#br2" timeOffset="96242.328">18473 11178 174 0,'3'-9'285'0,"-2"4"-24"16,3-1-16-16,-2 1-18 0,1 2-18 0,-2 0-18 0,0 0-21 0,1 1-19 15,-2-1-19-15,0 3-9 16,0 0-16-16,0 0-12 0,0 0-7 0,0 0-12 0,0 13 0 0,-2-5-10 16,2 5-2-16,-4 1-7 0,1 5-5 15,2-4-5-15,-2 3-3 0,3 1-5 0,-3 1-5 16,0-7 5-16,2 1-15 0,-2 0 1 0,2 1-4 15,-2-2 1-15,2-1-3 0,-1-3-4 0,-1-1 1 16,2-1-1-16,-2 0-2 0,3-2 3 0,0-2-1 16,-1 2-2-16,1-2 4 0,0 0 10 0,-2 0 2 15,2-3 13-15,0 0-10 0,0 0-3 0,0 0-5 0,0 0 0 16,-4-15-2-16,4 7-8 0,0-4 1 16,0-2-2-16,0-2-5 0,0-4-2 0,3 2 1 15,-3-4 1-15,3 2-1 0,-2-3 1 16,2 2-5-16,0 0 14 0,1-1-17 0,2 2 0 0,-1 2-1 0,2-1 1 15,0 3 6-15,2 3-11 0,2-3 2 16,-2 6-2-16,0 1 12 0,4 2-12 0,-6-1 0 16,3 6 2-16,-2-2-2 0,1 4 1 0,-2-3 7 0,1 2-9 15,-2 2 3-15,-2 2-2 0,0 1 2 16,-1 3 2-16,-1 0-4 0,-1 4 13 0,-1 0-23 16,-3 4-11-16,-4 2-2 0,0-2-2 15,0 2 2-15,-4 0 1 0,0 1 1 0,2-6-2 0,-5 2 6 0,1 1 2 16,2-5 4-16,1-2-1 0,0 0 1 0,1-3 5 0,4 0 4 15,-3-1-3-15,2-1 4 0,2 0 6 16,1 0 9-16,0-2 0 0,-1 0 5 0,1 1-2 0,3-2-1 16,-1 2 4-16,1-2-3 15,-3 3 3-15,3-3-2 0,-1 2 1 0,1-2-4 0,0 0-1 16,5 3-2-16,1 1 1 0,0 0-1 16,2 0-1-16,-1-1 1 0,3 4-3 0,-2 0 0 0,2 2-2 15,0 3 2-15,0-2-7 0,-2 0-8 16,1 3-28-16,-1-3-5 0,-1 3-18 0,0 2-25 0,0-3-31 15,-1 2-24-15,-2-1-27 0,3 0-33 0,-2 1-226 0,-3-1-463 16,1-5 205-16</inkml:trace>
  <inkml:trace contextRef="#ctx0" brushRef="#br2" timeOffset="97024.0384">18708 11367 123 0,'1'-4'257'0,"-1"4"-11"0,2-4-14 0,-1 1-9 0,1 0-17 16,-1-1-15-16,2 0-12 0,-2 0-18 15,3 2-10-15,1-2-15 0,-1 1-13 0,3-2-7 0,1 0-13 16,0 1-13-16,1-2-4 16,1 3-11-16,-1-1-8 0,1 1-7 0,3-3-5 0,-3 4-7 0,-2 1-4 15,1 0-4-15,-1 1-8 16,1 1-1-16,-5 0-14 0,-1 1-8 0,0 4-5 0,-3-3-5 15,-3 4 2-15,0 3-3 0,-4-1-2 0,-2 3-1 0,0-2-1 16,-4 0-2-16,2-1 4 16,-2 0-1-16,2-1 0 0,1-1-1 0,3-1 3 0,0-3 3 0,3-1 2 15,0 0-2-15,0 1 1 0,1-1 8 0,0 0 5 16,0 0 3-16,3-2-4 0,0 0-4 0,0 0 2 16,0 0 0-16,0 0 1 15,0 0-1-15,21-4 2 0,-11 2-3 0,1 2 1 0,-2-3-3 16,3 3 1-16,0 0-1 0,-2 0-2 0,5 1 0 0,-4 3 1 15,-1 0-5-15,-3-1 2 0,2 1 2 16,-2 2-4-16,0-1 5 0,-3 2 0 0,0 0 0 16,-1 0 2-16,-2 4-2 0,-1-4-1 0,-1 3 5 15,-2-2-5-15,-4 4 3 0,0-1 0 0,-3 0-3 0,2-4 5 16,-1 2 2-16,-5-2-3 0,3-1 3 16,-2-2 1-16,-2 0-3 0,2-2-1 0,2 2 0 0,2-1-1 15,1-4 2-15,2 2-10 16,-3-2-18-16,4 0-19 0,-2-2-25 0,2 3-33 0,2-3-38 0,-1 0-51 15,2 0-45-15,2-2-224 0,0 1-487 0,4-2 215 16</inkml:trace>
  <inkml:trace contextRef="#ctx0" brushRef="#br2" timeOffset="97801.3098">18824 11345 19 0,'0'-4'257'0,"0"1"-9"0,2-3-12 16,-2 2-13-16,0-1 1 0,0 1-10 0,0-1-11 15,0 1-11-15,0 0-18 0,0 1-13 0,3 2-17 16,-3 1-16-16,-3-6-15 0,3 6-12 0,-7 0-13 16,7 0-4-16,-13 3-9 0,6 0-9 0,-4 1-1 0,1 2-7 15,2 1-9-15,-5-1-1 0,5 3-4 0,1-3-5 16,1 0-5-16,-1 1-4 0,3 0 3 16,-2 2-5-16,3-1-1 0,2 0-6 15,0 0-2-15,2 0 1 0,0 0-5 0,2 1 1 0,1 0-4 16,2-2 5-16,1-1-5 0,2 2 1 0,3 0-3 0,-1 1 0 0,2-1-2 15,-1 0 1-15,0-1-6 16,0 2 4-16,1 0 0 0,-3-3 1 0,0 3-5 0,-3-3-3 16,0-1 6-16,0 2-4 0,0-2 2 15,-2 3-6-15,-1-3 0 0,-3 1 5 0,2-1 12 0,-1 2 1 16,-1-3 0-16,-3 4 4 0,-2-1 0 16,1 0-2-16,-4-1 2 0,0 0 2 0,-3 3-7 15,-1-1 6-15,-1-4-7 0,-2 3-2 0,-1-2 2 16,0-1-3-16,1-1-2 0,-2 0-1 0,4 0-14 15,-2-1-19-15,4-2-17 0,0 0-20 0,1 0-27 16,-2-2-37-16,4-1-51 0,1-1-45 0,2 0-81 16,-3-4-169-16,5-2-509 0,1 0 226 0</inkml:trace>
  <inkml:trace contextRef="#ctx0" brushRef="#br2" timeOffset="98469.5859">18769 11314 3156 0,'3'-5'139'0,"2"-1"-59"0,-4 2-26 16,1 1-15-16,1 0-19 0,-2 0-6 0,0 0-2 0,-1 3 3 0,3-4 7 16,-3 4 2-16,3-2 5 15,-3 2 0-15,3-1-1 0,-3 1-2 0,5-2 0 0,1 2-8 16,1 0-1-16,4 0 2 0,-1 0-6 16,5 0 5-16,0-1-4 0,0 2-3 0,-1-3 3 0,-1 2-5 15,3-3-2-15,-4 2 3 0,-1 1-5 0,-2-1 1 0,-1 0 8 16,-1 1-8-16,-4-1-3 0,0 0 1 15,-3 1 4-15,8 0 5 0,-5-1 6 0,-3 1 6 0,0 0-7 16,7 0 4-16,-7 0-3 16,0 0-4-16,0 0 0 0,0 0-2 0,-13 4-5 0,10-3-18 0,-2-1-10 15,5 0-18-15,-7 4-9 16,4-2-18-16,-3 0-11 0,1-1-11 0,1 3-16 0,-3 0-17 16,1 1-17-16,-1-1-20 0,3 0-12 15,-2 0-11-15,1-1-12 0,-1 0-4 0,0 3 0 0,1-5 5 16,-2 3-9-16,1 0-116 0,1-2-341 0,-3 1 150 0,1-1 1328 15,0-1-895-15,3 1 48 0,-2-2 27 16,2 1 27-16,4-1 25 0,-9 0 22 16,4 0 11-16,5 0 9 0,-7-1 9 0,7 1 4 15,-5 0 10-15,5 0 4 0,-5-1 0 0,5 1-3 0,0 0-8 16,-8 1-12-16,8-1-10 0,-4 2-7 16,0 0-6-16,-1 0-3 0,1 1-5 0,-4 1-3 0,0 2-5 15,1-2-8-15,-1 3-1 0,-2 0-9 0,0 3-2 16,2 0-5-16,-1-1-4 0,4 0 2 0,-1-2-6 15,2 2-4-15,-2-2-1 0,2 1 0 0,1-1-2 0,1 2-5 16,1-2 1-16,2 0 1 0,1 1-1 16,1-1-1-16,1 2 1 0,2-1-5 0,2-3 2 15,2 5-5-15,0-3 3 0,3 1 0 16,1-2-4-16,0-1-4 0,0 1 5 0,1-1-5 0,-2-1 2 16,1 1 0-16,-4-2 1 0,1 3-4 15,-1-3 0-15,-1 0 0 0,-2 0 0 0,-2-1-1 0,-2 2 9 16,1 0 11-16,-1-1 7 0,0 1-1 15,-2 0 3-15,1 1 4 0,-2-2 4 0,-3 4-1 16,0-4 1-16,-4 4 4 0,-3-1 0 0,-1 1-6 0,-3-2-4 0,-6 3 0 16,1-1-10-16,-1-2-1 0,-1 1 4 15,4-3-7-15,-3 2-5 0,3-3-7 0,3-1-14 0,0 1-15 16,4-2-22-16,0 0-22 0,1 0-27 0,1-2-36 0,2 1-52 16,3-2-64-16,-2-1-294 15,3-1-584-15,3-4 258 0</inkml:trace>
  <inkml:trace contextRef="#ctx0" brushRef="#br2" timeOffset="99366.2878">20249 11062 182 0,'0'-3'310'0,"1"0"-8"0,-1 3-25 0,-1-3-22 16,1 3-24-16,0-5-23 0,0 5-21 0,0 0-24 0,0 0-16 16,0-5-15-16,0 5-12 0,0 0-16 15,0 0-3-15,-2 18-10 0,2-10-13 0,0 1-7 0,-1 4-5 16,2 2 14-16,-1-1-9 0,2 6-8 16,-1-6-6-16,-1 5-6 0,0-3-5 0,0-3-3 15,0 1-5-15,0 0-5 0,0-3-1 16,-1 2-7-16,1-2 3 0,0-3-10 0,-2 0 7 0,2-1-6 0,-1-1 5 15,1-4-8-15,0 4-2 0,0-3 1 0,-2-2 1 0,2-1-3 16,-1 5 5-16,1-5-5 16,0 0-3-16,0 0 3 0,-4 0 6 0,4 0-9 0,-6-8 1 15,2 1 0-15,3 1-4 0,-1-3 11 16,-2 0-12-16,1-3 0 0,3-1-1 0,-1-2-1 0,1-5 0 16,1-1 1-16,2-1-5 0,0 1 4 15,1-2-3-15,2 2 0 0,-1-1 0 0,1 1 0 0,4 2-2 16,-2 0 4-16,2 6-1 0,0-3-1 0,-2 6-5 0,2-1-4 15,-3 6 3-15,-1-3 2 0,1 3-6 16,1 1 4-16,2 2-3 0,0 0 2 0,-3 1 3 0,2 1-3 16,-1 4 1-16,-1 1-1 15,0 0 0-15,-1 1 2 0,-3 1-1 0,1 1 2 0,-3 4-1 16,-1 1-6-16,-3 0 0 0,-1 1-2 16,-1 0-2-16,-4 2 3 0,-5 1-7 0,3-3 2 0,1-2 4 15,-3-2-3-15,3 1 3 0,-1-3 3 16,0 2-2-16,1-3 3 0,3-1 3 0,-2 0-3 0,2-1 2 15,3-3-2-15,0 1 2 0,0-1 4 0,-1 0 0 0,3 0 0 16,-1 0 1-16,0 0-1 0,3-2 7 16,-4 3-8-16,4-3 7 0,0 2-2 0,0-2 1 0,0 0 1 15,4 5-3-15,-1-3 0 16,1 2 1-16,3 1 0 0,-1-1-1 0,2 1 4 0,-1-1 1 16,0 1-5-16,0 1 1 0,3-1-20 15,0 2-22-15,-2 2-21 0,1-3-31 0,1 3-23 16,-3-2-33-16,0 2-37 0,3-1-27 0,-3-3-46 15,-3 1-166-15,0-1-459 0,0-4 203 0</inkml:trace>
  <inkml:trace contextRef="#ctx0" brushRef="#br2" timeOffset="99662.9745">20485 11210 302 0,'0'-4'310'0,"0"1"-9"0,0 0-1 15,-3-1-18-15,3 4-26 16,-1-3-30-16,1 3-19 0,0-4-29 0,0 4-18 0,0 0-16 15,0 0-12-15,0 0-16 0,0 0-9 0,-10 7-13 16,7-1-7-16,1-2-12 0,0 3-3 0,1-1-9 16,2 1-7-16,-2 1-8 0,2-1-3 0,3 1-1 0,-1 0-6 15,1 3-5-15,2-3-2 16,1-1-3-16,-3 1-2 0,3 0-8 0,-1-1 2 0,-2-1-1 0,3 1-1 16,-1 1 6-16,0-3 4 0,-2 0 1 0,1 1 3 15,0-1-3-15,-3-2 1 16,1 2-3-16,0-1-2 0,-2-1 3 0,1 2-10 0,-2-1 0 0,-3 1-7 15,-1-1-7-15,-2 0-4 0,-1 1-24 16,0 0-15-16,-3-3-14 0,-4 3-17 0,0-2-15 0,0 0-13 16,1-2-18-16,-2 0-22 0,1-1-29 15,1 0-18-15,-1-1-34 0,3-3-35 0,1 1-195 0,0-3-486 16,3 0 215-16</inkml:trace>
  <inkml:trace contextRef="#ctx0" brushRef="#br2" timeOffset="99962.4302">20459 11193 211 0,'7'-7'343'0,"0"1"-24"0,-2 0-10 16,5 0-9-16,-3 0-18 0,3 0-16 0,-3 2-28 15,3-1-23-15,3 0-18 0,-1-1-20 16,5 2-18-16,-3-1-16 0,2 3-15 0,6 0-8 0,-1 1-11 0,-4-1-19 16,7-2-5-16,-3 2-10 15,2 1-3-15,-8-2-8 0,6 2 2 0,-7-1-4 16,-4 0 12-16,0 2-31 0,-3-1 20 0,-3 0-2 15,-1 1 8-15,-3 0-3 0,7 0 1 0,-7 0-13 0,0 3-3 0,0-3-5 16,-8 3 0-16,2-1-8 0,-1 1-18 0,-3 1-12 16,3-1-28-16,-1 1-29 0,1-2-27 15,0 2-30-15,1 0-29 0,-1 0-33 0,4-1-35 0,-1 0-52 16,1 0-62-16,0 1-252 16,1-3-614-16,-1 0 272 0</inkml:trace>
  <inkml:trace contextRef="#ctx0" brushRef="#br0" timeOffset="111109.5898">13043 10756 167 0,'6'-6'242'0,"-3"2"-15"0,0 1-10 15,1-1-16-15,-1 2-15 0,0-1-9 0,-1 0-9 0,1 0-12 16,-1 2-14-16,0-2-15 0,1 1-9 0,-1 1-11 0,2-1-13 16,-1 1-8-16,-3 1-10 0,8-1-9 15,-2 2-1-15,-2 0-10 0,2 1-8 0,1-1-6 0,1 5-5 16,1 3-2-16,1 1 11 0,-3 3-1 16,4 6 1-16,-4 3 0 0,-1 1 0 0,-2 4-3 15,-2 11 3-15,-1 1 1 0,-4 4-7 16,-4 1-2-16,-1 19-2 0,-5-3-4 0,3-18-4 0,-4 1 20 15,1 1-7-15,-5 16-4 0,5-20-5 0,0-1-2 0,1 1-3 16,1 0 4-16,3-5-6 0,-4 3-5 16,2-2-3-16,3-10-1 0,0 9-3 0,3-10 3 0,1 1-6 15,0-1-1-15,3-2-14 0,0-1 1 16,2-2-7-16,2-1-5 0,0-4-7 16,2-1-1-16,1-2-3 0,0-1-1 0,2-2 3 0,1 1-5 15,1 0 3-15,0-3 2 0,1-2 0 0,1 1-1 16,-1-3 8-16,-2-2-2 0,0-1 2 0,1 0 4 0,-1-3 2 15,-1 2 6-15,-2-1 5 0,1 0 9 0,-2 0 6 16,-2 2-4-16,1-1 4 0,-5 1-2 0,0 0 0 0,0 0 7 16,0 4 6-16,-6 0 1 15,-1 4 3-15,-4 1 1 0,-5 5-8 0,-4 0 0 0,0 5 0 16,1 1-6-16,-4 8 0 0,1 0-1 16,2 1 6-16,8-3 2 0,-4 7 0 0,6 4-2 0,-2 0-5 15,7 6-23-15,1 1 2 0,1 18-1 16,3-16-6-16,5 19-5 0,1-4-12 0,0 2-6 15,1-20-8-15,7 18-4 0,-11-18 2 0,6 19-7 0,-5-20 18 16,4-2-4-16,-8 1-4 0,0 0 3 16,-1-5 9-16,-3-11-2 0,1 1 4 0,-3-1 6 0,0-2 14 15,-2-3 13-15,-2-1 16 0,-4-1 11 16,4-4 19-16,-6 1 16 0,0-3-6 0,2-3 7 0,-3 1-12 16,2-6 1-16,-5-1-11 0,4-3-1 15,-5-3 0-15,-1-4-12 0,3-3-7 0,-1 1-15 0,2-3-13 16,4 0-23-16,0-4-36 15,6 4-33-15,1 1-35 0,1-4-55 0,3 3-75 0,-1-1-256 16,1 0-555-16,4 2 245 0</inkml:trace>
  <inkml:trace contextRef="#ctx0" brushRef="#br0" timeOffset="111572.9109">13510 12474 185 0,'-5'-2'279'16,"-2"1"-25"-16,-2 0-20 0,5 1-7 0,-2-2-5 15,0 2-7-15,6 0-7 0,-8 0-14 0,8 0-11 0,-6 0-8 16,6 0-18-16,-4-1-19 16,4 1-7-16,0 0-20 0,0 0-7 0,0 0-16 0,11-3-13 0,-2 2-12 15,5 0-11-15,2 0-16 16,6 1-25-16,3 0-15 0,1 0-18 0,-1 0-23 0,-1 2-28 16,0-1-25-16,0 2-26 0,-2 0-39 0,0 1-38 15,-7 0-43-15,-2-2-151 0,-5 2-428 16,1 0 190-16</inkml:trace>
  <inkml:trace contextRef="#ctx0" brushRef="#br0" timeOffset="111762.9392">13505 12654 2 0,'-9'1'307'16,"2"-1"-35"-16,1 3-28 0,2-3-22 0,0 1-25 0,4-1-18 15,-6 3-16-15,6-3-21 0,0 0-14 16,0 0-20-16,0 0-21 0,24-4-29 0,-8 4-26 0,4-4-23 0,4 1-20 15,1-3-21-15,2 1-23 0,2-2-21 16,11-2-18-16,-3 0-20 0,-10 0-10 0,10-5-14 16,-15 2-113-16,1 0-273 0,-6-3 121 0</inkml:trace>
  <inkml:trace contextRef="#ctx0" brushRef="#br0" timeOffset="111982.4288">13803 12419 219 0,'-17'-3'259'0,"4"0"-13"0,-1 0-21 0,5 1-21 16,0 0-17-16,3 1-22 0,1 0-16 15,1 2-13-15,4-1 1 0,-3 5-5 0,3-2-11 16,3 3-9-16,2 3-5 0,4 1-6 0,6 4-11 0,-2 4-10 16,1 0-6-16,3 0-8 0,-3-1-3 15,0 2-9-15,0 0 2 0,-1 0-15 0,-5 1-3 0,-2 4-5 16,-3-6 0-16,-5-2-8 0,-2 5 1 16,-3-1-4-16,-7-4-4 0,-3 3-9 0,0-3-13 15,-4-2-5-15,1 0-12 0,-1-1-15 0,0-2-13 16,0 2-25-16,1-6-25 0,-1 1-22 0,7-2-44 0,1-3-36 15,3 0-208-15,1-1-441 0,3-2 195 0</inkml:trace>
  <inkml:trace contextRef="#ctx0" brushRef="#br0" timeOffset="112939.5968">14372 12349 261 0,'4'-2'261'0,"1"0"-14"0,-1 0-17 0,-1 0-22 15,-3 2-20-15,5-1-15 0,-5 1-4 0,0 0 0 16,2 6-3-16,-4-2-6 0,1 1-13 0,-2 2-7 0,-3 6-7 16,1-1-8-16,-2 1-13 0,-2 4-5 15,5 3-6-15,-2 0-16 0,2 1-5 0,0 0-7 0,0 0-10 16,1 1-6-16,0-1-4 0,0 2-7 0,-1-1 1 15,4-2-8-15,0 2-5 0,0-4-3 0,0 2 1 16,0-3-5-16,3-4-7 0,1 0 2 0,-1 0-4 0,1-7-13 16,0 2-3-16,2-2-4 15,2-3-8-15,5 1-7 0,3-2-16 0,-1-4-13 16,1-1-10-16,8-3-3 0,-1-3-4 16,0-3 4-16,0-3-4 0,-1-5 6 0,6-3 1 0,-10 2 5 0,-1 0 13 15,0 1 11-15,0-2 14 0,-1 0 16 0,-2 4 14 0,-6 7 20 16,1-1 0-16,-4 4 4 15,0 2-1-15,-3 1-4 0,1 2-4 0,-2 1 4 16,-1 2-4-16,0 0 7 0,0 0 8 0,0 0-10 16,-12 11-4-16,6-2 0 0,3 3 1 0,-1 1-10 0,-1-2 4 0,2 4-3 15,1-1-6-15,2 4 0 16,-2 1 6-16,0-4-19 0,-1-2-2 0,2 0-5 0,-1-5-6 16,2 1-9-16,-1-1-7 0,1-2 7 15,0 0-2-15,0-1 3 0,-1-2-1 0,-1 1 10 16,2-2-2-16,0-2 1 0,0 0-3 0,0 0-1 15,0 0 5-15,-10-8 0 0,6 3-1 0,-2-3 3 0,2-5 0 16,-3 1 2-16,4-1 0 0,-1-7 0 0,1 1 2 0,3-1 3 16,-2-5-1-1,0 1-2-15,4-2 0 0,3 1 2 0,0 0-2 0,3-2 3 16,0 1-1-16,2 4-4 0,3 0 2 0,1 3-1 16,2 4 4-16,0 0-8 0,-2 6 4 0,3 1 2 0,0 5-4 15,-3-1 3-15,1 2 0 0,0 5-7 16,-3 1 2-16,1-1 2 0,-2 4-1 0,-1 2 1 0,-2 1-5 15,-1 1 2-15,-2 2-3 0,-3-1 1 0,-2 0 2 16,-2 0-9-16,-4 2-1 0,2-2-5 16,-4 1 6-16,-4 5-2 0,1-7-1 0,-3 4 0 0,-3-3 2 15,6-2 0-15,-4-3 7 0,1-1-3 16,-1-1 2-16,1 0 2 0,3-2 3 0,2-2 2 16,0 2 10-16,0-2 4 0,5 1 7 0,-2-2 4 15,2 0 4-15,4 0 0 0,-6 0-2 0,6 0-3 16,-4 1-5-16,4-1-2 0,0 0 0 15,0 0-2-15,3 6-4 0,1-5-3 0,3 3 4 0,1 2 0 0,0-1-4 16,2 4 1-16,0 1 0 0,2 0-3 0,0-2-2 16,4 5 0-16,-6-3 0 0,8 3-8 15,-2 1 2-15,-2-1-27 0,-3-2-14 0,5 3-18 0,-5-4-19 16,2 0-24-16,-1 1-24 0,1-4-32 16,-2 2-41-16,2-2-14 0,-1-1-38 0,1 0-140 0,0-4-428 15,0-1 189-15</inkml:trace>
  <inkml:trace contextRef="#ctx0" brushRef="#br0" timeOffset="113192.2384">15171 12416 280 0,'-5'-12'346'0,"1"1"-29"0,-2 4-18 0,1 0-21 0,-1 2-25 16,2 2-29-16,-2 2-15 15,1 0-16-15,-2 3-22 0,-1 2-12 0,0 2-14 0,-1 4-15 16,1 2-17-16,-4 6-6 0,3 1-9 0,2 2-11 15,1-1-10-15,2 3-10 0,0-2-6 16,2 2 1-16,2 1-14 0,2 1-11 0,0 0-20 0,2-1-8 0,0-2-10 16,0-1-23-16,1 2-10 15,1-4-18-15,-2-4-15 0,3-1-10 0,0-2-17 0,0-2-14 16,2 0-18-16,-1-5-15 0,2-2-19 16,3-1-14-16,3-2-29 0,0-2-18 0,4-3-164 15,-5-2-415-15,3-3 184 0</inkml:trace>
  <inkml:trace contextRef="#ctx0" brushRef="#br0" timeOffset="113467.7116">15355 12654 151 0,'12'-16'225'16,"-5"4"14"-16,-1 1 7 0,-2 2 4 0,-1 2 1 0,-1-2-12 16,-1 6-13-16,-1-3-15 0,0 4-6 0,-1 0-10 0,1 2-6 15,-5-3-19-15,5 3-15 0,-10 3-12 16,3 0-6-16,-1 4-19 0,0-1-11 0,-1 6-2 16,1-3-22-16,0 2-8 0,1 2-6 0,0 4-7 15,6-2-15-15,1-2-15 0,0-1-12 0,2-3-17 0,1-2-8 16,3-1-16-16,0 1-7 0,2-3-7 15,2-1-3-15,0-3-2 0,1 2 3 0,-1-4 4 16,2-4 6-16,0 0 2 0,1-1 2 0,-5-5 11 16,5-4 7-16,-6 4 10 0,2-5 3 0,-6 3 10 15,-1 1 5-15,1 0 4 0,-4 0-4 0,-2 1 2 16,-1 2 0-16,-2-2 5 0,0 7-6 0,-1-4-6 16,-1 3 0-16,1 1-4 0,-6 1-6 0,0 1-24 15,4 0-26-15,-1 2-29 0,1 1-34 16,0 0-35-16,0 3-38 0,3-2-53 0,1 1-54 0,1 1-186 15,1-2-510-15,3-1 227 0</inkml:trace>
  <inkml:trace contextRef="#ctx0" brushRef="#br0" timeOffset="113671.9928">15618 12388 314 0,'6'-7'373'0,"-2"4"-39"0,-1-1-32 16,1 2-20-16,1 0-33 0,-1 3-22 0,-1 2-15 0,2-2-15 15,-2 8-15-15,4 2-25 0,-1 1-13 16,-2 10-16-16,-1-1-14 0,-3 4-5 16,-3 1-18-16,-3 10-16 0,-5-2-33 0,0 6-27 0,-5-3-31 15,1-1-30-15,-5 2-33 0,-2-7-31 0,2-1-31 16,-2-1-48-16,4-10-45 0,0 1-222 16,3-5-493-16,1 1 218 0</inkml:trace>
  <inkml:trace contextRef="#ctx0" brushRef="#br0" timeOffset="114392.3635">16255 12366 92 0,'4'-7'189'0,"3"-5"3"0,-1-2 1 16,-2 1-2-16,0 0 5 0,-1-1-2 0,1 0 12 0,-1 1-2 15,0 0-15-15,-2 0-12 0,-1 5-15 16,-1 0-12-16,0 0-8 0,-2 3-13 0,0 1-18 0,-3 0-7 16,-1 3-10-16,-4-3-2 15,-6 6 0-15,-1 3-6 0,-5 4 0 0,1 2-7 0,-4 4-3 16,-2 8-9-16,-3 1-5 0,6 1-5 0,1 1-4 16,6-3-2-16,-5 4-9 0,3 2-5 0,9-7-3 15,-3 3 0-15,7-1-1 0,-3 0-3 16,7 0-10-16,2-3-10 0,2-1-5 0,2-5-17 0,4 5-4 15,0-2-9-15,3-7-12 0,4-3-4 0,0-3-1 0,0-2 2 16,2-5-1-16,8-1 2 0,-3-5 6 16,-3 1 7-16,2-8-4 0,-2 2 13 0,-5-2 11 0,-1 1 20 15,-3 2 11-15,-2 1 3 0,-1 4 10 16,-2-1 9-16,-1 2 2 0,-1 0-2 0,0 1 0 16,-2 3-9-16,0-1-5 0,0 3-2 15,-4-2-11-15,4 2 5 0,-9 6-6 0,5 0-3 0,-3 5-3 0,1 0 2 16,2 4-4-16,0-2-17 15,4 6-11-15,-3 0-18 0,3 0-18 0,3 1-22 0,0 0-23 16,1-1-27-16,2 0-36 0,-2-4-29 0,0-1-35 0,2-4-28 16,-2 0-220-16,0-1-511 0,-1-5 226 15</inkml:trace>
  <inkml:trace contextRef="#ctx0" brushRef="#br0" timeOffset="114709.5567">16273 12626 70 0,'3'-18'279'16,"3"3"-10"-16,-5 2-9 0,3 4-8 0,-1 1-17 15,-3-1-16-15,4 1-18 0,1 3-21 0,-1 1-17 16,-1-1-14-16,4 3-13 0,1 0-15 16,-1-1-14-16,2 3-11 0,-1 3-12 0,0-2 0 0,0 2-19 15,0 2-10-15,-1 2-20 0,-1 1-12 16,1 3-14-16,-2-4-10 0,-2 6-10 0,1-3-9 0,-4 3-2 16,-4-1-4-16,1 0 6 0,-4 0-2 0,0-1 4 15,0-3 0-15,-1-2 1 0,-1-1 5 0,2 0 1 16,0-2-1-16,0 0 14 0,2-2 9 0,0-1-2 15,5 0 4-15,-7-2-2 0,6-3 5 16,1-1-1-16,1-2 3 0,2-3-2 0,4-1-2 0,0 0-2 16,6-4-4-16,0 1 2 0,2 1-3 15,3 1 0-15,-1 4-8 0,0 1-3 0,1 0-9 16,2 2 0-16,-4 4-12 0,5-2-17 0,-6 6-17 16,-1-2-23-16,3 2-24 0,-6 2-24 0,2 1-28 0,-6 1-22 15,3-2-32-15,-6 3-126 0,3 0-366 16,-1-2 162-16</inkml:trace>
  <inkml:trace contextRef="#ctx0" brushRef="#br0" timeOffset="116702.2906">16718 12564 227 0,'-3'-6'297'0,"3"0"-5"0,-3 0-8 15,1 2-14-15,-2-1-7 0,-1-2-19 0,3 5-17 16,-3-3-15-16,-2 2-15 0,0 2-21 0,-1 1-17 0,-2 1-26 15,0 3-1-15,-3 0-21 0,1 0-14 16,-2 5-1-16,-3 1-11 0,1 2-15 0,6-1-2 16,0-2-9-16,-4 7-7 0,7-2-2 0,0 3-4 15,0 1-7-15,4-4-16 0,3 0-17 0,2-1-2 0,-1 2-24 16,2-4-2-16,3 0-8 16,2-3-9-16,-1-1 3 0,4-2-2 0,-1-2-1 15,0-2 0-15,3 2-2 0,-2-7 9 0,3 1 5 0,0-1-3 0,0-7 10 16,2 2-2-16,-2-7 6 0,-1 3 14 15,-4 0 4-15,1-3 15 0,-3 4 14 0,0 1 4 0,-4-1 1 16,1 4 12-16,-1-1-3 0,1 3-2 16,-4 0-2-16,2 3-5 0,-1-2 0 0,-2 1-1 15,1 4-3-15,-2-2-10 0,2 2-1 16,0 0-6-16,-8 6 3 0,5-3-8 0,0 5-2 0,-1-1-12 16,4 2-11-16,-3 1-9 0,3-1-12 0,3 1-8 15,-1 0-15-15,3-1-9 0,-1 0-6 0,3-3-8 16,0 1 2-16,-1-3 4 0,4-2 6 0,-2-1 9 0,2-1 6 15,4-3 8-15,-4 2 7 0,2-5 15 16,0-1 11-16,-3-2 9 0,1 0 17 0,-1-3 8 0,-1 2 14 16,1-1 17-16,-4 2 10 15,2-1 2-15,-2 3 19 0,-1 0 3 0,-1 2 2 0,1 2-11 16,-2-3-7-16,-1 2-8 0,2 2-8 16,-3 2-3-16,1-3-9 0,-1 3-3 0,0 0-9 0,0 0-9 15,0 9 2-15,-3 0-20 0,2-2-11 16,-2 2-13-16,-1 2-10 0,1 2-4 0,-1-1-5 15,1 0-6-15,-1 0 3 0,1-1 0 0,0-2 4 0,3-2 2 16,-4-3 5-16,2 2 3 0,1-3 0 0,-2 0 6 16,1 0 5-16,1 0 4 0,1-3 6 0,0 0 9 0,0 0 0 15,-6-9 9-15,6 5 13 16,0-5 1-16,2-4 6 0,1 1-2 0,1-1-4 0,2 0 4 16,1-5 1-16,3 6 8 0,1-5-12 15,-4 5 3-15,3 0-3 0,2 4-1 0,-1-3-4 0,0 3 9 16,2 2-17-16,-1 1 2 0,-2 2 3 0,0 3-2 0,4 0-9 15,-5 2 6-15,0 3-10 0,-1-3-2 16,1 4-4-16,-3 1-16 0,1-1-6 0,-2 2-1 16,-2 1-3-16,-1 0-1 0,-1-1 4 15,-2 2 4-15,-1-2-1 0,-1 1 2 0,1-2-3 0,-1 0 8 0,-1-1-3 16,-1-2 6-16,2 0 3 16,1-1 1-16,-1-1 3 0,0-1 10 0,3-1-6 15,0 0-1-15,0 0 6 0,0 0 2 0,-3-7 7 0,4 0-2 16,1 2 7-16,1-3 7 0,1 1 0 0,2 0 1 15,1-3 2-15,0 2 3 0,0 2-2 0,2-2-2 0,-1 3-4 16,1 0-4-16,0 2 1 16,0-1-2-16,0 4-1 0,1 0-3 0,-1 0-1 0,0 0-2 0,4 5 0 15,-2 2-4-15,-2-2 1 16,-1 5 1-16,-1-5-3 0,-1 6-4 0,0-2 4 16,-2 1-11-16,-1 2-9 0,-3 0-10 0,0 1-11 15,0-2-7-15,-2-4-16 0,1 2 4 0,-2-2-22 0,-1 1-4 16,1-1-11-16,2-1-10 0,-2-3-16 0,3 2-15 0,-3-1-17 15,3-2-5-15,0-2 1 0,0 0-5 16,0 0-1-16,0 0 19 0,0 0 6 0,17-14 31 0,-10 6 25 16,-1 1 32-16,5-9 18 15,-4 3 25-15,0-1 25 0,6-2 25 0,-4-1 16 16,-1 6 20-16,0-2 14 0,0 1 21 0,-1 1 9 16,0 0 5-16,-1 6-2 0,-1-3 5 0,0 5-11 15,-2-3-7-15,1 4-13 0,-2-1-14 0,0 1-4 16,-2 2-7-16,0 0-3 0,7 5-6 0,-4 0-2 0,0 2-10 15,-3 1-5-15,0 3-4 0,0-3-8 0,0 1-4 16,-2 4-4-16,-2-1-3 0,4 0-7 0,-3-3-6 16,2 3-3-16,-1-3-12 0,0-1 0 0,1-2 0 0,0-2-3 15,0-2 4-15,1 2 2 16,0-4-2-16,0 3 0 0,0-3-2 0,0 0 7 0,2-11-6 16,1 2 7-16,2 1 3 0,-1-6 11 15,3 3 13-15,0-3-17 0,0 0 5 0,2-3-1 0,1 6 8 16,-2-2-4-16,1 3-3 0,1 1-4 0,-3 3-6 15,1 3-2-15,0-1 8 0,-1 2-3 0,-1 1-8 16,0 0 0-16,-1 2-2 0,1 0 4 0,0 5-4 0,-1-1 5 16,0 3-5-16,-3 0-6 15,-1 1 8-15,-1 2-8 0,-1-1 9 0,-1 2-15 16,-1 0-1-16,0-4-3 0,0-1 8 0,-1 1 1 16,0-1-8-16,1 2 6 0,1-4-4 0,-1 2 6 0,2-3 0 15,-1-2 8-15,2-2-12 0,0 0 3 0,0 0 7 16,1-10 1-16,3 4-5 0,0-5 0 0,1 0 16 15,4-3-12-15,-1 3 3 0,1-2-3 0,2 1 6 0,2 2 4 16,-3 3-5-16,3-2-1 16,-1 1-1-16,1 4 0 0,-1 0-1 0,-1 3-2 0,-2 0-2 0,4 1 7 15,-3 1-3-15,3 1 1 16,-5 1 6-16,6 3-9 0,-5 2-11 0,1-1 7 16,-2 0-1-16,2 0 3 0,-3 2 1 0,-2-2-10 15,3 0-1-15,-3 1-10 0,2-2-4 0,0 5-16 0,-2-3-7 16,0-2-11-16,4-2-8 0,-2 1-16 15,1-1-13-15,-1-1-1 0,0 0-3 0,2-3-5 16,2 3 10-16,-1-5 2 0,4 0 11 0,-3-2 9 16,2-1 10-16,-1-2 14 0,1 0 8 0,-3-2 14 15,7-4 8-15,-7 3 17 0,1-5 8 0,-1 3 17 0,3-5 23 16,-4 1 9-16,-2 4 15 0,-1-2 14 16,0 1 14-16,-2 0 1 0,-1 1 2 0,1-2 0 15,-3 2 7-15,1 0-9 0,-2 4 28 16,0 1 9-16,-2 3-5 0,1-1-6 0,-2 2-10 0,-1 2-15 0,0-1-6 15,-5 4-8-15,1 0-12 0,-1 1-7 0,-1 4-6 0,1 1-9 16,-4 1-2-16,6 2-7 16,-6 7-9-16,6-5-17 0,0-1-34 0,3 1-18 15,-2 1-34-15,2-3-3 0,4 1-10 0,-1-3-1 16,2 0 7-16,-1-4 1 0,3 1-6 0,0-1 1 16,1-4 11-16,0 2 1 0,5-3 5 0,-4 0 4 15,4-3 5-15,-2 2 6 0,1-3 4 0,-1-1 17 0,2-1 26 16,-2 1-1-16,0-1 17 15,0 2 1-15,-3 1 17 0,0-1 5 0,-1 1 9 0,0 2-5 16,0 0-9-16,0-1-2 0,-3 2-2 0,0 0-6 0,4-2-2 0,-4 2-7 16,0 0 0-16,1 6-4 15,-1 0 4-15,-1-1-3 0,1 1-17 0,1 1-27 16,2-2-1-16,-3 2-13 0,3-2-13 16,0 1-5-16,1-2-17 0,1 0 4 0,4-1-6 0,-2-1 4 0,4-4 4 15,-1-2 11-15,4 1 0 16,-1-4 9-16,1-1 13 0,0-1 12 0,2-2 17 0,-1-2 12 15,-2 6 12-15,-2-4 16 0,-1 1 14 0,-2 1-1 0,2-1 9 16,-3 2 5-16,-3 1 9 0,2 1 7 16,-2 0 9-16,-1 2-7 0,1 1-4 0,-1 0-9 0,0-1-9 15,-3 4-9-15,0 0 1 0,4-4-3 16,-4 4-9-16,0 0-1 0,0 0-3 0,0 0-3 0,-13 7-6 16,12-2-4-16,-3 1-1 0,0 4-18 15,2-2-10-15,-1 3-8 0,2 2-8 0,1-1 1 0,1 2 15 16,2-1-19-16,-1 1 3 0,0 0 1 0,1-1-2 0,0-1 10 15,1-1-2-15,-1 0 4 16,1-2 2-16,-1-2 7 0,3 2-2 0,-5-3 2 0,2 2 3 16,1-3 12-16,-1 1 5 15,0-3 1-15,1 0-4 0,-1-2-2 0,1 1 6 16,-1 1-2-16,3-3 1 0,-6 0-15 0,12-5-17 0,-3 1-33 16,2-2-31-16,3-2-52 0,-1 0-47 0,4-3-41 0,0 0-65 15,-5 0-256-15,8-3-594 16,-2-4 264-16</inkml:trace>
  <inkml:trace contextRef="#ctx0" brushRef="#br0" timeOffset="121582.518">17736 4812 143 0,'0'0'182'0,"-1"-2"-15"0,1 2-13 0,-3-4-14 16,3 4-9-16,-1-3-6 0,1 3-7 16,-2-4-2-16,2 4-7 0,0 0-11 0,-3-2-8 0,3 2-6 15,0 0-7-15,-1-2-8 0,1 2-7 16,0 0-1-16,0 0-3 0,0 0-6 0,0 0-4 0,0 0-4 15,0 0-5-15,0 0-7 0,-3-2 5 0,3 2-2 16,0 0-3-16,0 0-1 0,0 0 0 0,0 0-2 16,-5-1-1-16,5 1 0 0,0 0-2 0,-5-2 0 0,5 2 3 15,-4-2-2-15,4 2 0 0,0 0 3 0,-7 0-4 16,4-1 2-16,3 1-4 0,-7-1-3 16,7 1 1-16,-7 0-2 0,3-1 3 15,1-1-6-15,0 1-1 0,3 1 1 0,-7-1-2 0,3 1 1 16,4 0-1-16,-5-3 0 0,2 3 0 0,3 0-1 15,-7-3 0-15,7 3-6 0,-6 0 4 0,6 0-2 16,-4-1 8-16,4 1-11 0,-7 0 0 0,7 0-1 0,-5 0 3 16,5 0-4-16,-8 0 1 15,8 0-2-15,-8 0 4 0,2 0-2 0,0 1 0 0,1-1-2 0,-1 0 4 16,-1 0 2-16,1 2-2 16,-1-2 8-16,-1 1-3 0,2-1 1 0,2 1-4 0,-2 1 1 15,0-2 0-15,1 1 1 0,0 0-1 16,0 0-3-16,0 0 4 0,0 0-7 0,1 0 3 0,-2 0 0 15,0 1-4-15,2-2 5 0,-1 1-4 0,0 2 3 0,0-1 0 16,1-1-3-16,-2 2 11 0,1-1-8 16,-1 1-1-16,1-1 6 0,-1 3-2 0,1-2 3 0,-3 2 6 15,4-2-11-15,0-1 0 16,-2 3-2-16,-1-1 2 0,1 1-1 0,1 0 0 0,-2-1-2 0,1 0 2 16,-1 0 1-16,4-1-2 0,-1 1-2 0,-2 1 2 15,0-1-2-15,2-1-2 0,0 0 4 16,-1 2 1-16,0-2 3 0,0 2 0 15,1-2-3-15,0 2-1 0,-2 0 1 0,2-2 2 0,-1 3 2 16,1-2-1-16,-1 2 0 0,0-1-1 0,-1 0-2 16,1-1 2-16,0 1 0 0,0-1 0 0,1 2-1 15,1-1 2-15,-1-1 0 0,0 1-3 0,0-2 2 0,-1 2-2 16,2 0-2-16,-1 0 6 0,1-2-1 16,0 0-4-16,-1 0 0 0,1 0 3 0,0 0-2 0,2 1-2 15,-2-1 2-15,0-1 1 0,0 1-8 0,2-1 2 16,-2 1 1-16,0 0 5 0,2 0-5 15,-1 0 1-15,0 1-4 0,-1-2 7 0,4 4-4 0,-5-5 0 0,3 2 2 16,-2 0-3-16,1 1 0 16,1-1-1-16,-1 1 1 0,0 2 1 0,0-3 2 15,1 1-2-15,-3 1 5 0,1-1-1 0,1 0 0 16,-1-1-2-16,2 2-2 0,-1 1 3 0,1-2 5 16,1-1-1-16,-1 3-2 0,-2-2-2 0,2 0-5 15,-1 2 7-15,0-2 1 0,0 1-9 0,-1 2 5 0,1-3-2 16,1 4 5-16,-1-4-7 0,1 2 2 0,-1 0 4 15,2 1 1-15,-1-3-5 0,-1 3 2 16,1-1 0-16,0-1-1 0,-1 2 5 0,0-1-1 0,2 1-1 0,-2-1-2 16,1 1 13-16,-1-1-12 15,1 0-3-15,1 0 1 0,-1 1-3 0,0-3 3 16,1 4-1-16,-1-2 2 0,0 1-1 0,1 1 2 16,-2-2-5-16,1 2 1 0,1-3 2 0,0 2-6 0,-1-1 5 15,1 1-2-15,0-1 0 0,0-1 8 16,0 0-7-16,1 1-3 0,-1 1 4 0,1-2-3 0,1 1 1 15,-1-2 2-15,0 2-6 0,0-1 5 16,1 0-4-16,0 2 1 0,0-3-3 0,0 2 5 16,0-1 0-16,0 1 17 0,-1-2-19 0,1 2-2 15,0 0 7-15,-1-2-5 0,1-1 0 0,1 4 4 16,0-3 1-16,-1 1-7 0,-1-1 5 0,2 1 2 0,-1-1-2 16,1 0 1-16,-2 1-6 0,1-2 10 15,1 0-8-15,1 1 11 0,-3-1-12 0,2 1 1 0,0-1-2 16,-2 1 5-16,3-1 0 0,-1 1-1 0,0 1 4 0,1-1-8 15,1 0 10-15,-3 3-15 0,1-5 3 16,2 1 5-16,-1 1 4 0,0 0-1 0,-1 0 8 0,3-1-12 16,-2 1-1-16,0-1-1 15,-1 0 3-15,3 1 4 0,-3-1-4 0,1 0-1 0,0 0 3 0,0 0-4 16,0 0 15-16,1-1-11 16,-1 1-3-16,1-1 0 0,0 0-2 0,1 2 3 0,0-2-5 0,-1 0 0 15,0 1 6-15,0 0 0 16,0-1-1-16,1 0-4 0,-1 0 7 0,2 0 3 0,-3 0-4 0,2 1-4 15,-1-1 10-15,0-1-7 0,-1 0-5 0,0 1 3 16,-1-1-5-16,1 0 10 0,1 2-5 16,-1-2-2-16,0 0 18 0,0 1-16 15,2-2 0-15,-6 0 5 0,7 2-4 0,-2-2-6 16,-3 1 15-16,4-1-10 0,-2 2-4 0,2-2 3 0,-1 2 5 16,0-1-1-16,0-1-5 0,0 1 0 15,0 1 2-15,0-2-3 0,0 0 4 0,1 1-1 0,-1-1 0 16,0 1-1-16,-1 0 2 0,1 0-3 0,-5-1-2 15,9 1 2-15,-6-1-1 0,2 0 7 0,-5 0-4 16,9 0-1-16,-4 1 2 0,-1-1-3 0,2 0 2 16,-2 1 3-16,3-2-1 0,-7 1 1 0,10 0-4 15,-4 0 2-15,0 1-1 0,-1-1 0 0,2-1-3 0,-1 1 5 16,-2 1-5-16,3-1 2 0,-1 0-2 16,-6 0 2-16,10 0 1 0,-5 0 7 0,1 0-5 0,-1 0-4 15,0 0 2-15,2 0 1 0,-2 0 3 0,0 2-2 16,3-2 2-16,-2 1-2 0,1 0 12 15,1-1-15-15,-2 1 2 0,2 1-1 0,-2-2-6 0,-6 0 4 0,12 1 3 16,-3 0-2-16,-2-1 6 16,0 0-2-16,2 2-6 0,-9-2 5 0,14 0-3 15,-7 0-3-15,2 0 19 0,-9 0-15 0,13 0-2 16,-7 0 3-16,-1 0-1 0,1 0 2 0,-6 0-6 0,14 0 4 16,-5-2 0-16,-4 2 3 0,2 0-4 15,2-1 4-15,-9 1 1 0,11 0-5 0,-3 0 1 0,1 0-3 16,-9 0 4-16,11 0 0 0,-11 0-2 0,13 0 4 0,-6 1-1 15,-7-1 4-15,10 0-1 16,-6-1 4-16,-4 1-5 0,11-1 0 0,-5 1 2 0,-1-2-3 0,1 2 5 16,-2-1 5-16,2 0-4 15,0 0-3-15,-1 1-1 0,1-2-1 0,1 1 2 0,0 0-1 16,0 1 15-16,-3 0-21 0,2-1 6 16,-2-1-7-16,3 1 8 0,-3 1 0 0,2-1-4 0,1-1 1 15,0 0-3-15,-3 0 0 0,2 1 3 16,1 0 0-16,0 0-13 0,-3-1 15 0,2 0 0 0,-2 0 0 15,2 0-5-15,1 0-2 0,-2 1-2 0,1-1 8 0,0 0-3 16,-1 2 1-16,1-2 3 16,0 1-4-16,-2 0-1 0,1 0 6 0,0-2-5 0,-1 2-5 15,0-1 3-15,2 1-1 0,-2-1 4 16,0 1-2-16,2 0 2 0,-2-1-1 0,0 0 2 0,1 0-1 16,-3 1-3-16,3 0 2 0,-5 1-1 15,7-3 0-15,-5 1 1 0,1 2-6 0,0-3 2 0,0 0 2 16,-3 3-4-16,4-3 10 0,-1 3 9 0,-3 0 1 15,4-2-2-15,-4 2-8 0,3-2-2 0,0 0-1 16,-3 2 5-16,1-3-1 0,2 1 3 0,-3 2-11 0,0 0 8 16,0-4 15-16,0 1-19 0,0 3-2 15,3-1 1-15,-3 1 1 0,1-4-5 16,2 2 9-16,-3 2 0 0,0-6-5 0,0 6-5 0,3-3 1 16,0 1-3-16,-2-2 12 0,2 1-6 0,-3 0 1 15,3 2 4-15,-2-1-17 0,2-3 15 16,-3 3-8-16,4-1 8 0,-2 1-9 0,-1-1 11 0,2 0-1 15,-2 0-2-15,1 0-2 0,-1-1 0 16,2 1 4-16,-2 0-5 0,1-1 15 0,-1 0-10 16,0 0-1-16,1 0-4 0,-2 0 1 0,1-2 0 15,2 2 4-15,-1-1-3 0,-1-1-3 0,-1 2 2 0,0-4 1 16,3 0 1-16,-2 3 4 0,-1-4-7 0,0 4 4 16,0-4-3-16,0 1-1 0,0 2-1 15,0-3 2-15,0 1-6 0,0 0 6 0,-1-1 4 0,1 2-4 16,-2-3-12-16,2 3 6 0,-1-2 3 15,-2 1 7-15,3-1-4 0,-3 1-2 0,2 1 5 0,-1-2 1 16,1 0-13-16,-2 4 6 0,2-1 8 0,-1-1-7 0,1 0-6 16,-2 1 23-16,0-1-19 0,2 1 9 15,-2 1 1-15,2 1-10 0,-2-2 16 16,0 2-6-16,-1-2 0 0,1 1-4 0,0-1 2 0,2 2-5 16,-5-2 9-16,2 2-4 0,1-2-1 0,-1 0 5 15,-3 1-3-15,4-2 0 0,-4 0 0 0,1 2 6 16,1 0-10-16,-1-2 5 0,-1 2 1 15,0 0-3-15,0-2 0 0,0 3 2 0,1-4-6 0,-1 3-3 0,2-1 19 0,-4 0-19 16,4 0 7-16,-1-2-4 16,-1 3 8-16,3-1-4 0,-2-1-1 0,0 2 5 15,1-1 6-15,-1 1 2 0,2-2-8 0,0 1 9 16,-2 2-2-16,3-1 3 0,-4-1-3 0,3 1 2 0,-2-1 4 16,2 0-4-16,-3 0-1 0,3 1 0 15,-2 0 0-15,1 0-2 0,-1 0-1 0,2 2-1 0,-1-2-2 16,1-1 2-16,-3 2-4 0,3-2-2 0,0 3 3 15,-3-2-7-15,1-1 3 0,2 3 1 0,-2-2 0 16,-1 2-5-16,3-2-1 0,-3 1 0 0,0 0-5 16,0-1 3-16,0 1 4 0,0 1-1 0,0-3 0 15,-2 3 0-15,2-1 0 0,-4-1 0 0,1-1 1 16,0 3 6-16,2-1-6 0,-2 0-4 0,0 1 2 16,-1-2 0-16,0 1 0 0,-2-2 1 0,4 5 5 15,-2-7-4-15,3 5 5 0,1 1 2 16,-2 0-3-16,2 0 7 0,0-1-5 0,-3-1 0 0,3 3-2 15,3-1-1-15,-3 1 5 0,3-1 1 0,-2 0-4 0,2 1-2 16,-2 0-6-16,2 0 9 0,-1 0-2 16,5 1-2-16,-6-1-2 0,1 0-7 0,5 1 10 15,-7-1-6-15,7 1-1 0,-8 0 1 16,3 0 4-16,5 0-17 0,-9-1-23 0,5 1-3 0,-3 0-35 16,2 1-27-16,-3 0-22 0,1 1-24 0,-1 1-40 15,-2 0-28-15,1 1-43 0,0-2-43 0,-3 5-309 16,-2-3-661-16,0 3 292 0</inkml:trace>
  <inkml:trace contextRef="#ctx0" brushRef="#br0" timeOffset="126382.7359">17817 9394 19 0,'0'-2'243'0,"0"-2"-9"0,0 4-8 0,-2-5-10 16,2 1-10-16,0 1-16 0,0-1-15 0,-1 1-8 0,1 1-9 16,0-2-13-16,0 4-11 0,-3-4-9 15,3 4-11-15,-2-3-9 0,1 1-7 0,-2 0-10 0,1-1-7 16,-1 1-8-16,3 2-12 0,-7-2 0 15,2 2-5-15,0-1-8 0,-2 1 0 0,1-1-11 0,-1 1-3 16,-1-1 0-16,1 3 0 0,-2-2-1 0,2 1 1 16,-1-1-3-16,-1 0 3 0,3 2 1 0,-2-2-5 15,1 2-1-15,1-2-1 0,-1 3-4 0,2-1 2 16,-4-2-3-16,2 2 4 0,0 2-10 16,-1-1 3-16,1 0 0 0,-3 1-3 0,2 2-3 0,-2-2 2 15,0 2 1-15,0-1-3 0,-3 1 2 0,2 0 5 16,-2 1 6-16,2 0-3 0,-2 0 2 0,1 0-6 15,0 0 3-15,-1-1 1 0,2 2-5 0,0-1-1 0,0 1 7 16,0-2-5-16,1 3 4 16,-1-1 6-16,1-1-8 0,1 2-4 0,1-3-5 0,1 1 3 0,-1 0-1 15,0 2-5-15,-1-3 3 0,4 1 5 16,-4 1-8-16,2 1 8 0,-2 0-8 0,3-2 6 0,-3 3-2 16,0-3-1-16,3 3-1 15,1-2-3-15,-3 1-1 0,3 0 9 0,-1 2-10 0,0-4-3 0,2 0 8 16,-1 0-9-16,-1 1 9 0,3-1-1 0,-1 2-5 0,1-2-1 15,-1 3 5-15,1-3-4 16,-1 4 5-16,1-1 1 0,0-3-5 0,2 1 5 0,-2 2 1 16,0-2-7-16,2 1 0 0,-2 2 0 15,1-2-7-15,1 0 10 0,-2 1-3 0,2-2 3 16,-2 1 1-16,3 0 5 0,-3-1-7 0,3 2 1 16,0-2 1-16,-1 1-2 0,-1 0-4 0,1 0 1 0,1 0 8 15,-2-1-5-15,2 0-1 0,-1 0-2 16,2 1 1-16,-1-2 1 0,2 0 4 0,-1 2 8 15,-1-2-12-15,3 1 0 0,-3-1-11 0,3 2 6 0,-2-4 4 0,1 2-4 16,1 0 4-16,-1 0-3 16,1-2-2-16,0 2-3 0,-1-2 4 0,0 1-4 0,1-1 4 0,0 0 5 15,-1-1-4-15,2 2-4 16,-1-3 8-16,-2 3-9 0,3-3-7 0,-1 1 14 16,1 2-4-16,-1-4 10 0,1 2-10 0,1 1 9 15,-1-2-7-15,2 1-2 0,0 3 4 0,0-5-2 0,-1 4 2 16,1-2 9-16,0 0-14 0,0 0-2 0,0 0 2 0,2 0-4 15,-1-1 12-15,1 2-6 16,-1-3-2-16,0 2 5 0,1 0-5 0,1-1 6 0,-2-1-11 0,0 0 4 16,0 1 11-16,-1 0-6 0,1 0-1 15,-1-1 2-15,1-1-5 0,0 1-3 0,1 0 15 0,-1 0-9 16,-1-2-4-16,0 2-13 16,1 0 15-16,-1 0-2 0,3-1-6 0,0-1-2 0,0 2 7 15,-1-1 2-15,1-1 2 0,1 3 14 16,-3-2-15-16,1 2-1 0,1 0 0 0,-2-3-6 0,2 2 3 15,-2 1 4-15,1-1-4 0,-4 0 8 16,5-1-5-16,-2 0 4 0,0-1 0 0,-1 2-4 0,0-1-4 16,-1-1 8-16,2 1-2 0,0-2-2 0,0 2 14 0,1-2-21 15,1 2 4-15,-2-1 4 0,2-1-5 16,0 1 4-16,-1 0-2 0,1 0 3 0,-2-1 1 0,3-1-9 16,-2 2 11-16,2 2-11 15,-3-2 9-15,2 0-3 0,-1-2 9 0,-1 2-15 0,2 0 3 0,-1-1 3 16,0 1 1-16,0-1-2 15,0 1 1-15,0-2 3 0,1 2 1 0,-1 0-2 0,-3 0-2 16,4-1-2-16,1 1 0 0,-6 0 5 0,6-1-4 0,-1-1 10 0,-1 2-14 16,2-1 7-16,-3 1-5 15,3 0 6-15,0-2 0 0,-3 2-2 0,3-2-7 0,-3 2 2 16,0 0 6-16,1-1-6 0,1 1 9 16,-2-1-1-16,1 1-9 0,-1 0 6 0,0-2 0 0,-1 4-6 15,1-2 1-15,-1 0 2 0,-1-2 6 16,4 2 0-16,-1 2-1 0,-1-2-2 0,0 0 4 0,3 0 2 15,-3 0-9-15,2 0 10 0,-1 0-3 0,-1 0-9 0,3 0 2 16,-2 1 16-16,1-1-14 0,-1 0 4 16,1 0-18-16,-1 0 15 0,-1 0 0 0,2 0-1 0,-2 0 1 15,1-1 1-15,-2 1-2 16,-1 0-1-16,4 0 1 0,-5-2 3 0,3 2 0 0,-1 0-2 16,-2 0-3-16,6 0 4 0,-6-1-2 0,5 1 4 15,-2 0-8-15,-2 0 3 0,4 0 7 0,-2-2-2 16,1 1-4-16,-2 1-3 0,2-1 7 15,-2 1 2-15,1 0-5 0,-1 0-1 0,-1 0-5 0,1 0 3 0,1-2 6 16,-3 2-1-16,2 0 1 0,-2 0-6 0,-4 0 3 16,8-1 0-16,-5 1 0 0,-3 0 3 15,7-1-5-15,-4 0 2 0,-3 1 1 16,7-3-4-16,-3 3 2 0,-4 0 0 0,3-3 4 0,3 2-3 16,-5-1 0-16,5 1-2 0,-2 0 1 0,3-1 0 0,-1 0 2 15,-1 2 7-15,2-2-16 16,-1 0 5-16,0 1 2 0,-1-1-6 0,0 1 17 15,0 0-6-15,-1-1-9 0,1 0 10 0,0 1-5 0,-1-1 0 16,-1 1-1-16,3-2-2 0,-3 2 17 0,1-2-18 16,-1 1 6-16,2 1 3 0,-2-1-2 0,0 0-3 0,1-1 3 15,-1 1-5-15,1-2 6 0,-1 0-3 16,1 1-1-16,-1-1-1 0,0 1-1 0,1-1 0 0,-1 2 0 16,-2-1 1-16,2-1 2 0,3 1 0 15,-5-1-5-15,2 0 17 0,1 0-13 0,-1 2 0 0,0-3 0 16,0 0 4-16,-2 2 0 0,2-1-8 0,-2 0 7 15,1 1-9-15,-1-2 9 0,1 2-1 0,0-2 3 16,-1 1-7-16,-1 0 3 0,2 0 0 0,-2-1-4 0,-1 1 4 16,1 0 0-16,0-2 3 15,1-1-4-15,-1 1-1 0,0-1 13 0,2-1-10 0,-1 3 0 0,-1-3 3 16,2 3-8-16,-2-2 0 16,0 1-3-16,0-1 1 0,0 0 3 0,0-1 5 0,0 2-15 15,0-1 14-15,0 1-1 0,0-3 2 16,0 3-1-16,-2-1-2 0,1-2-1 0,-1 2 3 0,2 0 8 15,-2-2-8-15,-1 2-4 0,1 0 14 0,-1-2-15 0,2 3 1 16,-2-3-2-16,0 2 1 0,2 0 2 16,-2-1 8-16,3 1-4 0,-3-1-2 0,-1 1-3 15,4 0 0-15,0 2 2 0,0 0 0 0,-3-2-3 16,3 2 6-16,0-1-3 0,-1 1 1 0,-2-2-6 0,3 1 3 16,-3 0-3-16,3 0 6 15,-3-1-2-15,-1 0-4 0,1 2 7 0,2-2-6 0,-2 2 5 16,0 1-1-16,-1-3-2 0,1 0-3 0,-4 1 1 15,4 0 7-15,-1 1 0 0,1-2-5 0,-4 1 6 16,2 0-1-16,-1 1-3 0,3 0-5 0,-1-1 10 0,-2 1-11 16,2 0 9-16,-1-3-5 0,0 4 4 15,-2-4-2-15,3 2 0 0,1 1 6 0,-1-2-4 0,0 1-5 16,0 0-2-16,-1 0 4 0,1-1 0 16,1-1 1-16,-1 1-3 0,-3 1 1 0,4-1-1 0,-1 1 12 15,0-1-5-15,-2 2 5 0,3-1-2 16,-1 0 0-16,0 2 1 0,-2-1 0 0,2 2-12 0,-3-2 7 15,0-1-1-15,0 1 7 0,1 0 0 0,1 0-3 0,-2-1 3 16,0 2 6-16,0-1 3 16,1 0 4-16,0 1 5 0,-1 0 0 0,2-2-1 0,-2 3-3 0,-1-2-2 15,1 1-1-15,0 0-3 16,-1-1 0-16,1 1-2 0,0 0 5 0,0 1-6 16,1-2-1-16,-1 2-7 0,3 2 6 0,-2-2 3 15,2 0-6-15,-2 1 2 0,2-1-4 0,-3 2 2 0,2 0-10 16,-3-1 4-16,1-1 0 0,-1 0 4 0,1 0-1 0,-2 2-3 15,1 0 1-15,1 0-2 0,-3 0 1 16,3 1 6-16,-1-1-10 0,-2 1 3 16,0-1 2-16,0-1 4 0,0 2-7 0,0-1-1 0,2 1 3 15,-2 0-3-15,3 0 2 0,-3 0-4 0,2 1-1 0,-1-2 2 16,1 2 2-16,1-1 2 16,0 1 3-16,0-1-6 0,1 0 6 0,0 1 0 0,-2 0-5 15,-2-2 1-15,2 1-3 0,-5 1 4 16,3-1-4-16,0 0-1 0,-4 0 1 0,-1 0-4 0,-1 1-9 15,-1-2 3-15,0 0 2 0,-2 1 1 0,2-1-3 0,0 1 5 16,0-1-5-16,4 1 3 0,1-1 3 16,0 0-1-16,2 1-2 0,2-1 4 0,1-1 2 0,0 4-1 15,3-4-3-15,4 2 6 0,-9 0-1 16,9 0-3-16,-5-1-3 0,5 1-9 0,-6 0-2 0,6 0-16 16,0 0-11-16,-4 1-14 15,4-1-11-15,0 0 4 0,0 0-9 0,-3 4 6 0,2-2-10 16,1-2-11-16,0 4-13 0,-2-1-10 15,1-1-24-15,-1 3-29 0,0-3-28 0,0 2-31 0,1 1-25 16,-2-2-44-16,0 0-208 0,0-2-542 0,0 2 240 0</inkml:trace>
  <inkml:trace contextRef="#ctx0" brushRef="#br0" timeOffset="137002.3777">14407 11982 59 0,'-3'-7'216'0,"1"3"-5"0,0-1 1 0,1 1-9 0,-1 1-14 0,1 0-13 15,-2 0-9-15,3 0-11 0,-1 0-11 0,1 3-14 0,-2-2-14 16,2 2-13-16,0 0-11 16,-1-4-11-16,1 4-10 0,0 0-6 0,0 0-7 0,0 0 1 0,0 0-13 15,0 0 2-15,7 12-2 0,-3-8 4 16,3 7 0-16,3 1-7 0,1 3 2 0,4 4 2 16,4 4-2-16,5 6 1 0,4 4-7 15,6 2 9-15,15 12 7 0,1-1 4 0,2 2-4 0,3-2-3 16,7 5 2-16,1-3-6 0,6 0-1 0,-2-1-6 0,5 4-2 15,5-2-9-15,-6-3 3 0,-2-2-5 16,-1 0 1-16,-3-3 26 0,-4-4-25 0,-3-5-4 0,-20-9 18 16,2-1-8-16,-5 1-6 15,-3-5-2-15,-9-7-4 0,-2 2-4 0,0-3-8 0,-4 0-3 16,-7-4-3-16,0-1-9 0,-3-2 5 16,-2 0 1-16,0 0-4 0,0-3 1 0,0 2-1 0,-3-2-3 15,3 2-9-15,-3-1-11 0,-2-1-9 16,5 2-25-16,-5-2-22 0,0 0-20 0,2-5-15 0,-2 5-11 15,-2-7-13-15,0 4-18 0,1-1-24 16,-1-4-27-16,0 2-33 0,0-2-184 0,-1 0-458 16,1-4 203-16</inkml:trace>
  <inkml:trace contextRef="#ctx0" brushRef="#br0" timeOffset="137513.5164">15863 11765 8 0,'-4'-10'245'0,"0"1"-20"15,-2 3-25-15,-2 3-16 0,-2-1-19 0,-3 3-10 16,-2-1-6-16,-2 2-10 0,0 2-12 0,-3 3-9 16,-4 4-5-16,2-2-7 0,-2 6-10 0,-7 5 2 15,0 7-3-15,-6 1-10 0,-11 17-3 16,0 3-5-16,-4 3-2 0,0 6-5 0,-4 6-7 0,-5 8 1 15,-3 3-3-15,-5 5-9 0,-4 1-1 0,-5 0-9 0,-2 0-5 16,0 2 10-16,-5-2 7 0,-1-2 7 16,0-2-2-16,3-5 7 0,7-5-30 0,4-6 2 0,5-6-1 15,6 1 1-15,9-5-2 0,18-16-5 0,3-2-5 16,3-2-1-16,4 1 7 0,7-8-7 0,3-3-3 16,0-1-2-16,8-5-1 15,-2 0 0-15,2-5-10 0,2 2-3 0,1-2 0 0,-1 0 2 0,1-3-5 16,2 0 4-16,-2 0 3 0,2-3-2 15,1-1-5-15,0 0 8 0,0 0-5 0,0 0 0 16,0 0-1-16,0 0-1 0,0 0-1 0,2-11 2 0,0 8-2 16,-1-3 0-16,2 1 2 0,-2 1-8 15,1-1 4-15,-2-1-8 0,0 1 4 0,0 0-3 16,1 1-1-16,-1-1 3 0,3 1 0 0,-6-1 2 0,3 1-3 16,0 4-2-16,0-6 4 0,3 3 0 0,-3 3 2 0,0 0-4 0,0-6-6 31,0 5 2-31,0 1-11 0,0-3-9 0,0 3-9 0,0 0-7 15,0 0-10-15,0-4-10 0,0 4-12 0,0 0-10 0,0 0-9 0,0 0-16 16,0 0-20-16,0 0-22 16,0 0-50-16,-8 7-38 0,2-6-150 0,3 3-424 0,-1-2 188 15</inkml:trace>
  <inkml:trace contextRef="#ctx0" brushRef="#br0" timeOffset="138574.5386">11313 10910 115 0,'-2'-7'159'0,"-1"1"-3"0,1 0-9 16,1 2-6-16,1-1-5 0,0 2-9 0,-1 0-15 0,1 3-11 0,-1-5-14 16,2 2-3-16,-1 3-9 0,2-2-10 15,-2 2-5-15,7 0-6 0,-7 0-1 16,8 2-7-16,-4-1-6 0,1 2-8 0,-2 0 4 16,4 1-6-16,-3-1-5 0,4 2 2 0,-5-1-5 0,3 2-1 15,-3-2-1-15,1 2-6 0,-1 0 0 16,1-2 3-16,-1-3-3 0,0 5-10 0,1-3 5 0,-2 0-2 15,-1-2-3-15,0 3 1 0,1-1 5 0,-1-1-7 16,-1-2 10-16,0 3-4 0,0-3-2 16,3 3 0-16,-3-3 3 0,0 1-3 0,0-1 1 0,0 0 0 0,0 0 2 15,3 2-4-15,-3-2-4 16,0 0-2-16,0 0-16 0,0 0-4 0,0 0-20 0,0 0-19 16,0 0-6-16,0 0-33 0,0 0-21 15,-6 4-38-15,6-4-108 0,-3 3-285 0,3-3 126 0</inkml:trace>
  <inkml:trace contextRef="#ctx0" brushRef="#br0" timeOffset="140822.2039">13220 11503 99 0,'0'-6'251'16,"-1"3"-27"-16,2-1-23 0,-1 0-17 0,0 1-16 0,2 1-9 15,0-3-13-15,0 3-5 0,2 0-8 0,1 2-17 0,1-3-7 16,0 3-12-16,1 1-5 16,2 1-12-16,-2 2-8 0,2-1-11 0,-2 0-4 0,3 2-4 0,0 5-6 15,-5-1-6-15,4 0-1 16,-3 0-4-16,-2 4-2 0,-1-3-5 0,-2 4-5 0,-1 0-1 0,-1 1-4 16,-2-2-2-16,-1-1 4 0,-4 0 11 15,3-2-6-15,-2 3 0 0,1-2-5 16,-1-4 1-16,3 0 2 0,1-3-6 0,-2 1-3 0,1-2 10 0,1 0 7 15,1-2 0-15,-1 1 0 0,3-2-5 16,0 0 2-16,-7-5-2 0,4 1-2 0,2-5-5 0,1 0 0 16,1-4-2-16,2-1-3 0,0-5 4 15,4 0-2-15,0-1 1 0,0 1 1 0,4 0-2 16,1-1 0-16,0 4 1 0,3 2-2 16,-1 0 4-16,-2 4-8 0,5-2-1 0,-4 5-1 0,1 0 2 0,-1 3-7 15,1 0 2-15,-5 3-2 16,4-1 0-16,1 1 1 0,-4 4-1 0,4 0 3 0,-5 1-2 15,2 3-6-15,-4 2 3 0,-1 0 0 0,1 1-2 0,-4 6 1 16,-2 2 0-16,-1 3 1 0,-1-2-1 16,-2 2-17-16,-4 0-15 0,1 0-10 0,-1 0-13 0,-1-2-16 15,-1 2-17-15,1-5-25 0,2-2-23 16,0-1-28-16,3-6-20 0,2 1-9 0,2-3-15 0,1-3-17 16,2-1-116-16,-4-1-365 15,11-6 162-15</inkml:trace>
  <inkml:trace contextRef="#ctx0" brushRef="#br0" timeOffset="141174.7233">13627 11552 175 0,'8'-20'191'0,"1"0"4"0,-2 7 0 0,-3 0 3 0,-1 3 6 0,0 3 2 16,0 1-15-16,-2 2-9 0,-1-1-24 15,0 1-14-15,0 1-15 0,0 3-15 0,0 0-3 0,0 0-4 16,0 0-7-16,-17 10-9 0,6-1-9 16,1 4-8-16,-1 4-7 0,-2-1-8 0,3 2-7 0,0 0-5 15,3 0-6-15,2-5-1 16,2 0-4-16,1 0-3 0,1-4 0 0,2 0-9 0,1 0 2 15,3-2-4-15,0-1-7 0,3-2-4 0,-1 0-8 0,3-2 3 0,0-2-2 16,1-2-6-16,0-2 6 16,2-2-2-16,-3-2-5 0,0 0 6 0,0 0-4 0,-2-5 4 15,-2 0 0-15,-2 1-2 0,0-3-4 16,-2 1 1-16,-2 2-1 0,-2-1-12 0,-1 1-2 0,-2 2-17 16,-1-2-6-16,-1 5-10 0,2 0-21 15,-4 2-12-15,2 0-14 0,1 2-21 0,1-2-12 0,0 3-32 16,1 0-9-16,3-1-16 0,-2 1-31 15,3-2-112-15,0 1-356 0,7-2 157 0</inkml:trace>
  <inkml:trace contextRef="#ctx0" brushRef="#br0" timeOffset="141313.7828">13806 11316 160 0,'11'-11'211'16,"-1"-1"7"-16,-3 0 3 0,0 2-6 0,-1 1 6 16,-2 1 0-16,-4 2-7 0,6-1-11 0,-5 3-6 0,2 1-24 15,-2 1-7-15,-1-2-17 16,0 4-23-16,2-3-14 0,-2 3-10 0,0 0-12 0,0 0-7 15,0 9-8-15,-3 0-5 0,0 2-9 0,-1 2-4 16,-2 0-2-16,-1 6-9 0,3 1-9 0,-2 0-1 16,1 2-4-16,2 1 6 0,0 0-19 0,0 1-16 0,0 2-21 15,2 0-9-15,1-2-20 0,-3 0-12 16,3 0-28-16,0-2-20 0,-3-2-26 0,5 0-29 0,-2-5-32 16,0-2-19-16,0-2-215 0,-3-3-462 15,3-3 204-15</inkml:trace>
  <inkml:trace contextRef="#ctx0" brushRef="#br0" timeOffset="142252.1768">13712 11488 163 0,'-2'-3'238'0,"1"-1"-26"0,2 1-21 0,0 0-18 0,1 0-21 15,5 0-11-15,0 0-15 0,3-1-14 0,5 1-13 16,1 1-10-16,5-2-6 0,0-1-14 0,-1 2-14 15,1-1-18-15,1-1-6 0,1 0-7 0,-2 1-1 0,-1-4-7 16,1 1 2-16,-7 1-7 0,0-2 5 16,3 0 3-16,-7-1 7 0,1 0 4 0,-1-3 8 0,0 1 6 15,-2-1 12-15,1 0 5 0,-4 1 8 16,1-1 17-16,-3 1 6 0,0 1-12 0,-2 1 2 16,1 2 5-16,-1-1 0 0,0 3 1 0,-1 0-7 15,0 1-8-15,2 0-9 0,-2 2-9 0,0 2 5 16,1-3-19-16,-1 3-4 0,0 0-6 0,0 0 0 0,-4 11-7 0,3-3 2 15,-1 6-2-15,-2-1 5 16,0 5-4-16,-2-4 0 0,2 6-14 0,-3-2-2 0,4 2 3 0,-4-3-5 16,3 4 3-16,-2-4-2 15,2-1-1-15,1 2-2 0,-1-1 0 0,1-4-1 0,0 0-1 16,2 0 0-16,1-5 1 0,0 1-1 16,0-1 0-16,1-4 0 0,-1 2 0 0,3-1 1 15,1-1-6-15,2-2-10 0,1 0-5 0,3-2-12 0,4-1-5 16,0-2-5-16,0-2-7 0,4-5 5 0,2 0 0 15,1-3 5-15,-4 1 2 0,0-1 15 0,-2-1-5 16,0 0 8-16,-3-1-4 0,2 2 3 0,-1-2 10 16,-6 2 6-16,0 0 12 0,1 1 12 0,-2 6 12 15,-2-3 11-15,-1 1 5 0,0 2 1 16,1 1-3-16,-4 2-10 0,3 0-8 0,-3 0-2 0,0 3-3 16,0 0-3-16,0 0 1 0,0 0-7 15,0 14 3-15,-3-5 3 0,-1 5-2 0,1-1-1 0,0 0-2 16,-1 7-3-16,1-2 1 0,3 2-5 0,-3-1 3 15,2-4-6-15,0 0 4 16,-1 3-1-16,2-3-9 0,0-3 5 0,-3-3-9 0,3-2-2 0,-1 0 0 0,1-2-1 16,0 0 3-16,0-2-1 15,-1-1 3-15,1-2 2 0,0 0-2 0,0 0-2 16,-6-7 4-16,5-2-1 0,-1 0 1 0,2-6-2 16,0-3 3-16,0-1-2 0,2-3-2 0,0 3 1 0,1-3 8 15,1 1 1-15,1-1-8 0,2 1-5 16,-2-3-10-16,2 1 1 0,3 0 3 0,0 3 0 0,1-2 1 15,2 6-2-15,-2-1 1 0,-1 5 5 16,0 1-4-16,0 4 4 0,-2 1-6 0,-1 3 4 16,0-1-1-16,-1 2 3 0,1 4-3 0,0-1 2 0,0 3-1 0,-3 2 2 15,1 1 4-15,-3 2-4 0,1 0 1 0,-6 4 0 16,3 1-5-16,-5 5-9 0,-1-1-4 0,-2-1-4 16,-2-1 0-16,-1 0-2 15,-2 0 1-15,3-4 1 0,-3 0 4 0,4-1 8 0,-4-2-5 16,3-2 5-16,0-1 2 0,3-3-2 15,0 1 4-15,0-1 0 0,4 0 4 0,-1-2 0 16,-2-1 0-16,6 0 3 0,-7-1-1 0,7 1 9 16,0 0 1-16,0 0 2 0,-4-2-2 0,4 2 2 15,0 0 9-15,0 0-16 0,0 0-4 0,0 0 5 0,0 0-2 16,21 2 1-16,-14 1 0 0,0-1-2 16,3 3 3-16,0 0 0 0,3 2-3 0,-2 1 1 0,0 1 6 15,3-2-6-15,-2 2 2 0,0 2-24 16,0-2-1-16,4 4-9 0,-6-4-22 0,0 2-27 0,1-2-26 15,-1 0-22-15,-3-2-27 0,2 1-31 0,-2-4-30 0,-2 2-207 16,2-2-458-16,-1-4 202 0</inkml:trace>
  <inkml:trace contextRef="#ctx0" brushRef="#br0" timeOffset="142793.5173">14621 11341 127 0,'-1'-13'300'0,"-1"4"-1"0,1 0-15 0,-2 2-9 0,0 0-20 0,3 2-23 15,0 1-24-15,-1 2-20 16,1-2-23-16,0 4-15 0,0 0 2 0,0 0-19 0,-13 9-11 0,9-3-17 16,-2 7-4-16,-1-3-13 0,0 5-7 15,-4 1-3-15,4 2-15 0,1-5-3 0,0 7-9 0,1-2-5 16,2 2-20-16,1-2-4 0,0 1-12 0,2-3-8 0,0-2-14 16,2-1-23-16,0-1-15 15,1-3-7-15,1 0-14 0,-1-2-13 16,4-3-21-16,0 1-11 0,0-2-21 0,3-3-19 0,4 0-14 15,-2-4-5-15,4-1 2 0,-3-4 22 0,5-1 10 0,-1-3 21 16,-4-2 28-16,2 0 30 16,0-1 30-16,-6 4 23 0,0-1 34 0,-2 0 18 0,-1 1 24 0,0 0 17 15,0 2 15-15,-4 3 11 16,1 0 19-16,-1-1-1 0,-2 2 1 0,3 2-6 16,-3 0-11-16,1 1-12 0,0 0-1 0,-1 3-11 15,0 0-3-15,0 0-7 0,0 0-5 0,-15 10-6 16,8-4-8-16,-2 5-2 0,3-2-12 0,-1 3 1 0,1 0-10 0,1-1 2 15,3-2-7-15,-1 0 0 16,3 0-3-16,0-1-7 0,0-2-9 0,2 1-2 0,1-3-3 0,0 1 13 16,1-2-11-16,1-1 1 0,1-3-4 15,2-1 1-15,-1 0-3 0,1-4-3 0,1 1 1 16,-4-3 3-16,4 0 5 0,-1-3-9 16,-2 1 2-16,1-2 15 0,-4 2-18 0,1-3-4 15,-1 4 6-15,-4 0-6 0,2-1 2 0,-4 0-12 0,1 3-15 0,-3 0-21 16,1 1-19-16,-3 1-25 15,-2 1-16-15,1 2-33 0,-2-1-28 0,-1 1-40 0,1 2-40 0,0 1-197 16,2-2-483-16,1 3 214 0</inkml:trace>
  <inkml:trace contextRef="#ctx0" brushRef="#br0" timeOffset="143007.8913">14859 11172 250 0,'4'-5'310'0,"-1"1"-29"15,2 1-29-15,-1 2-17 0,1 1-13 0,0 4-13 16,1 1-22-16,1 5-12 0,0 5-14 0,2 2-15 0,-2 4-17 16,-3 2-15-16,-1 1-24 0,-2 1-13 0,-2 2-19 15,-2 7-21-15,-4 0-23 0,0 4-21 0,-6 0-22 0,-2-1-22 16,0 2-25-16,-6-3-23 16,-3 2-27-16,-3-1-18 0,-3-3-13 0,1-1-12 0,-4-1-11 15,0-2-139-15,-4-3-344 0,-4 0 152 16</inkml:trace>
  <inkml:trace contextRef="#ctx0" brushRef="#br0" timeOffset="143361.7471">13205 12044 14 0,'-40'0'253'0,"12"-1"-16"15,4 3-2-15,4-3-9 0,5 0-2 0,5 3-7 0,1-2-5 16,1 0-14-16,1 0-15 0,4 0-17 0,3 0-11 0,-7 2-17 15,6 0 6-15,1-2-8 0,6 5-5 16,2-3-13-16,5 2-4 0,4 0-14 0,6-2-6 0,4 2-11 0,1-3-11 16,13 2 11-16,6-5-13 15,21 0-3-15,3-4-4 0,5-2 2 16,6 1-9-16,9-6-7 0,4 1-1 0,9-4-7 16,1-3-4-16,4 1-19 0,2-4-14 0,-4 0-10 0,-1-1-10 15,-8 1 4-15,-9 0-4 0,-9 0 5 16,-7 1 3-16,-29 7-1 0,-2 0-4 0,-15 5 7 0,-3 2 1 15,-9 2 0-15,-2-1 0 0,-4 4 8 0,-2 0-7 0,-4-1-1 16,-2 1 0-16,-1 2-11 0,0 0-5 16,-18 5-17-16,-1-1-14 0,-6 4-15 0,-12 4-22 0,-5 2-22 15,-3 0-25-15,-3-1-15 0,-21 9-36 16,3-3-9-16,-3 1-8 0,-3 1 1 0,-1-1-10 0,-2 0-7 16,-2-1-118-16,-3 3-365 0,-6-2 161 0</inkml:trace>
  <inkml:trace contextRef="#ctx0" brushRef="#br0" timeOffset="143827.5397">13758 12065 1005 0,'-94'25'-3'16,"5"0"20"-16,4-3 17 0,1-1 34 15,8-1 10-15,4-3 18 0,2 0 7 0,3 0 7 16,19-5 8-16,-19 3 8 0,26-2 2 0,-4-2 1 0,2-1 0 0,0 1 5 16,2-1-2-16,3-1 9 0,10-2-3 15,1-1 0-15,2 0-4 0,4 1-9 0,5-4-6 0,5 0-4 16,1-2-4-16,3 4-10 16,2-4 1-16,0 1-11 0,0-1-8 0,1-1-6 0,4 0-2 15,0 0-12-15,0 0-10 0,29-3 0 16,-3-1-6-16,17-6-1 0,34-5 5 0,11 0-1 0,10-5-7 15,12 1-2-15,7 3-8 0,10-4 3 0,10 4 2 0,8-1-12 16,2-1-1-16,-4-1 0 0,2 6-8 0,-4-1-18 16,-9-2-18-16,-5 4-2 0,-17-1 5 0,-12 4-9 15,-10-5-12-15,-13 2 6 16,-34 8 3-16,-11-1-5 0,-7 2 9 0,-7 0 1 0,-6 2-3 0,-3-1 0 16,-4 0 0-16,-3 2 2 15,0 0-6-15,-24-4 0 0,-3 2-2 0,-18 1-9 0,-24 1 0 16,-7 4-9-16,-3-3-6 0,-4 3-8 15,-3-2-11-15,-2 2-9 0,-2 2-5 0,-2-1-7 0,3 2-7 16,5 2-9-16,-1 1-17 0,-2 3-6 0,5 2 0 0,1-1 6 16,4 5 7-16,3-2 4 0,2-1 16 15,3 1 4-15,22-4 8 0,-17 5 21 0,20-5 22 16,-1-1 20-16,4-1 19 0,1 1 18 16,3-1 13-16,0 1 5 0,13-3 6 0,0 0 20 0,0 0 2 15,2 0 11-15,3 0-2 0,4-1-1 0,1-1-4 16,3-3-1-16,4 1-4 0,0-4 3 0,2 3-3 15,2-2-2-15,2 0 2 0,1-2 10 0,10 3-4 16,11-2 2-16,8-1-16 0,20-6-3 0,28-1-3 16,4-2-3-16,7-4-5 0,10 1 1 0,4-1-3 0,7-5-1 15,2 0-30-15,1-1-13 16,-2-1-15-16,-3-3-21 0,-1 3-18 0,-5-3-29 0,-5 2-28 16,-7-2-20-16,-12 2-22 0,-9 2-21 15,-27 8-51-15,-15 4-146 0,-7 1-415 0,-7 1 184 16</inkml:trace>
  <inkml:trace contextRef="#ctx0" brushRef="#br0" timeOffset="143997.8776">13957 12180 50 0,'21'-11'313'16,"-3"0"-29"-16,5 2-23 0,-4 3-35 0,1-3-31 0,-2 2-50 15,-4 5-58-15,2-3-67 0,-3 0-75 0,-1 2-200 0,-2 3-276 16,-3-1 124 0</inkml:trace>
  <inkml:trace contextRef="#ctx0" brushRef="#br3" timeOffset="159861.4939">15600 1102 14 0,'4'-11'251'15,"-1"3"-3"-15,-3 0-17 0,1 0-11 0,-1 0-13 0,-1 1-7 16,-2 0-40-16,-1 1-13 0,-3 2-13 0,0 0-6 0,-3-1-25 16,-5 1-6-16,-1 4-2 15,-5 2-8-15,-3 5-7 0,-1 0-13 0,1 3-3 0,-9 8-7 0,9-1-4 16,-6 4-4-16,7-5-5 16,-4 7-1-16,9-6-8 0,2 0-3 0,2 1-2 0,1-3-4 15,9-2-4-15,0 1-1 0,4-1-2 16,4 0 5-16,2-3-5 0,1 3-4 0,7 2-2 15,-1-6-4-15,7 3 4 0,1 0 1 0,1-4-5 0,3 1-3 0,-2-4-2 16,1 4 3-16,-3-4-2 16,0 1 0-16,-5-1-3 0,-5-1 0 0,2 2-1 15,-8-3-2-15,1 1 5 0,-2 0-2 0,-1 3 13 16,-3-3-2-16,-2 5 4 0,-6-1-3 0,-3 2 0 16,-6 3 3-16,-4-1-6 0,-3 2 0 0,-2 0-1 15,1 0-17-15,0-2-9 0,0-2-13 0,1 0-13 16,2-4-37-16,8 0-25 0,0-3-34 0,4-2-38 15,3 0-43-15,1-1-187 0,6 0-438 0,-3-11 194 16</inkml:trace>
  <inkml:trace contextRef="#ctx0" brushRef="#br3" timeOffset="160581.5171">15684 1145 45 0,'5'-4'350'15,"0"0"-27"-15,0 1-42 0,-1 1-25 0,-1 0-26 0,-3 2-12 16,0 0-16-16,0 0-8 15,1 8-18-15,-2-1-19 0,-2 3-10 0,-4 1-9 16,0 8-19-16,-2 1-4 0,-1 1-14 16,-1 4-8-16,0 0-4 0,1 1-18 0,-1 6-4 0,2-9-4 15,1 1-8-15,1-1-6 0,4-1-21 0,0-3-3 16,2-1-16-16,1-4-12 0,1 0-8 0,1-2 1 0,0-4-5 16,3 0-5-16,2-5-10 15,1 0 1-15,8-4-8 0,-2-1-5 0,7-7-14 16,0-3-4-16,4-2-2 0,6-7 1 0,-11 4 5 0,11-12 2 0,-4 3 7 15,-2-3 4-15,-8 7 12 0,0 1 14 16,-3 3 25-16,0-1 20 0,-4 4-2 0,-3 6 16 16,-3 2 2-16,2 0-6 0,-2 4-4 15,-1-2 2-15,-2 3-3 0,-1 2 4 0,0 0 3 0,0 0 3 16,0 0-7-16,-4 23 3 0,0-11-6 16,-2 7 0-16,-1 0-6 0,0 1-2 0,3 1 3 0,-2 0-6 15,-1 1-1-15,2-3 1 16,0 0-2-16,1-3-9 0,4-2-2 0,-4-4-13 0,1 0-2 15,0-2 0-15,3-2 7 0,-1-1-6 0,-1-2 3 0,2-3 4 0,0 0-2 16,0 0-1-16,0 0-2 16,-4-13-2-16,3 1 1 0,2-6 9 0,-1-3 3 15,2-1-13-15,2-2 1 0,-1-4-1 16,2-7-1-16,1 9 1 0,2-8-1 0,-2 9-2 0,7-11-4 0,-2 11 6 16,-1-1 3-16,1 4-7 15,5 3 4-15,-1-1-6 0,-1 5 2 0,3 2 1 16,-4 6 3-16,-1 1-4 0,1 2 0 0,1 3 0 15,-4 0-1-15,0 3 4 0,1 2 7 0,-4 6-8 0,0 0-5 16,0 1-6-16,-4 3 5 0,3 7-11 0,-6-1 1 16,-3 0-8-16,-3 2 2 0,-1-1-5 0,-4 2-1 15,-3-2-1-15,1-1 6 0,-1-2 3 0,-1-2 9 0,-4-4-4 16,8-2 4-16,0-1 5 16,-1-2 5-16,3-3-3 0,-1-1 10 0,3-1 3 15,0 1 6-15,-2-1 10 0,5-1 6 0,1 1 8 16,3-2-4-16,-7 1-1 0,7-1 1 0,0 0-2 15,-7 0-1-15,7 0-7 0,0 0 1 0,-6 4-8 16,6-4 3-16,0 0-1 0,6 6 2 0,1-3-5 16,-1-1-3-16,1 3 1 0,0-1-3 0,6 3 2 0,-5 2 1 0,5-1-4 15,-2 0-8-15,3-1-14 16,3 5-20-16,-3-4-10 0,3 2-13 0,1 0-24 0,2-1-19 16,0-2-28-16,-2 2-18 0,3-3-31 15,-1-2-25-15,1 1-183 0,-4-5-422 16,-2-2 187-16</inkml:trace>
  <inkml:trace contextRef="#ctx0" brushRef="#br3" timeOffset="160809.4566">16390 1285 139 0,'2'-25'220'0,"0"2"9"0,-2 4 3 15,-2 6 1-15,0 3-3 0,1-1-14 0,-1 4-18 0,-2-1-11 16,3 3-10-16,-1 0-15 0,-2 2-13 16,-2 2-14-16,6 1-13 0,-11 1-10 0,1 2-8 0,-1 4-12 15,0 2-11-15,-6 5-9 16,1 1-6-16,2 4-2 0,3-1-10 0,-2 3 2 0,3-1-11 15,2 2 0-15,1 0-7 0,1 1 6 0,3 1-9 16,2-3-8-16,0 1-1 0,2-2-15 16,2 0-8-16,1 0-15 0,3-5-9 0,0 1-14 0,3-6-18 0,0-1-18 15,4-3-20-15,0 0-18 16,3-4-20-16,4-2-15 0,0-2-32 0,3-4-14 0,0-2-10 0,-3-3-9 16,2-4-152-16,-5-1-391 15,0-4 173-15</inkml:trace>
  <inkml:trace contextRef="#ctx0" brushRef="#br3" timeOffset="160981.4065">16560 1329 629 0,'10'-25'111'0,"0"6"24"15,-3-3 9-15,0 3 24 0,-3 8 13 0,-1-2 3 0,0 4-5 16,-3 2-4-16,3 2-13 0,-2 1-11 0,-1 0-15 0,0 1-11 16,0 3-14-16,0 0-9 15,0 0-8-15,0 0-8 0,0 0-8 0,0 0-6 16,-7 16-7-16,6-7-6 0,-1 4-8 0,0 1-3 16,0 1-13-16,-1 3-16 0,2 1-18 0,-2 0-14 0,2 0-21 15,-1 2-25-15,-2 0-26 0,1-2-24 0,-1 1-24 0,1-2-25 16,1 4-27-16,0-5-26 0,-1-2-175 15,0-2-418-15,-1-4 185 0</inkml:trace>
  <inkml:trace contextRef="#ctx0" brushRef="#br3" timeOffset="161312.6726">16774 1132 12 0,'6'-11'278'0,"0"0"-36"0,-1 6-25 16,1-2-23-16,1 5-16 0,-1 1-21 0,2 2-10 16,-8-1-15-16,14 5-8 0,-3 3-9 0,-1 1-5 0,1 7 0 15,-1 1-8-15,0 5-9 0,-2 0-5 0,-2 4-3 16,0 10-14-16,-3-2-6 0,-2 2-11 0,-5-1-9 16,-3 1-12-16,0-2-12 0,-2-8-16 15,-4 9-19-15,1-14-14 16,1 3-12-16,-2 1-12 0,0-2-22 0,-1-6-25 0,0 2-28 15,4-8-46-15,-1-3-173 0,1-4-373 0,2 1 165 0</inkml:trace>
  <inkml:trace contextRef="#ctx0" brushRef="#br3" timeOffset="161841.5443">17508 1247 68 0,'-15'0'370'0,"0"-3"-40"0,-1 3-30 0,-5 2-32 16,5-1-25-16,-1 0-23 0,3 2-15 0,-2 2-17 0,3-2-17 15,1 2-14-15,-1 1-19 0,3 2-12 16,-1 3-13-16,2 0-10 0,2 2-9 0,-1 0-12 15,2 4 6-15,1-2-22 0,4-1-5 0,1-2-8 0,3 1-10 16,1-1-11-16,2-1 1 0,2-2-10 0,1 0 0 16,1-2-21-16,3-1-11 0,0-2-12 0,-1 0-7 15,4-3-9-15,-2-3-2 0,0-1 1 16,1-3-1-16,-1-1 3 0,-3-3 2 0,1 0 6 0,-4-3 3 0,0 1 5 16,0-7 12-16,-3 1-5 15,-4 4 23-15,1-2 15 0,-1 2 5 0,-1 0 12 0,-1 1 4 16,1 4 20-16,0 0 4 0,1 1 2 0,0 1-8 15,-1 1-9-15,1 2-1 0,0 0-12 0,2-1-2 16,3 5-8-16,0-2-23 0,4 2 21 16,4 0-3-16,-1 2-4 0,1 3 2 0,1 0-3 15,4 4-4-15,-5-1-5 0,1 4-5 0,-4-2-10 0,1 6-21 16,-5-5 1-16,-2 3-7 0,-2 1-20 16,-1 3 2-16,-7-3-7 0,0 3 1 0,-2-6 5 0,-3 1 7 15,-6-1 0-15,4-2 11 16,-1-1 3-16,2-4 2 0,-2 1 4 0,5-3 5 15,-1-1 20-15,1-2 7 0,2 0 13 0,-1-3 2 0,2-3 11 0,0 1 3 16,3-4 11-16,1-3-21 0,2-1 23 16,4-6-6-16,3 0-5 0,2-2-7 0,4 2 1 15,2 0-10-15,2 3-2 0,2 0-1 0,3 1-4 16,-1 2-13-16,2 3-9 0,3 0-23 0,-2 3-15 0,5 0-26 16,-2 3-24-16,0-1-35 15,0 3-32-15,0 1-38 0,2 1-39 0,-2 1-55 16,-1 4-181-16,-3-4-509 0,-2 1 226 0</inkml:trace>
  <inkml:trace contextRef="#ctx0" brushRef="#br3" timeOffset="162597.5526">18153 1168 293 0,'0'-4'340'0,"-1"2"-27"0,1-1-18 16,0 3-14-16,-3-3-15 0,3 3-16 0,0-3-27 0,0 3-18 15,0 0-37-15,0 0 5 0,0 0-10 16,0 0-18-16,-10 8-10 0,6 0-10 0,-2 0-13 15,1 4-11-15,-5 5-8 0,3 3-9 0,-2-2-29 0,2 2 21 0,-1 1-18 16,2 4-3-16,-1-4-4 16,6 1-10-16,-5 1 4 0,6-1-7 0,-3 0-2 0,2-3-24 0,2-5 2 15,2 0-9-15,1-2-12 16,3-1-12-16,2-1-7 0,3-4-33 0,4-3-4 16,5-2-18-16,0-1-13 0,3-3-13 0,0-1-1 0,-3-4 0 15,-1 0 13-15,5-4 3 0,-4-4 10 0,1-1 12 16,-3-2 18-16,5-7 20 0,-7 5 21 0,0-2 20 0,-3 4 22 15,0-2 18-15,0 3 26 16,0-1 11-16,-7 9 5 0,3 1 5 0,-6 2-4 16,1 1-10-16,-4 3 0 0,3-1-5 15,-2 2 3-15,-2 2-10 0,3-2-5 0,-3 2 3 0,0 0-25 0,0 0 22 16,-5 14-7-16,1-4-3 0,1 3-23 16,-2 2 10-16,-1 2 3 0,0 3-8 0,1 0-3 0,-4-2-6 15,5-3-19-15,-3 4-14 16,3-4-5-16,-2 2-7 0,2-5-9 0,0-2 0 0,1-4 2 15,0-2 11-15,2 1-4 0,-2-1 5 0,0 1 1 0,3-1 3 16,0-4 4-16,0 0 2 0,0 0-5 16,0 0 9-16,0 0-8 0,0-13-3 0,0 4 6 0,3-3 0 15,-2-1 0-15,2 1 4 0,0-7 3 0,0 0-2 16,1-2 0-16,0-1 4 0,2-1-16 0,2 2 18 16,-1-3 2-16,0 3-2 15,3 0 12-15,1-1-1 0,2 2 2 0,1 0-6 16,0 4-5-16,-4 5 4 0,4-5-2 0,-4 5-4 15,1 3-2-15,-1 3-6 0,1-2 3 0,-2 6 1 16,4 4 6-16,-4 0-9 0,4 1-8 0,-2 3 1 16,-4-3 2-16,1 5-6 0,-1 2-12 0,-3-3 2 0,1 4-4 15,-3 0 6-15,-1 2-18 0,-2-2-1 0,-1 1 9 16,-5-1-9-16,0 1 6 0,-3-2 1 16,-4 3-16-16,0-1 22 0,2-4 0 0,-1 0 7 0,0-2-6 15,-1-1 9-15,4-1-4 0,-1-1 8 16,-2 1-4-16,-1-4 1 0,6 0 7 0,1 1 5 0,-2 0-2 15,5-2 8-15,4 0-1 0,-10 2 5 16,10-2 2-16,-5 1-4 0,5-1 5 0,0 0-3 0,0 0-1 16,-6 1-17-16,6-1 6 0,0 0 0 0,0 0 0 0,10 8 10 15,-3-5-1-15,4 3-3 16,0 0 2-16,-1 1-2 0,4 1 6 0,-4 0-4 0,4 0-3 16,3 3-15-16,2 0-4 0,-1 1-25 15,-1-1-20-15,-5-2-28 0,5 0-16 0,-3 0-39 0,0-2-35 16,0 2-50-16,-1-3-63 0,-2 2-208 0,2-5-542 0,-3 1 240 15</inkml:trace>
  <inkml:trace contextRef="#ctx0" brushRef="#br3" timeOffset="162861.5633">18972 1186 244 0,'-1'-7'385'0,"1"-2"-26"0,0 2-26 0,-2 3-34 0,2 1-29 0,0 3-26 15,-1-6-24-15,-1 4-14 0,2 2-7 0,0 0-30 16,-9 5-15-16,1 1-13 0,1 4-6 16,-2 1-18-16,1 4-15 0,-2 3-8 0,0 0-1 0,0 2-11 15,3 0-16-15,2 1-20 0,-1-2-37 16,3 5 4-16,2-2-9 0,-1-3-18 0,4-4-21 16,1 5-16-16,1-8-18 0,1 1-11 15,2-1-17-15,-1-6-19 0,1 2-17 0,6-3-19 0,0 0-25 16,0-4-15-16,1-2-24 0,2 1-27 0,0-5-159 0,0 1-435 15,4-4 193-15</inkml:trace>
  <inkml:trace contextRef="#ctx0" brushRef="#br3" timeOffset="163129.5644">19133 1373 173 0,'14'-19'139'0,"1"-1"25"0,0 0 20 0,-4 1 14 15,-4 8 21-15,0-2 13 0,-1 5 4 0,-2 0 0 16,-2 0-1-16,1 2-12 0,-2 2-17 16,0 1-15-16,-1 3 0 0,-3-5-16 0,3 5-8 0,0 0-20 15,-11 8-11-15,3-1-11 0,-2 1-7 0,1 3-27 0,2 1 0 16,0-1-10-16,0 3-2 15,2 0-4-15,1 1-5 0,1-4-28 0,1 2-18 0,1-1-11 0,2-1-12 16,1-3-9-16,3-1-13 0,0 0-14 16,1 0-5-16,3-3-9 0,1-2 5 0,-2 0-3 0,2-2 7 15,-1-2 4-15,-1 0 3 16,0-3 15-16,0-1 15 0,-3-1 3 0,4-2 19 0,-3-2 1 16,0-1 0-16,-3-1 0 0,1-3 6 15,-2-1 0-15,-3 2-7 0,0 2-3 0,-4 0 0 0,0 0-4 16,-1 1-3-16,-2 2-27 0,0-1-29 0,-2 2-32 0,-3 3-35 15,6 1-35-15,-3 3-46 0,2 0-68 16,-1 2-275-16,4 0-582 0,5 0 257 0</inkml:trace>
  <inkml:trace contextRef="#ctx0" brushRef="#br3" timeOffset="163323.537">19408 1167 230 0,'8'-3'366'0,"-1"3"-43"0,1 2-5 0,1 0-27 16,-1 3-12-16,3 1-24 0,-2 4-9 16,1 1-14-16,0 6-12 0,-3 1-10 0,-1 5-22 15,-5 0-13-15,-2 1-17 0,-2 1-20 0,-3 1-22 16,-5-4-21-16,-5 10-50 0,-1-10-25 0,-5 6-55 16,-5-2-62-16,-5-1-59 0,-2-3-88 0,-6-1-319 15,-2-4-609-15,-4-4 270 0</inkml:trace>
  <inkml:trace contextRef="#ctx0" brushRef="#br3" timeOffset="164092.2717">15346 1676 124 0,'-11'1'177'0,"-2"2"-11"0,-2-1-17 16,-3 4-11-16,1-4-1 0,-3 4 5 0,0-1-8 0,4-2-3 15,0 0 1-15,1 0-2 0,1 1-8 16,3-3 0-16,-1 2-3 0,2-3-12 0,2 4-4 16,-1-3-9-16,3-1-13 0,2 2-10 15,4-2-5-15,-10 0 0 0,7 0-4 0,-1 0-5 0,4 0 0 0,-4 2 0 16,4-2-5-16,0 0-4 0,-5 1-1 0,5-1-4 15,0 0 7-15,0 0 4 0,5 4 4 0,-1-1-1 16,3 0-3-16,2 0-7 0,6 1-5 0,7 1 2 16,1-1-6-16,15 3-4 0,1-2 4 15,8 1 4-15,22 0-9 0,6-3 2 0,7 1 0 0,8-4-7 16,7 1 3-16,14-1-10 0,6 3 7 16,10 0-3-16,11-1-3 0,11 1-6 0,-1 1 5 0,8-2-3 15,2 3 0-15,2 3-10 16,-4-4 4-16,2 7 2 0,-3-1-9 0,-8 0 4 0,-5 2 3 15,-7-6-6-15,-5 4-5 0,-12-3 8 0,-8 1-3 16,-14-7 0-16,-6-1 1 0,-14-1 0 0,-27 1-5 16,-6-2 1-16,-4-1 0 0,-11 0 2 0,-4-1-3 0,-10 3-7 15,3-2-12-15,-10 2-6 0,4 0-27 16,-5 0-3-16,-2 0-7 0,-4 1-1 0,0 0-5 0,0 0-4 16,-18-2-5-16,1 3-7 15,-10-2-19-15,-1-1-15 0,-17 1-20 0,-3-1-34 16,0-4-61-16,-28 1-207 0,0-4-474 0,-3 1 210 15</inkml:trace>
  <inkml:trace contextRef="#ctx0" brushRef="#br3" timeOffset="164579.0402">14925 1845 143 0,'-26'3'225'0,"1"2"-22"0,4-2-17 0,6 0-17 15,2 1-22-15,4-1-9 16,0-2-4-16,5 0 6 0,1 1 2 0,-1 0-1 0,4 1-3 16,0-3-9-16,8 6-4 0,2-2-9 15,3-3-8-15,8 5-3 0,2-4-13 0,5 1-4 0,11-2-4 0,4 3-3 16,7-5-7-16,19 2-3 15,4-5 2-15,4 1-1 0,4 0-9 0,9 1 1 16,9 0-1-16,9 0-8 0,8 1-9 0,5-2 2 0,10 3-7 0,8 0-7 16,2 3-3-16,8-3 7 0,3 0-5 15,1 3-9-15,1-3 0 0,1 0 1 16,-7 0-3-16,1 4-4 0,-8-1-7 0,-6 0-1 16,-12 0 8-16,-5 0-3 0,-9 0 0 0,-11 0-5 0,-13 0-12 15,-12-1-4-15,-28-2-7 0,-7 0-3 0,-10 2-6 16,-8-3 5-16,-6 1 3 0,-3 1-6 0,-1-1 7 15,-4-1-1-15,-5 1 4 0,-1 0-7 16,0 0 9-16,-14-2-6 0,-7-1-14 0,-6 2-18 0,-14-4-18 16,-5 2-26-16,-26 2-15 0,3-3-39 0,-3 4-37 0,3-3-44 15,-7 1-236-15,-7-4-499 16,-6 3 221-16</inkml:trace>
  <inkml:trace contextRef="#ctx0" brushRef="#br3" timeOffset="164914.4069">15104 1882 236 0,'-45'0'230'0,"2"3"-43"16,13 0-39-16,0 3-42 0,5-2-14 0,2 0-18 0,8 2-3 15,3-2-1-15,5-1 15 16,3 0 18-16,4 0 4 0,0-3 6 0,12 5-3 0,3-4-4 0,13 1 0 15,15 1-9-15,5 0-4 0,27 2 2 0,6-4-5 0,3-1-2 16,6 0-5-16,13 0 1 16,4-2-7-16,9 2 5 0,2 0-11 15,3-4 7-15,10 3-7 0,2-1-4 0,5 2-1 0,-2-1-5 16,2 1-2-16,4 0-2 0,-1 1-9 0,1-5-6 16,-7 3 0-16,-2 1-3 0,-5 0-11 0,-4 0-3 15,-8-5-7-15,-9 5-4 0,-12-3-8 0,-7 2-5 0,-15-2-19 16,-24 0-10-16,-7 1-13 0,-12 0-1 0,-5-1 6 0,-9 1 3 15,-2 1 2-15,-4 1 4 16,-6-1 0-16,0-1 3 0,-4 1 0 0,0 1-7 0,-12-3-21 16,-4 0-24-16,-11-1-38 0,-12 1-35 15,-2-3-49-15,-4 6-232 0,-24-2-464 0,0-1 205 0</inkml:trace>
  <inkml:trace contextRef="#ctx0" brushRef="#br3" timeOffset="175797.7333">18536 7096 70 0,'0'-3'166'0,"0"3"-6"0,0 0-9 0,3-4-14 16,-3 4-8-16,0 0-5 0,0-2-3 0,0 2-11 15,0 0-4-15,3-3-1 0,-3 3-9 0,0 0-2 16,0 0-2-16,0 0-4 0,0 0-4 0,0 0 1 0,0 0-7 16,0-4 2-16,0 4-3 0,0 0-3 0,0 0-5 15,0 0 0-15,0 0-4 0,0 0-2 16,0 0-3-16,0 0-6 0,0 0-1 15,0 0-4-15,0 0-6 0,0 0-2 0,0 0-4 0,-3-3-1 16,3 3-5-16,0 0 0 0,0 0-6 0,0 0 1 0,0 0-4 16,0 0 0-16,0 0-7 0,0 0 3 15,0 0 0-15,0 0-2 0,0 0-1 0,0 0 2 16,0 0-2-16,0 0 0 0,0 0-4 0,0 0-1 0,0 0 0 16,0 0-1-16,0 0 1 0,0 0-5 0,0 0 0 15,0 0 1-15,0 0 1 0,0 0-3 0,0 0-1 16,0 0-1-16,0 0 4 0,0 0-4 0,0 0-2 15,0 0 3-15,0 0-4 0,0 0 4 0,0 0-4 16,0 0 2-16,0 0-5 0,0 0 4 16,0 0-1-16,0 0-6 0,0 0-5 0,0 0-7 15,0 0-13-15,0 0-18 0,0 0-29 0,0 0-30 0,0 0-52 16,0 0-75-16,0-3-188 0,0 3-457 0,-3-3 203 16</inkml:trace>
  <inkml:trace contextRef="#ctx0" brushRef="#br3" timeOffset="176597.5682">18522 7082 106 0,'0'0'223'0,"0"0"-5"0,4-2-2 0,-4 2-9 15,0 0-9-15,0-2-6 0,0 2-12 16,0 0-8-16,3-2-6 0,-3 2-12 0,0 0-16 15,0 0-7-15,0 0-5 0,0 0-7 0,-3-5-2 0,3 5-10 16,0 0-11-16,-7-1-14 0,7 1-4 16,0 0-13-16,-7 0-3 0,7 0-5 0,-7 1-9 0,0-1-4 15,0 3-4-15,0-1-5 0,-1 2 0 16,-1 0-1-16,1 1 5 0,-2 2-12 0,-3 0-2 0,6-2 2 16,-4 3 2-16,1 1-4 0,0-1-3 15,-1 1 14-15,4 0-19 0,-3 1 0 0,0 0 1 16,3-3-2-16,0 4-7 0,0-4 2 15,0 5-1-15,1-4 0 0,-1 3 3 0,3-3-1 0,1-1-2 0,-1 2 2 16,3 0-3-16,-1-2-1 0,2 2 5 0,-1-2-5 16,1 1-1-16,1 0 8 0,-1-2-11 15,3 3-2-15,0-3 27 0,1 1-15 0,3-3-6 0,-1 3 8 16,2-4-3-16,-2 2 1 0,1-1 1 0,1-3 1 0,2 2 4 16,0-1 8-16,-3-2-16 15,0 0 4-15,3 0-1 0,-3 0 10 0,-1-1-2 16,-1 0 7-16,1 0 8 0,-2-1 1 0,-1 2 9 0,1-4 0 15,-2 0 11-15,1 2-20 0,-2-1 16 0,0-2-3 0,-1 0-4 16,0 1 0-16,0-2-6 16,-2 2 1-16,-1-3-4 0,1 1 1 0,-2 1-10 0,-2-2-1 0,1 1-7 15,-1 2-13-15,-1-2-12 0,0 3-20 16,0-2-28-16,0 1-32 0,0 1-25 0,-3 1-26 0,3 0-40 16,0 1-40-16,0 1-44 15,4-2-54-15,3 2-282 0,-7 2-642 0,7-2 284 0</inkml:trace>
  <inkml:trace contextRef="#ctx0" brushRef="#br3" timeOffset="177152.5749">18481 7089 38 0,'0'0'271'15,"0"-5"-10"-15,2 3-10 0,-2 2-13 0,-2-4-9 0,2 4-10 16,0 0-21-16,-1-3-12 0,1 3-15 0,0 0-12 0,0 0-12 16,-3-4-13-16,3 4-7 0,0 0-15 15,0 0-8-15,-6 0-12 0,6 0-12 0,-8 2-3 0,5-1-9 16,-2 0-6-16,0 1-12 0,1 1 10 15,-3 1-7-15,-1-1-15 0,1 3-2 0,1 0-3 0,-2-1-1 16,-1 3 2-16,-1 0-5 0,0 1-4 0,3-3 1 0,0 4-1 16,-3 0-2-16,2 0-2 15,2-2 1-15,-1 2-3 0,0 0-2 0,0 1-5 16,-1 0 1-16,2 0 1 0,0-4-3 0,1 4-1 16,-1 0 0-16,3-2-1 0,-1 1-1 0,1-1-2 0,1 1 3 15,-1 0 2-15,1-2-5 0,1 1 5 16,1 0-9-16,0 0 6 0,1-1-1 0,1-1-5 0,-1 0 8 15,2 0-4-15,1 0 1 0,-1-1 1 16,3 0-5-16,-1 0 4 0,2-2-1 0,0 2 3 0,3-3-4 16,-1 0 2-16,1-1-1 0,-2 0-2 0,3-2 3 0,-1-1-2 15,1-1 2-15,-1 0-8 16,-1-1 9-16,-1-2 4 0,-1 1 18 0,2 0 13 0,-2-2 2 16,-2 0 7-16,1-1 0 0,-2 0 7 15,2-1 9-15,-1-3-9 0,-3 4 11 0,-1-3 5 0,-1 1-6 16,-3 0-12-16,1 0-1 0,-3-2-17 0,0 2-6 0,-1 1-18 15,-1 1-26-15,1 0-26 0,1 0-39 16,-2 3-27-16,1-1-33 0,-1 3-33 0,3 0-40 16,-2 3-36-16,2-1-33 0,-2 2-69 0,2 1-194 15,1 0-586-15,-1 1 260 0</inkml:trace>
  <inkml:trace contextRef="#ctx0" brushRef="#br3" timeOffset="178382.3444">20350 6977 160 0,'0'-6'256'16,"0"3"-16"-16,0 3-15 0,-1-4-7 16,-1 0-11-16,1 1-4 0,-2 1-17 0,3 2-15 0,-3-6-18 15,-1 3-10-15,4 0-13 0,-3 0-12 16,3 3-7-16,-7-1-7 0,4-1-10 0,3 2-9 0,-4-1 2 15,4 1-17-15,-8 1-20 0,8-1-1 0,-9 3-7 16,4-1 4-16,-3 2-6 0,1-1 4 0,-1 3-2 0,0-1-2 16,-1 2-8-16,-2 3 1 0,2-1 8 0,-2 0-7 15,3 0-4-15,-2 1 11 0,0 0-11 16,0 1 5-16,3 0-4 0,-3 1-6 0,2 0 0 16,-1 0 0-16,1 0-1 0,-1 2 3 0,2-2-4 15,0 0-2-15,0 0-3 0,0-1 7 0,3 1-9 16,-2 0-3-16,4-2-2 0,-1-1 0 0,1 4 3 0,-1-5-7 15,3 2 4-15,0-1 7 0,0-1-10 16,3 0 2-16,-1-1-6 0,1 1 4 0,1-1-3 0,0-1-6 16,2 1 8-16,2-1 1 15,-1 0 0-15,3-2 2 0,-2-1-3 0,2 2-1 0,3-3 5 16,-3-1-1-16,-2 1-3 0,2-2 0 16,0 0-3-16,-3 2 0 0,3-2 2 0,0-2-2 0,-3-1 2 0,1 1-10 15,-1-3 8-15,0 1 8 16,0-2 3-16,-1 1 3 0,0-1 6 0,-1-1-3 0,-2-2 3 15,-2 1-4-15,2-2 1 0,-3 0 4 0,-1 2 5 0,-2-5-7 16,-1 2-2-16,-2-2-2 0,-1 2 2 16,0 1-11-16,-1 1 4 0,1 2-2 0,-5 0-1 15,3-1-3-15,0 4 0 0,-2-3-3 0,1 5 1 16,0 1-5-16,0-1-8 0,-1 3-10 0,1 0-7 0,0 0-15 0,0 1-14 16,1 2-13-16,0-1-10 15,-1 1-19-15,3 1-17 0,0 1-5 0,1-2-20 16,1 3-28-16,1-2-31 0,1 0-26 0,0-1-36 0,2 1-219 0,-2-2-516 15,3 0 228-15</inkml:trace>
  <inkml:trace contextRef="#ctx0" brushRef="#br3" timeOffset="178880.1555">20264 6962 42 0,'2'-5'267'0,"-1"1"-6"0,-1 0-14 0,3 1-18 16,-2-1-10-16,-1 1-17 0,2 0-12 0,-1 0-20 15,-1 2-20-15,0 1-13 0,0-6-13 16,0 6-13-16,0 0-12 0,0 0-9 0,1-2-12 16,-1 2-9-16,0 0-8 0,0 0-3 0,0 0-2 0,0 0-3 15,-8 5-5-15,4-4 5 0,0 2-3 16,-2 0-6-16,-1 0-2 0,0 0 1 0,1 1-3 0,-2 2 1 15,1-1-1-15,-3 4 8 0,-1 0-9 0,-1 0-2 16,1 0 0-16,-2 1 1 0,-2 3-4 16,5-1 3-16,-3 2-5 0,2-2-5 0,0 3 6 15,2-4-10-15,-1 2-1 0,3-2-1 0,0 1 1 0,2 0-2 0,-2 0-2 16,2-1 9-16,1 2-14 0,1-1-5 16,1-1 14-16,-1-2-14 0,3 4 0 0,0-5-2 0,0 2 3 15,0-1-4-15,3-1 4 16,-1 2-7-16,3-1 6 0,0 1-3 0,1-1-1 0,0-2 6 15,2 3-4-15,-1-4 1 0,1 2 1 0,1-5 0 0,1 2-5 16,0 1 0-16,0-4 5 0,2 2-6 16,1-3 0-16,1 1 5 0,-4-2-1 0,1-3 0 0,-1 1-2 15,0 0 5-15,1-3 6 0,-2 1-1 16,-1-2 6-16,2-3 15 0,-3 2 0 0,-1 0 5 0,-1-4 9 16,-2 0-5-16,0-2 14 0,-2 1-7 15,-2 4-7-15,-2-4-2 0,-3 0-8 0,-2 3-11 0,-1-3-5 16,0 4-46-16,-1-1-36 15,-3 4-40-15,-1 0-46 0,0 2-66 0,-3 2-82 0,1 2-317 16,1 2-665-16,2-1 294 0</inkml:trace>
  <inkml:trace contextRef="#ctx0" brushRef="#br3" timeOffset="190461.8475">15140 1764 39 0,'0'0'77'0,"0"0"17"15,0 0-34-15,0 0 2 0,0 0-4 16,0 0-9-16,0 0-9 0,0 0 5 0,0 0-3 0,0 0-12 16,0 0 4-16,0 0 2 0,0 0-4 0,-12 6-2 15,9-4-1-15,-1 2-7 0,1-2 3 0,-1 2 7 16,0-3-9-16,-2 2-1 0,2 1-2 16,-3 2 5-16,1-1-4 0,-1-2-3 0,3 0 7 0,-3 4 5 15,4-5-14-15,-5 3 7 16,2-2-10-16,1 0 13 0,-1 1-7 0,-1 0 7 0,2-2-6 15,1 1 1-15,0 0 2 0,0-2-10 0,0 2 14 0,0-2-13 16,2 2 0-16,-1-2-4 0,3-1 11 0,-6 2-13 16,6-2 9-16,-3 2-13 0,3-2 9 0,-5 1-1 15,5-1 1-15,0 0-4 0,-2 2-9 16,2-2 10-16,0 0-7 0,0 0-2 0,0 0 5 0,-2 2-1 16,2-2 5-16,0 0-6 15,0 0 0-15,0 0-2 0,0 0 0 0,14-2-4 0,-6 0 5 16,1-1 1-16,1 2-8 0,3-2 7 0,3-2-4 0,-1 1 5 15,1 1-7-15,-2-3 7 0,3 3 0 16,-2 1 7-16,0-2-12 0,-1-2-4 16,1 5 9-16,6-1-8 0,-8 0 4 0,-4-2-3 0,-1 2 4 15,2 1-4-15,-3-1 0 0,-2 1 4 0,2 0-4 0,-2 1 5 16,-5 0-10-16,7 0 11 16,-4-2-6-16,-3 2 3 0,0 0 0 0,0 0-3 0,0 0-2 15,-13 7 8-15,6-5-2 0,-7 3 2 0,1-1 0 16,0 2-2-16,-2-2-5 0,0-1 6 0,-1-1-3 15,1 5 11-15,-1-5-6 0,1 1 0 16,0 0 6-16,1 1-3 0,1-1-1 0,1 0-2 0,3-2 4 16,0 2 6-16,0-3-4 0,3 2 0 0,0-1 1 0,2 0-2 15,0 0-3-15,1 0 5 16,3-1-6-16,-5 0 0 0,5 0-9 0,0 0 2 0,0 0 1 16,0 0-5-16,15-3 9 0,-4 0 3 0,3 2-10 15,1-2-1-15,-1 0-3 0,3 1 4 16,0-2 9-16,4 0-31 0,1 0 22 0,1 1-2 0,-8-2 1 15,6 2 3-15,-4 1-1 0,-1-1 5 16,-3-1-6-16,1 1 8 0,-1 1 7 0,-5 2-6 0,2-2-7 0,-4 1-4 16,-2 1-7-16,-4 0 10 0,7 0 0 15,-7 0-2-15,0 0 5 0,0 0-4 0,0 0-3 16,-24 4 4-16,10 0 1 0,-3 0-2 16,-6 0-5-16,0 0-1 0,-2 1 7 0,0-1-2 0,0 0 1 15,-2-1 1-15,3 2 0 0,0-4 12 16,0 1-1-16,4-1-4 0,3 0 4 0,2 2 3 0,5-3 0 15,-1 0 7-15,4 0 3 0,0 0-13 0,3 0 2 0,-1 0 4 16,5 0-1-16,0 0 2 16,0 0-16-16,0 0 3 0,15-4 3 0,-1 1-11 15,1 2 10-15,6-4-13 0,0 4 9 0,1-5-3 16,2 3-1-16,2-1 4 0,-2 0 2 0,0 1-5 0,1 1-4 16,-2-5 7-16,-1 5 0 0,-5 1-4 15,-1-2 0-15,5-1 6 0,-7 2-2 0,-4 2-3 0,-3 0-2 16,0 0-13-16,-4 0-1 0,-3 0 2 0,2 2-2 0,-2-2-12 15,-9 7-6-15,-4-2 13 0,-2 1-11 16,-8-2-4-16,-1 3 7 0,-3-1 0 0,-1-1 4 0,-1 0 8 16,-1-2 10-16,5-1-1 15,-2 3 24-15,1-4-5 0,4 1 0 0,6-1 1 0,1 0 4 16,5-1-4-16,2 1-3 0,0-1 6 16,3 0-27-16,1-1-23 0,4 1-17 0,0 0-12 0,0 0-12 15,7-5-88-15,2 2-178 0,0 0 78 16</inkml:trace>
  <inkml:trace contextRef="#ctx0" brushRef="#br4" timeOffset="229872.7973">12098 10581 112 0,'-14'-16'143'0,"1"1"4"0,3 2-12 0,-4-2-2 0,-3 0-4 16,4 2-3-16,2 2-11 0,0 0-6 0,-6-2-2 0,4 4-11 15,-4-1-11-15,3 2-8 0,0 1-5 16,-5-2-11-16,-1 0-6 0,0 3-6 15,-1 1-2-15,-4 0-5 0,1 2-6 0,-2 0-4 16,0 0 2-16,-1 0-7 0,-3 2-6 0,2 1-2 16,-3-3 4-16,-11 3-7 0,14 1-4 0,-10-2 1 0,0 2-3 15,0 1 3-15,8 0-4 0,-8 0 0 0,-2 3 7 16,10-1-4-16,-9 2 3 0,-1 0 4 16,0 0-6-16,-3 1 3 0,1 0 8 0,-2 2 2 0,1-3-1 15,1 6 0-15,2 1-1 0,-4-2 3 16,0 3 6-16,2 5 0 0,1 0 4 0,-3 3-5 0,-13 11-1 15,15-11 0-15,-18 10-5 0,1 5-4 0,1-1 0 0,2-3 1 16,14-7 0-16,-13 11 1 16,18-13-6-16,-1 7-4 0,0-4 6 0,-12 18-1 0,13-12-3 0,-8 12-3 15,14-11 3-15,-16 14-2 16,18-12 18-16,-12 15-1 0,3 0-2 0,10-12-3 16,-7 14-3-16,11-14-3 0,-9 16-3 0,4 0 6 15,9-16-7-15,0 4 3 0,-2 13-4 0,8-15-5 0,-1 1 3 16,-4 17-2-16,6-18-2 0,3-1-3 0,2 2 2 0,1 0-1 15,3-1 1-15,-2 3-4 0,6-1 1 16,-3-1 2-16,6 3-2 0,-2-3-17 0,4 1-1 0,3 20 2 16,-2-21 5-16,2 1-1 15,3-2-5-15,5 0 3 0,-4 2 6 0,3-5-3 0,1-1 3 0,3 0-1 16,2 4-2-16,3-5 12 16,0 2-13-16,4-3 35 0,0-2-4 0,5-1-3 0,-1 0-1 15,3-2-3-15,2 0-2 0,18 7-4 16,-16-10-6-16,3-4 12 0,23 7-5 0,-6 1 1 0,3-6-2 15,3-1 6-15,1-3 0 0,1 1 3 16,4-2 1-16,3-4 1 0,-3-1-1 0,5 1-4 0,-1 1 3 16,1-6-2-16,4 1 2 0,-1-1-4 0,1 1 1 0,-2-2-5 15,6-1 4-15,-5-6-7 16,2 6 7-16,3-7-10 0,-2 3-27 0,2-1 0 0,-1-4 4 16,0 0-2-16,0-3 7 0,2-3 1 15,-2-1 2-15,3-4 1 0,1-5-1 0,3 4 4 0,-2-4-3 16,-5-3 4-16,5-3 1 0,-1-4 1 15,-1-3-4-15,3-1 4 0,-4-3 0 0,2-5-2 0,-4-2-10 16,-4-2 0-16,-2-6 2 0,0-2 1 0,0 0-6 0,-2-7 4 16,-5 1 4-16,-5 0 6 15,0-2-2-15,-6-4 0 0,-7-2 0 0,-1 1 4 16,-8 0 4-16,-5-5 1 0,-5 3-1 0,-5 2 5 16,-8-1 1-16,-5 1-2 0,-4-3 2 0,-2-3 0 0,-8 0 0 15,-5-2-4-15,-6-1 2 0,-3-1 0 16,-2 2 5-16,-3-3-3 0,-6 1-3 0,-3-3 3 0,-3 0-2 15,-1 0 1-15,0 1-3 0,-4 3-1 0,-3 1 4 0,-3-1-3 16,-2 1-2-16,-8 4 1 16,0-3-2-16,-1 5-3 0,-1 0-4 0,-4 4-4 0,0 0 2 15,-4 5 1-15,-1 1 0 0,-4 6-2 16,-3 1-3-16,-3 4-2 0,-1 2 0 0,-5 5-5 16,-5 2 0-16,-4 5-1 0,0 2-5 0,-6 4-2 15,-6 3-4-15,-1 5-1 0,0 4-5 0,-1 5-2 0,-2 1-9 16,-1 4-9-16,1 6-2 15,2 2-13-15,3 5-15 0,3 3-6 0,4 1-21 0,7 3-14 16,8 2-19-16,4-3-21 0,6 6-29 0,21-5-132 16,0-1-355-16,4 4 157 0</inkml:trace>
  <inkml:trace contextRef="#ctx0" brushRef="#br4" timeOffset="230662.1863">11209 10889 18 0,'-6'-5'259'16,"2"-3"-24"-16,1 4-21 0,0 0-27 0,2 0-18 16,-1 2-15-16,1-1-15 0,1 3-17 0,-3-2-12 0,3 2-7 15,0 0-6-15,7 9-1 0,-1 0-2 0,4 7-4 16,4 2-7-16,2 4-3 0,5 11-3 0,5 1 0 15,-2 3-4-15,13 13-4 0,4 0-2 0,-11-14-6 16,13 14-1-16,0-1 14 0,-13-16-8 0,17 17-1 16,1-5-9-16,-2 0 1 0,-13-14-3 0,2 1-7 0,15 14-6 15,-19-16-7-15,2 0-5 0,-2-1-2 16,4-1-5-16,-4 0-4 0,0-1-4 0,-3-1 1 0,2-2 0 16,-9-7-10-16,3 0-9 15,-6-3-3-15,0 1-1 0,-2-4-5 0,-3-2-9 0,-1-2-8 0,1 2-11 16,-6-5-5-16,0 1-13 0,-3-3-16 0,-1 1-15 15,3 0-16-15,-5-2-16 16,2-1-20-16,-3 0-20 0,0 0-35 0,7-5-179 0,-7 1-405 0,0-4 180 16</inkml:trace>
  <inkml:trace contextRef="#ctx0" brushRef="#br4" timeOffset="231058.4847">12306 10881 2835 0,'2'-37'-9'16,"-4"3"-8"-16,2 6 4 0,-4 5 15 0,0 2-11 0,-2 8 7 15,0 1-2-15,2 4-3 0,-3 2 1 0,2-1 3 16,-5 7 0-16,1-2-2 0,-2 4 3 0,-2 2-3 16,-5 2 6-16,1 5-3 0,-4 4 7 0,1 4 0 15,-7 9 0-15,1 2 2 0,-2 7 2 0,-12 16 2 16,1 3-1-16,2-1 1 0,2 4-1 15,0 1-2-15,-5 2 3 0,2 3-2 0,0-1 4 16,-4 1 4-16,2 6-1 0,4-2 3 0,-5 0-2 0,2 2-1 16,-4-3 1-16,3-2-3 0,1-2 0 0,0-8-4 15,4-1 1-15,-2-1 0 0,13-20 5 0,-3 3-2 0,2 1 2 16,1-6-16-16,3 1 1 0,1-1-2 16,7-9 1-16,-1 1 1 0,2-1-1 0,0-4-4 0,3 0-10 15,2-5-22-15,1-4-16 0,4-1-19 16,-1-5-20-16,0 2-18 0,1-6-39 0,2 0-54 15,0 0-190-15,-3-10-424 0,3-3 188 0</inkml:trace>
  <inkml:trace contextRef="#ctx0" brushRef="#br4" timeOffset="236862.4812">8896 12134 2 0,'-4'-1'216'0,"1"-2"-21"15,0 0-14-15,0 1-11 0,1 1-16 16,2 1-3-16,-3-2-13 0,3 2-6 0,-5-2-14 0,5 2-10 15,-4 0-11-15,4 0-12 0,0 0-7 0,0 0-11 0,0 0-5 16,-2-4-5-16,2 4-8 0,0 0-3 0,0 0 0 16,0 0-2-16,0 0-5 0,17 0-1 0,-8 0-6 15,4 0-4-15,3-1-2 0,5-1-3 16,-1 0-1-16,4-1-2 0,1-2-2 0,1-2 3 16,-1-2-6-16,3 2-19 0,-4 0 1 15,-1-1 1-15,-1 1-6 0,-2 4-12 0,-7-1-12 0,-3 2-18 0,-1 0-21 16,-1 0-22-16,-2 2-20 0,0 0-9 0,-6 0-21 15,2 4-38-15,-4 1-92 0,-4-2-296 16,-3 3 131-16</inkml:trace>
  <inkml:trace contextRef="#ctx0" brushRef="#br4" timeOffset="237079.7878">8879 12319 44 0,'-6'1'205'0,"3"0"-4"0,3-1-10 16,-6 3-1-16,5-2-6 0,-2 1-11 0,3-2-10 0,0 0-12 16,0 0-15-16,0 0-15 0,0 0-10 0,8-7-16 0,3 1-14 15,5-1-20-15,5-4-14 0,6-2-13 0,10-2-19 16,0-4-11-16,1 2-25 16,2-3-21-16,0 2-19 0,-3-2-16 0,-1-1-37 15,-1 1-32-15,-12 1-145 0,-3 3-316 0,-1-2 140 0</inkml:trace>
  <inkml:trace contextRef="#ctx0" brushRef="#br4" timeOffset="237331.7163">9119 11790 30 0,'-15'-6'270'0,"1"0"-30"0,1 3-23 0,3 0-27 16,1 1-17-16,1 0-18 0,2 2-16 0,2 0-14 0,4 0-5 15,0 0-3-15,-1 5-13 0,5-1-9 16,1 1-7-16,4 6-5 0,9 2-6 0,2 3-8 0,4-1-5 15,9 9-10-15,-2 2-2 0,-2-2-15 0,2 3-5 0,-5-1-10 16,2 5-6-16,-6-1-12 16,-4 2-9-16,-2 2-4 0,-7 0-11 0,-7 2-8 0,-4-1-14 15,-3 3-6-15,-10 0-9 0,-2 1-1 16,-5-3-6-16,-4-2-10 0,-4-3-7 0,-4-3-8 0,-2 0-1 16,2-4-11-16,-2-2-9 0,1-4-13 15,0-2-32-15,8-5-82 0,0-6-256 0,1-1 113 0</inkml:trace>
  <inkml:trace contextRef="#ctx0" brushRef="#br4" timeOffset="272796.2987">17239 4431 12 0,'0'0'196'15,"-3"-3"-16"-15,3 3-7 0,0 0-5 0,0 0-4 0,0 0-13 16,-5-1-5-16,5 1-13 15,0 0-11-15,0 0-8 0,0 0-10 0,0 0-7 0,0 0-15 0,0 0-7 16,0 0-5-16,0 0-9 16,0 0-6-16,0 0-4 0,18 0-7 0,-9 0-16 0,3-2-13 15,3 2-22-15,1 0-21 0,5 0-33 0,1-1-37 16,4-1-37-16,2 0-184 0,-1 0-345 0,2 0 152 0</inkml:trace>
  <inkml:trace contextRef="#ctx0" brushRef="#br4" timeOffset="273122.0742">18077 4415 103 0,'-1'-2'248'16,"1"2"-25"-16,-6-1-23 0,6 1-17 0,0 0-21 16,0 0-17-16,0 0-13 0,7-5-15 0,2 5-12 0,0-1-18 15,4 0-22-15,1 1-28 0,7-2-25 16,3 2-43-16,-3 2-25 0,6-4-44 0,-3 4-53 0,0-4-94 16,0 1-267-16,0 1 118 0</inkml:trace>
  <inkml:trace contextRef="#ctx0" brushRef="#br4" timeOffset="273451.9484">19164 4440 69 0,'0'0'218'16,"6"0"-27"-16,-6 0-20 0,14-2-26 0,-1 0-19 0,2 1-22 15,6 0-27-15,2 1-32 0,1-1-40 0,5-1-18 16,9-1-39-16,0 2-52 0,-9-1-60 0,-1-1-178 0,2-1 80 16</inkml:trace>
  <inkml:trace contextRef="#ctx0" brushRef="#br4" timeOffset="320381.8609">18574 10242 41 0,'0'0'109'0,"0"0"-3"0,0 0-9 0,0 0-7 0,0 0 2 0,0 0-12 16,-2-5-2-16,2 5-5 16,0 0-11-16,-1-2-9 0,1 2-3 0,0 0 4 0,0 0-12 0,0 0 0 15,0 0-2-15,0 0-12 0,0 0 9 0,0 0 2 16,-4-2 2-16,4 2-6 15,0 0-2-15,0 0-2 0,0 0 1 0,0 0 2 0,0 0-11 16,0 0 5-16,-3-3-1 0,3 3-11 0,0 0 2 16,0 0 4-16,0-3-5 0,0 3 2 0,-2-3-4 0,2 3-1 15,-3-4 1-15,3 2-1 0,0 2 5 16,-3-2 1-16,0-1 5 0,3 3-11 0,-3-4 1 0,-1 3 2 16,4 1 2-16,-4-5 2 0,1 3-5 15,-3 1 7-15,2-1-5 0,1-1 2 0,-1 0 0 0,-1 0-8 16,0 1 6-16,-2 0-3 0,0-3 0 0,2 3 8 0,0 0-6 15,-3-1 5-15,1 1-6 0,1 0 2 16,1-1-1-16,-2 0 5 0,2 2-5 0,0-1-6 0,-1 0 3 16,2 1 3-16,-2-2-3 15,1 2-3-15,-1 1 6 0,0-2-2 0,6 2 1 0,-11-1 0 16,7 1-1-16,-2 0-2 0,-1 1 5 16,0-1-1-16,3 2-1 0,-5-2 1 0,1 1 6 15,1 1 3-15,-1 1 2 0,-1-2-4 0,2 2-3 16,-3-1 0-16,3 0-3 0,-3 2-1 0,0-1 6 0,2 1-1 15,-2 1 0-15,2-1-3 0,-5 4 1 0,3-2-5 0,-1 1 4 16,-2 1 1-16,3-1-3 0,-1 2-2 16,1 1 3-16,-1-2-3 0,1 1 2 0,0 3-1 0,-1-4 3 15,1 3 3-15,0 0-3 16,2 0 6-16,-2 0 3 0,4-4-5 0,-2 3-1 0,1 1-1 0,1-4-5 16,2 3-2-16,0 0 6 15,-2-1 0-15,2 1 0 0,-2 3 0 0,3-5 0 16,2 0-2-16,-3 4-3 0,1 1 4 0,0-1-6 0,3-1 3 0,-3 0-2 0,3 2-2 15,0-2 1-15,0-1 1 16,0 1 5-16,0 1-5 0,-1-2 4 0,2 3-1 0,-1-2 5 16,2 1 1-16,-1-3-2 0,-1 4 1 15,1-4 2-15,1 0-3 0,-1 1-2 0,1-1 2 0,-1 1-6 16,2-3 2-16,0 4 0 0,1-3 8 0,-1 1-14 16,1-1 2-16,0 2-3 0,2-2 2 15,-3 0-1-15,4 1-2 0,0-1 0 16,-2-1-2-16,2 0 2 0,2 2-1 0,-2-2-1 0,0 0 2 15,1-1-3-15,1-1 0 0,2 2 0 0,-2-2-2 0,3 2 0 16,-3-2 2-16,3 1 0 0,1-3-1 16,0 1 4-16,-2 0 5 0,-1-1-11 0,4-1-1 0,-1 1-1 15,2-1 4-15,-1 0 5 0,-1-2-11 16,2 0 4-16,1 0-1 0,2 0 1 0,-1 0-2 0,3-3 0 0,-3 2 4 16,2-1-4-16,1-2 0 15,-3 1 1-15,-3 1-4 0,0-1 4 0,0-1-2 0,0 0 2 16,2-1 1-16,-2-2-2 0,0 2-4 0,-1-1 6 0,-1 0-6 15,2-3 5-15,-2 4 2 16,2-4-4-16,-2 2 4 0,-2-1 0 0,2 1-3 0,0 0 4 0,-2 0-4 16,3-1 3-16,-2 0 1 15,-3 3 0-15,0-2 2 0,0 0-3 0,-1 1 0 0,2-4-3 16,-1-1 0-16,-2 6 1 0,-1-3 0 16,2-3-1-16,-1 4 4 0,-2-2-1 0,4-2 2 15,-5 0-5-15,4 1 5 0,-5-3-6 0,3 2 1 16,-2 1-3-16,-1-2 7 0,1-1-5 0,2 1 1 15,-4-1 2-15,2 1 1 0,-3-1-3 0,0 0-4 16,0 0 4-16,0-1-5 0,0 2 5 0,-2-4 3 0,0 2-3 16,-1 1-6-16,0-1 4 0,-1-1-3 0,1-2 1 0,-3 5-2 15,1-1 0-15,0 0 4 16,-1-1-3-16,-1 1 0 0,0 1-1 0,-1-5-2 0,-1 6-4 16,0 0 1-16,0 0 0 0,-3 0-1 0,3 1-9 15,-7-3-3-15,3 4 2 0,-1 0-10 0,-3-4-6 16,5 8-16-16,-1-1-13 0,-1 0-24 0,0 0-21 0,-2 2-39 15,5 0-44-15,3 2-46 0,-4 0-214 16,1 0-491-16,4 2 218 0</inkml:trace>
  <inkml:trace contextRef="#ctx0" brushRef="#br4" timeOffset="323517.6451">20347 10082 113 0,'-11'-9'169'16,"4"5"-10"-16,0-3-12 0,-3 3-10 0,3-3-12 0,0 4-10 16,0-3-10-16,-2 2-13 0,1 0-7 0,1 1-8 15,-3-1-2-15,3 1-8 16,-3-1-9-16,2 2-7 0,-2 1 1 0,1-1-7 0,0 0-6 15,-3 2 1-15,4 0-5 0,-5 0-1 0,3 0 4 0,-4 2 1 16,2 0-4-16,-3 0-1 0,1 0-1 16,0 1-2-16,2 0-3 0,-2 1 0 0,1 0 5 0,0 2-4 15,-1-1-1-15,0 2 3 0,0-1 0 0,1 1 6 16,2 2 1-16,-2-1-5 0,-1 0 2 16,2 0-4-16,-5 4-4 0,8-3-1 0,-2 1 1 15,0 0 2-15,1 1-4 0,0 0-3 0,-4 3 3 16,4-2 2-16,2 1-4 0,-1-1 0 0,3 1-5 0,1 1 2 0,-2 0-3 15,1 0-1-15,-2 3 1 0,-1 1-2 16,5-5 0-16,-1 0 5 0,2 1-2 16,-2-1-1-16,3 7-4 0,0-6 2 0,1 6-3 15,1-5 0-15,0-2 0 0,-2 1 1 0,5 5-3 0,-1-5 0 16,0 1 2-16,3 4 2 0,0 0-6 16,0-2 4-16,2 2-3 0,2-3 0 0,-2-2-2 0,3 3 0 15,-3-3 0-15,5 2-1 0,0 1 4 16,1 0-4-16,1-1-3 0,-3-5 10 0,5 2-8 0,-1 0 0 15,-3-3-4-15,6 2 10 0,0-1-6 0,-1-2 1 0,1 1 2 16,5-2 0-16,-2-2 2 0,-1 1-4 16,4-1 1-16,-2-2 1 0,2 1-4 0,0-3 2 0,-4 0 1 15,1 0-1-15,3-2-1 0,0-1-1 0,-2-1-1 0,2 0-1 16,0-3 3-16,0-2-1 0,-4 2 0 16,2-4-3-16,0-1 1 15,0-2 0-15,-2 1 1 0,-5-1-5 0,5-1 1 0,-2 0 5 16,-1-2 1-16,-1 2 1 0,-4-3 0 15,1 0 1-15,-2 0-1 0,-4 3-1 0,0-6 8 0,2 0 4 16,-5-1-3-16,0 1-4 0,-1-2 0 0,0 3 1 0,-4-3 3 16,2-2-5-16,-4 0-7 15,0 2 2-15,-2-2 4 0,-4-1-3 0,2-1 0 0,-4 2 1 0,-2 0-3 16,-1 0-3-16,0 0 1 0,-3 1-7 0,-4 3-20 16,1 2-16-16,-12-4-13 0,8 5-21 0,0 4-24 15,0 0-26-15,-1 3-43 0,2 1-26 16,4 2-234-16,2 4-464 0,3-1 206 0</inkml:trace>
  <inkml:trace contextRef="#ctx0" brushRef="#br4" timeOffset="324483.7159">18748 11010 139 0,'-8'-5'160'0,"-3"-2"-5"0,1 2-9 16,0 1-12-16,-1-1-11 0,1 2-2 0,-4-2-16 15,2 2-9-15,-1 1-8 0,-1 2-3 0,0 0-7 0,-2 0 1 16,-1 2-11-16,-4 0-4 0,0 3 0 0,0 2-5 0,-3-3-4 15,4 5 6-15,-1 0 1 0,-1-2-7 16,2 4-3-16,0 0 1 0,-1 1-3 0,4 2 2 0,-4 0-3 16,3 4 5-16,-2-3-6 15,3 5 12-15,0 1-3 0,2 0 6 0,-2 0-2 0,3 1-13 16,-2 2-2-16,2-3-2 0,3 3-5 16,1-2-5-16,0 2 0 0,0-2-1 0,5 1-4 0,-1-1-4 15,2 1-2-15,1 0 1 0,2-1 3 16,2 1 0-16,3 0-1 0,2-1-4 0,1 0 0 15,4 1-2-15,2-1 0 0,2 0-3 0,1 1-3 0,2-1 0 0,9 4 0 16,0 1-5-16,-8-9-3 0,4-2 2 16,-2 2 1-16,4-4 1 0,1 2-2 15,-1-4-4-15,2-3 1 0,-2-1 6 0,3 0-6 16,-4-2 0-16,3 0-1 0,-1-3 0 0,0 0-1 0,1-2-14 0,-2-1-4 16,3-1 2-16,-1 0 1 15,-3-4 4-15,1-1-1 0,0 1 5 0,-4-4 1 16,2 0 0-16,-3-2 1 0,0-5-2 0,1 0 1 15,-2-3 2-15,-1-3-2 0,4-7 0 0,-2-4 2 0,-4 0 0 16,0-4-2-16,-5-2 5 0,2-1 1 0,-3-1-4 0,-2 0 1 16,0-3 4-16,-4-1-1 15,-3-18-3-15,-2 21 2 0,-2-19 2 0,-1 22 1 0,-3 0-2 0,-3 0 14 16,-3 3 0-16,0 2-1 16,-1 11 2-16,1 4-7 0,-2-2 5 0,0 6-7 15,-2 0-1-15,1 1-3 0,2 6-25 0,0 1-23 0,1 3-28 16,2 2-32-16,1 1-39 0,3 1-54 0,-3 3-36 15,3 1-190-15,0 3-455 0,3-3 202 16</inkml:trace>
  <inkml:trace contextRef="#ctx0" brushRef="#br4" timeOffset="325342.1789">20502 10955 182 0,'-10'-11'170'0,"3"2"-5"0,-4 1-16 0,1-2-10 0,0 0-4 0,-1 4-8 0,3 0-12 16,-4 0-12-16,5-1-7 0,-4 3-8 0,3 1-9 16,-4-3-7-16,1 1-1 0,1 1-4 0,-1 3-9 15,1 1 2-15,-4-3-5 16,1 3 0-16,1 3 3 0,-4-2-2 0,2 1-5 0,0 4-1 15,-3-2 1-15,-1 5 1 0,-2-1 3 0,0 5-2 16,2 2-1-16,-2-1-5 0,-1 2-2 0,4 2 1 16,-1-1-2-16,1 1 1 0,-1 4-5 0,4 0 4 0,-5 10 12 15,1-1-3-15,8-4-1 0,-3 7-6 16,4 0-2-16,0-1 4 0,6-7-8 0,0 9 0 0,3 1-4 16,0-10-8-16,3 9 2 15,2-10-3-15,0 12-6 0,2-10 5 0,2-2-6 0,5 8-4 0,-3-8 2 16,3-2-1-16,6 8 3 0,0-14-5 0,5 10 0 0,-4-9-6 15,2-2 7-15,9 3-4 16,5-3-6-16,-2-3 5 0,-7-6-4 0,11 0-2 16,-9-5 0-16,9 2-5 0,-1-8-2 0,-8 2 2 15,-2-4-1-15,2-1 2 0,-2-2-2 0,7-4-20 0,-11-1 5 16,9-6 2-16,-4-2 0 0,-5-5 0 16,0-1 1-16,-4-2 2 0,-1-5 7 0,-3-2 10 0,-4-1 2 15,-2 0-1-15,0-3-3 0,-5-4 4 16,-3 1-2-16,-2 1-5 0,-3 0 9 0,-4 1-6 15,-3 0 2-15,-3 3 0 0,-2-1-6 0,-1 3-17 0,-3 2-19 0,-3 6-23 16,2 10-25-16,-3 0-26 16,2 4-34-16,-1 2-49 0,-2 3-61 0,-3 2-176 15,3 3-464-15,-3-1 206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3:02:34.82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C00000"/>
    </inkml:brush>
    <inkml:brush xml:id="br2">
      <inkml:brushProperty name="width" value="0.05292" units="cm"/>
      <inkml:brushProperty name="height" value="0.05292" units="cm"/>
    </inkml:brush>
    <inkml:brush xml:id="br3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7460 5436 126 0,'2'-5'136'0,"-2"3"-10"15,0-1 14-15,0 3-26 0,0-5-21 16,0 1 39-16,0 4 0 0,0-3 2 0,0 3-10 0,1-3-4 15,-1 3-13-15,0-3-9 0,0 3-7 0,0 0-6 0,0-4-2 16,0 4-7-16,0 0 0 0,3-2-7 16,-3 2-2-16,0 0-4 0,0 0-4 0,0 0-4 0,0 0-5 15,0 0-3-15,0 0-2 0,0 0-3 16,0 0-4-16,0 0-4 0,0 0 0 0,0 0-8 0,0 0-3 16,0 0 1-16,0 0-3 0,0 0-1 0,0 0-2 15,0 9-1-15,0-9-3 0,1 3 2 0,-2 0-1 16,1 0-3-16,0 1 0 15,0 1 1-15,-1 0 1 0,-1-1-4 0,2 4 2 0,-1-2-1 16,1 2 1-16,-2 1-1 0,2 2 2 0,-1 1-2 16,2 0 0-16,-2 2 2 0,1 2 3 0,0-1-6 15,0 4 7-15,0 0-5 0,-3 1 1 0,3 0-2 0,0 0 1 16,0 1-3-16,0-1 4 0,-1 1-2 16,1-1-1-16,1 0 0 0,-1 1-2 0,0-1 9 0,0-2-11 15,0 2 5-15,1-2-4 16,-1 2 4-16,2-6-3 0,-2 1-1 0,4 5 1 0,-4-4-2 0,2-1-3 15,-1 0 3-15,0 3-3 16,2 2 5-16,-3-5-1 0,3-1-1 0,0 1-1 0,-3-2 2 0,1 5-2 16,-2-4 1-16,2 0-1 0,1 1-1 15,-1-2-2-15,2 1 4 0,-4 1 0 0,1-2-3 16,-2 6 1-16,2-5 8 0,0 0-3 0,2 1 1 0,-1-2-3 16,-1 1 2-16,3 1-6 0,0-2 7 15,-2 1-3-15,-1-1-2 0,3 0-2 0,-2 0 6 0,-1 1-4 16,2 0 1-16,2-1-4 15,-1 0 7-15,1 1-5 0,-1-1-2 0,-2-1-2 0,5 1 1 0,-4 1-4 16,0-2 6-16,2 3-3 0,0-2 4 16,-1 0 0-16,0 1-2 0,0-2-1 0,0 0 0 15,-1 2-1-15,1-1 2 0,-1-1-2 0,-1 2 2 0,2-1 0 16,-3 2-2-16,0-3 3 0,0 2-1 16,1-1-4-16,-1 1 5 0,0-2-3 0,2 1 1 0,-2 0 1 15,0 1-2-15,0-3 2 0,1 1-4 16,-1-2 3-16,0 2-1 0,1-3 1 0,1 0 1 0,-2 3-3 15,3 0 2-15,-3-1-2 0,2 0 1 16,-2 2 2-16,2-4 1 0,2 4-3 0,-2-1 2 0,0 1-1 16,0 1-1-16,-2 0 0 0,1 1 0 15,-1-2-1-15,0 1 3 0,0 1-3 0,0 0 3 16,0 0-2-16,2 0 9 0,-5 4-9 0,3 0 2 0,0-2-7 0,0-2 4 16,-2 0 10-16,2-1-12 15,0-2 4-15,-1 3 0 0,2 0-2 0,1-2 1 0,-2 0 2 16,0 0-4-16,1 0 2 0,-1 0-3 0,-1 1 6 0,2-2-3 15,-1 1-1-15,2 2 5 0,-1-2 0 16,-1 1-6-16,0 1 6 0,3-1-2 0,-3 1-4 0,0-1 3 16,1 5 1-16,2 0 2 0,-3 1-1 0,0 0-1 15,0 0 2-15,0-1-3 0,0 0-2 0,0 0 4 16,0 1 0-16,-3-2-2 0,3 1 2 16,-1 0 7-16,1-4-10 0,1-2 3 0,-2 7-4 0,-2-4 4 15,3 2 1-15,-1-5 1 16,-1 1-6-16,2 1 3 0,-1-3 2 0,1 2 0 0,0-1-5 15,0 2 7-15,0-1-3 0,-2-3 3 0,1 1 4 16,2-2-11-16,1-1 4 0,-2 0-1 0,0-2 9 0,3 4-11 16,-2-3 3-16,-1 0-2 0,0 1 2 0,0 0-4 15,1 0 4-15,1-3-1 0,-2 4 1 16,1-2 1-16,2-2 1 0,-3 3-3 0,1 0 2 16,1 0 10-16,-1-1-9 0,2 1-1 0,-3-1 0 15,0-1-3-15,3 1 3 0,-3 0-3 0,1 0 2 0,1-2 0 16,-1 2-1-16,-1 0 0 15,0 0 1-15,2 0-4 0,-2-1-3 0,1 1-7 0,-1-3-10 0,0 1-8 16,0-1-16-16,0 0-17 0,0-1-29 0,-1 0-30 0,1 0-27 16,0-4-42-16,0 0-40 15,-3 1-213-15,3-1-481 0,0 0 213 0</inkml:trace>
  <inkml:trace contextRef="#ctx0" brushRef="#br0" timeOffset="1959.2894">7565 5502 64 0,'0'0'148'0,"-7"-1"3"0,4 1 0 15,3 0-10-15,-7 0-2 0,7 0-4 0,-6-1-6 0,6 1-6 16,0 0-9-16,-6-1-7 16,6 1-5-16,0 0-13 0,0 0-7 0,-5-1-8 15,5 1-10-15,0 0-6 0,0 0-7 0,0 0-5 16,0 0-1-16,0 0-9 0,0 0-2 0,0 0-4 0,0 0-3 16,14 4 1-16,-10-3-2 0,5-1-4 15,0 1-6-15,1-1-2 0,4 1 1 0,2 1-4 0,-2-1 0 0,3-1 0 16,4 2 3-16,3 0-10 15,0-1 9-15,3 0-3 0,-1-1-4 0,1 0 5 16,14 0 2-16,-2 1 4 0,-1-2-5 0,6 1 0 0,-3-2 0 0,1 0 1 0,2 0-1 16,2-1-4-16,2 5 3 15,-1-1-1-15,-1-4 3 0,3 0-5 0,-1 2 2 0,-3 1-5 16,3 1 3-16,2-2-1 16,-3 1-5-16,1 0 4 0,-3 0-1 0,5 0-1 0,-2 1 1 15,2 0-3-15,-2-2 4 0,21-1-1 16,-24 2-3-16,4 1-1 0,0-1 3 0,19-1 0 0,-22 0-3 15,1-1 2-15,1 1-2 0,-1-1-2 0,20-1 3 0,-19 0-1 16,-1 2 2-16,2-2-2 0,0 0-1 16,20 1 2-16,-21 1-1 0,0 0 0 0,21-1 2 0,-24 1-3 15,-1 1 0-15,2-2-1 0,-1 2 1 16,3 0 3-16,0-2-2 0,0 0-4 0,-2 0 6 16,-1 2-1-16,3-1-1 0,-3 1 0 15,0 0 1-15,0-2 0 0,-1 2-2 0,-2-2-2 0,-4 3 4 16,3-3 0-16,-13 1 0 0,14 1 1 15,-1-3-3-15,-3 2 1 0,-7-2 3 0,7 1-1 0,0-2-3 16,-10 1 3-16,2 2-2 0,-2-1-2 0,1-2 0 0,10 1 4 16,-11 0-3-16,0 0 3 0,-1 2-3 15,-2-2 0-15,0 0 3 0,-3 0-2 0,1 2-2 0,0 1 3 16,-3-1-4-16,-5 0 3 0,1 0-2 16,0 0 2-16,-3 0 0 0,4 1 1 0,-4-2-1 15,0 1-3-15,0 1 2 0,-3-1 0 16,0 0 1-16,0 1-1 0,-1-2 1 0,1 0 0 0,-3 2-1 0,1 0-2 15,-3 0 0-15,0 0 3 0,-5 0 1 0,7 0-1 0,-2 0 5 16,-5 0-6-16,4-1 3 16,-4 1 0-16,7 0-6 0,-7 0 3 0,3 1-1 15,-3-1 5-15,0 0-4 0,0 0 1 0,0 0-1 16,0 0-2-16,7-1 2 0,-7 1 0 0,0 0-3 0,5 1 6 16,-5-1-2-16,0 0-2 0,0 0-1 15,0 0 5-15,0 0-2 0,0 0-1 0,0 0 0 16,5 0 1-16,-5 0 2 0,0 0-1 15,0 0 2-15,0 0-2 0,0 0 1 0,6 0-1 0,-6 0-2 0,0 0-2 16,5-2 3-16,-5 2 1 0,4-4-3 0,-1 4 3 0,-3 0-1 16,7-3 5-16,-4 3-5 15,2-1-1-15,-2 1-1 0,-3 0 1 0,7-1 2 0,-3 0-2 16,-1 0 2-16,1 0-2 0,-4 1-1 16,7 0 0-16,-4-3-1 0,-3 3 6 0,6 0-3 0,-6 0 2 15,0 0 2-15,4 0 9 0,-4 0 2 16,0 0 9-16,0 0-2 0,0 0 4 0,0 0 6 0,0 0 2 15,0 0 1-15,0 0 1 0,0 0-3 0,0 0-1 0,0 0-1 16,0 0-2-16,0 0-6 0,0 0-3 16,0 0-4-16,0 0 3 0,0 0-4 0,0 0-4 0,7 0 0 15,-7 0-4-15,0 0 0 0,0 0 0 16,0 4 0-16,0-4 0 0,0 6-2 16,0-1-1-16,0-3 3 0,0 3-5 0,0 2-1 15,0 0 1-15,0 1 2 0,0 0 1 0,0 1-2 0,0 3-2 16,0 1 1-16,0 0 3 0,0 1 3 15,0 5 8-15,-1 0-10 0,-1 0-1 0,2 1-2 0,-2 3 4 16,2-2-3-16,2 3-2 0,-2 1 3 0,0 3-1 0,3-2 0 16,-3 9-2-16,4 0-1 0,-2-1 1 15,0-7 8-15,4 10-3 0,-2-3-1 0,1-7-1 0,-1 8 2 16,-1-7 0-16,-1-2 1 16,4 8 2-16,-3-8-2 0,1 0-3 0,2 3 1 0,-2-3 0 0,2 11 3 15,-2-10 1-15,2 9-4 16,-1-1 3-16,-2-9-2 0,2 9-1 0,0-9 1 0,-1 9-3 15,2-8 2-15,-2 8-2 0,-1-8 0 0,0 0 2 0,2 7 0 16,-2-8-3-16,1 0 3 0,2 1-6 16,-5 7 3-16,1-11 1 0,2 2-5 0,-1 2 4 15,-1-4 0-15,0 2-3 0,1 2 7 0,-2-1-7 16,2-1 3-16,-2-3-5 0,1 3 3 0,0-1 0 16,0-2 1-16,-2 1 0 0,1-1-5 15,1 0 4-15,-1 0 1 0,-1-2-1 0,3 3-2 0,-3-2 3 0,1 0 0 16,2-1 0-16,-1 0-5 0,2 0 4 15,-3 0 0-15,2 0 4 0,0 0-3 0,0-2-6 16,-2-1 9-16,2-3-5 0,-2 4-2 0,1-4 0 0,-1 5 4 16,3-5 1-16,-1 4-7 0,0-3 7 0,0-1-1 15,-2 1 1-15,2 3-1 0,0-3-3 0,-3 4 0 16,3-4 3-16,-2-1-1 0,2 1 0 16,0 0-3-16,-2 0 2 0,2-2 0 0,0 2 2 0,0-2-3 15,-1 1 0-15,0-1-2 16,1 0 5-16,-3 0-1 0,2-1-1 0,0 0 2 0,2 2-4 15,-1-2 1-15,0 1-2 0,-3-4 2 0,2 4 2 0,1-4-1 0,-1 3-1 16,1-4 2-16,-2 1 10 16,2 2-11-16,-2-4-1 0,1 3 3 0,-2-1-5 0,1-2-1 15,2 1 1-15,-3 2 1 0,3-3 2 16,-3-1 0-16,0 3 2 0,1-2-3 0,-2 0-4 16,1-1 7-16,0 1-7 0,0-1-10 0,0 0-9 15,0-2-4-15,0 2-10 0,-2-1-7 0,1-3-15 16,1 2-25-16,-2 1-31 0,1-1-31 0,0 1-44 15,1-5-28-15,-2 6-236 0,1-3-490 0,-2 1 217 0</inkml:trace>
  <inkml:trace contextRef="#ctx0" brushRef="#br0" timeOffset="3259.3789">7625 8176 5 0,'0'0'155'0,"0"0"-11"0,0 0-18 0,0 0-2 15,0 0-6-15,0 0-5 0,0 0-5 0,0 0-8 16,0 0-4-16,4-1-3 0,-4 1 0 0,6 0-4 15,-6 0-2-15,7 1-9 0,-3 1-5 0,2-1-2 0,1-1-4 16,3 1-10-16,-3-1 0 16,0 0-5-16,3 0-1 0,4 0 5 0,0-1 0 15,3-3 0-15,4 4 0 0,3-2-2 0,0-1-3 0,4 1-5 16,-1-2-5-16,1 3 1 0,1-2-5 0,11-1-3 0,-11 1-4 16,1 1-5-16,0 1 1 15,-1-3-3-15,12 2-1 0,0 0-2 0,-2-1 6 0,-1 0-1 0,0 3-5 16,2-2 1-16,2 2 0 15,-2-2 1-15,3 2-1 0,2-2-4 0,0 1 2 0,3 3 7 16,-3-4-9-16,0 3 1 0,3 0 0 0,1-2-2 0,1 2 1 16,0-1-2-16,18 1 3 0,-20-3-6 15,1 3 2-15,2-1-4 0,-2 0 0 0,-2 0-4 0,0 0 0 16,0 0 1-16,-1-1-1 0,0-2 2 16,-3 5-1-16,1-4-1 0,0 1-1 0,-1-2-2 0,-2 0 1 15,3 1 2-15,-2-3-4 0,0 1 0 16,-1 2-2-16,1-1 1 0,0 1 1 0,-2 1-1 15,2-2 3-15,-1 3-4 0,0 2 3 0,-3-1-5 0,1 0 5 0,4 1 0 16,-4-2-3-16,-1 0 2 0,4 0-2 16,-4 1 0-16,0 1 0 0,0-2 2 0,-10 0-2 0,3-2 2 15,-4 2 0-15,1-3 2 16,1 2 5-16,-3 0 8 0,1-1-4 0,-3 1 6 16,-1-1 2-16,-7-1 8 0,7 2-9 0,0-1-6 15,1 2 0-15,-1-1-3 0,1-1 3 0,0 2-2 0,3-1-3 16,0 0 1-16,-1-1-1 0,1 2-4 0,1-2 2 15,2 2 2-15,-2 0-5 0,1 0 1 0,1 0-2 16,-3 2 2-16,4-2-1 0,-3 0 0 0,10 3-1 0,-10-2 3 16,0 2-5-16,-1-3 3 0,0 2 3 15,-1 2-2-15,0-4 1 0,2 1-2 0,-1 1 5 0,-3-3-5 16,0 2 8-16,0-3-10 0,-2 1 9 16,1 1-10-16,-3-2 0 0,-5 0 2 0,2 0-2 0,-2 1-2 15,1 1 2-15,0-6 2 0,-1 4-3 16,7-2 0-16,-6 1-1 0,4 0 5 0,1 0-4 15,0 2-3-15,-4 1 3 0,0-2-1 0,-3-1 1 0,8 3 0 16,-6-1-2-16,-1 2 3 0,1-1 2 0,-2 0-3 16,1 0-1-16,1 0 5 0,-2 0-8 0,0 0 9 15,-4 0-5-15,4 0 1 0,-4 0 1 16,0 0 7-16,0 0-9 0,-2 0 1 0,-2-1-4 0,1-1 2 0,0 2 1 16,0 1 0-16,-3-2 3 15,-4 1 3-15,7 1-6 0,-7-1 13 0,4-1-4 0,-4 1 5 16,6-1-3-16,-6 1 2 0,0 0-1 0,1-1-5 15,-1 1 4-15,0 0-3 0,0 0 1 16,0 0-4-16,0 0 6 0,0 0-8 0,0 0-5 0,3-3-11 0,-3 3-14 16,0 0-15-16,0 0-19 15,0 0-28-15,0 0-35 0,0 0-50 0,0 0-45 0,-4-6-258 16,3 5-516-16,-2-2 229 0</inkml:trace>
  <inkml:trace contextRef="#ctx0" brushRef="#br0" timeOffset="4911.0366">8063 5767 233 0,'0'-2'249'0,"0"2"-1"16,0 0-4-16,3-2-11 0,-3 2-13 0,0 0-12 0,0-4-15 15,0 4-17-15,0 0-15 0,-3-4-20 0,2 2-3 0,-4 1-29 16,1-2-10-16,-1-1-10 16,-4 2-3-16,-1 0-16 0,-4-1-10 0,0 2-5 15,-7 1-3-15,0 1-6 0,-3 2-8 0,3-1-3 16,-3 1-3-16,1 2-8 0,1-2-1 0,2 1 0 0,-1 3-6 0,0-2-2 16,7 2 1-16,1-1-4 15,-1 0-4-15,3-1 0 0,1 0-7 0,3-1-7 0,1 1 0 0,2 0 1 16,1 0-2-16,2 2-6 15,-1 1-1-15,4 0-2 0,2 0 0 0,0 0-4 0,5 2-1 16,2 0 0-16,4 3 2 0,1-2-11 0,2-1 2 0,2-1 1 16,1 1-3-16,-1-3-1 15,2 0 0-15,1 1-5 0,-2 2-1 0,0-3-3 0,0 1 1 16,2 0 4-16,-5 0-3 0,-4-3 2 16,-3 2 7-16,-1-4 3 0,0 6 1 0,-1-5 7 0,-4 2 5 15,1 0 7-15,-5 0 12 0,2-2 5 0,-3 1 3 16,-3 0 1-16,0 2 7 0,-1 0-2 0,-3 0-1 15,-1-1 0-15,-5 1 2 0,0 1 0 0,-2-2-6 0,-2 1 1 16,3-1-1-16,-3-2-3 0,1 2-4 16,2-2 3-16,0-1 1 0,4-1-3 0,-2-1-11 0,2 1-15 15,0-2-18-15,3 1-27 16,-1-2-31-16,2 0-42 0,2-1-38 0,1-3-60 0,1-3-128 0,4 1-389 16,1-4 173-16</inkml:trace>
  <inkml:trace contextRef="#ctx0" brushRef="#br0" timeOffset="5720.1011">8205 5743 141 0,'3'-3'297'16,"-1"0"-31"-16,0 1-24 0,-2 2-20 16,0 0-19-16,0 0-15 0,0 0-19 0,0 0-16 0,0 0-16 0,-8 8-9 15,5-4-15-15,2 3-12 16,-3 3-10-16,1-2-10 0,-2 6-6 0,4-1-9 0,-3 1-5 15,1 1-7-15,0 3-4 0,3-3-8 16,0 4-4-16,-1 2-5 0,2-2-2 0,-1-4-2 0,-1 1-2 16,2 2-2-16,1-3-3 0,-1 0-1 15,3-2-2-15,0 1-3 0,-1-1-2 0,4-2 1 16,0 1-7-16,-4-5-6 0,4-1-15 0,0 0-3 0,0-1-7 16,3-2-11-16,4-2-14 0,-4-2-10 15,4-2-9-15,7-5-6 0,-1-1 0 0,-2-4 3 0,2-1 11 0,-2-4-1 16,-1 0 8-16,-1-2 9 0,-1 2 8 15,-4-1 14-15,1 0 22 0,-4 0 15 16,1 1 13-16,-4 6 9 0,0 1 21 0,-3 2 9 16,1 0 7-16,-1 2 3 0,-2-1 8 0,0 2-4 0,1 0-1 0,-1 2 2 15,-1 1-11-15,1 0-12 0,-2-1 0 0,2 4-11 16,0-3-7-16,0 3-4 0,0 0-2 16,0 0-5-16,-7 10-4 0,4-4-3 0,2 3-1 15,-2 4-3-15,2 1-8 0,-1 1-6 0,4 3-9 16,-1 4-7-16,2-3-5 0,-2-1-2 0,2-3-4 0,1-1-5 15,-1 0-5-15,1 0-4 0,-1-2 0 16,0-2-3-16,0-1-1 0,-2-2 0 0,2 1 0 16,-2-3 4-16,0-2 3 0,0 2 8 0,0-2 3 0,-1-2 2 15,0-1 0-15,0 0 4 0,0 0-1 16,0 0 3-16,0-12 2 0,0 4 4 0,-1-1 2 16,0-3 4-16,0 0 9 0,0-2 3 15,1 1 2-15,1-8 4 0,-1 2 0 0,0-2 6 0,0 1-2 0,0-1 5 16,0-2-2-16,1 2 0 0,1 0 0 15,1-1-1-15,1 2-5 0,3 0-4 0,0 3 1 16,0 3-5-16,1 3 4 0,1 0-5 0,0 3-4 0,3 0 1 16,-5 6-3-16,3-3-3 0,-3 3-2 0,3 1 15 15,0 1-22-15,-3 1-1 0,-3 2-5 0,3 1-3 0,-1 1-1 16,-2 4-3-16,1 0-6 0,-1 2-4 16,-3 3-4-16,-1 5-9 0,-3-4-3 0,-4 3-5 15,0 0 2-15,-1 2-5 0,-2-2 5 16,-2-3-2-16,0 1 5 0,-1-2 3 0,3-4 8 15,-1-2 5-15,3-2 8 0,-1-1 10 0,4 0 7 0,-2-2 11 0,0 1 4 16,2-3 6-16,0 1 8 0,0-2 4 16,0 1 7-16,5-1 8 0,-7 0 4 0,7 0-1 0,0 0-2 15,-6-1-4-15,6 1 1 16,-3-3-8-16,3 3-2 0,0 0 1 0,0 0-7 0,0 0-7 0,0 0 1 16,0 0-1-16,16 3-4 15,-8-1 2-15,-1 3 3 0,3-1-9 0,3 3 1 0,4 2-2 16,-2-1 3-16,2 4-1 0,1-1-8 15,2 2-5-15,-1 0-12 0,-1 0-15 0,-1 2-19 0,-1 0-32 16,-2 1-33-16,-1 0-44 0,-2-4-56 0,-4-2-216 16,-1 5-466-16,-3-6 207 0</inkml:trace>
  <inkml:trace contextRef="#ctx0" brushRef="#br0" timeOffset="6247.2351">8969 5786 101 0,'0'-5'245'16,"1"3"-17"-16,-2-2-10 0,-1-1-14 16,-2 3-11-16,1-1-12 0,0-1-11 0,-2 1-14 0,-1 3-14 15,-2-1-13-15,-4 0-6 0,4 1-11 16,-2 2-7-16,-3 1-12 0,-1 1-7 0,0 1-10 0,2 2-6 16,-1 0-10-16,0 1-2 0,3 1-7 15,-1 1-5-15,1 2 4 0,0 4-16 0,2 0-3 0,2 3 0 16,2 0-6-16,4 2-3 0,0-4 0 0,3 3-1 15,1 0-1-15,5 1-11 0,0-3-11 0,4 1-10 16,0-4-16-16,3-1-24 0,2-1-29 16,1-3-24-16,3 0-33 0,4-6-38 0,-2-1-66 15,-1-2-138-15,1-3-410 0,0-5 181 0</inkml:trace>
  <inkml:trace contextRef="#ctx0" brushRef="#br0" timeOffset="6639.3048">9243 5842 3086 0,'0'-11'70'0,"-1"2"-48"0,-2-1 29 0,0 4-11 0,0-1-17 0,0 2-1 16,2 1-7-16,-2 0-2 0,1-1 1 16,1 4-6-16,1 1 9 0,-3-3-5 0,3 3-4 15,0 0 0-15,-5 7-1 0,4-1 0 16,-1 0 6-16,2 3-7 0,-2 0 1 0,2 4-1 16,2 1-4-16,-1 5 6 0,2 0-3 0,-3-2-4 15,3 2-3-15,-2-4-7 0,1 1-9 0,-2-4 2 0,2 1-5 0,0 0-3 16,1-4-2-16,-3 2-1 15,3-3-1-15,-3 1 2 0,2-1 1 0,0-1-3 16,-2-3-1-16,1 2 1 0,1-2 3 0,-2-1 4 16,-2 2 3-16,1-3 0 0,-1 0 2 0,0 0 2 0,-1 1 0 15,-3-2 3-15,2 0 3 0,-2 0 7 0,0-1 2 16,-2-1 11-16,-1 1 6 0,0-1 4 16,0 1 1-16,0 0 6 0,1 0 3 0,0 0 6 0,0-1-10 15,3 1 1-15,0 0 0 0,5 0-6 16,-10 0-2-16,6 1 1 0,4-1-8 0,-4-2-1 0,4 2-1 15,0 0-4-15,0 0 1 0,0 0-1 0,0 0-2 16,0 0-7-16,14 3-4 0,-4-2-5 0,3-2-6 16,2 2-4-16,1-1-7 0,-1 1-8 0,0-2-11 15,0 2-19-15,1-1-28 0,-2 1-16 0,1 0-27 16,-3 0-35-16,1-3-33 0,-4 2-210 0,-3-1-447 0,0 0 199 16</inkml:trace>
  <inkml:trace contextRef="#ctx0" brushRef="#br0" timeOffset="6830.3572">9227 5835 236 0,'-5'-7'256'16,"-1"1"-16"-16,2 1-15 0,-1 1-20 16,3 1-14-16,-1 1-27 0,0-2-13 0,1 1-17 0,2 3-19 15,-3-2-29-15,3 2-16 0,0 0-18 0,0 0-21 16,0 0-36-16,0 7-40 0,1-1-31 0,2-1-40 15,2 0-64-15,-2 3-109 0,1-4-314 0,1 0 139 0</inkml:trace>
  <inkml:trace contextRef="#ctx0" brushRef="#br0" timeOffset="7059.6584">9384 5759 223 0,'2'-6'323'16,"2"2"-26"-16,-3 1-21 0,2 0-27 0,0 0-21 15,-1 0-26-15,1 1-24 0,0 0-6 0,3 2-25 16,-6 0-12-16,15 4-2 0,-2 1-12 16,1 2-14-16,2 5-10 0,-1 2-9 0,-1 1-9 0,0 3-6 15,-5 1-10-15,0 2-9 0,-4 3-5 0,-4 0-7 0,-4 3-11 16,0-1-8-16,-5 0-9 16,-2-2 0-16,-3-1-17 0,-3 1-7 0,1-3-15 0,-1-2-26 0,-1-1-37 15,0-2-48-15,0-3-55 0,7-3-77 0,-2-2-173 16,3-4-478-16,2-3 211 0</inkml:trace>
  <inkml:trace contextRef="#ctx0" brushRef="#br0" timeOffset="7720.1233">9753 5760 220 0,'0'-4'300'0,"0"-1"-15"0,3 2-16 15,-3 1-14-15,1-1-19 0,-1 3-15 0,3-3-24 0,-3 3-20 16,0-3-17-16,0 3-20 16,3-3-15-16,-3 3-15 0,0 0-10 0,0 0-6 15,0 0-4-15,0 0-23 0,0 12-4 0,0-4-5 0,0 5-10 16,-3 0 2-16,3 7-6 0,0 2-9 16,0-2-6-16,0 4-12 0,0 0-4 0,-3 1-9 15,3-1-5-15,0 1-7 0,0-1-8 0,-1-2-2 16,1 1-13-16,-3-3-15 0,0 0-8 0,0-2-20 0,2-4-24 0,-3-1-15 15,1-1-28-15,1-5-34 0,1 2-27 16,0-3-203-16,-2-2-439 0,1-1 194 16</inkml:trace>
  <inkml:trace contextRef="#ctx0" brushRef="#br0" timeOffset="8020.0307">9757 5726 271 0,'-4'-9'278'16,"1"2"-19"-16,2 3-18 0,-1-1-18 0,1 1-19 16,1 0-14-16,0 1-17 0,0 0-21 0,3-1-14 15,1 1-14-15,3-1-15 0,3 0-10 16,4 0-12-16,0 1-6 0,1-1-10 0,1 4-9 0,5-3-11 16,-8 3-9-16,1 1-7 0,-1 1-8 15,-4 1-4-15,0 1-12 0,1 2-6 0,-2 1-4 16,-2 0 3-16,1 4-3 0,-4 3-6 0,-3-1 3 15,-3 1 1-15,-1 4-3 0,-5 0-3 0,1 1 3 16,-2-1 2-16,0-1 2 0,-7-1-6 0,3-1 3 0,-3-1-3 0,0 3-13 16,2-3-18-16,3-5-22 0,3 1-23 15,-4 2-29-15,6-3-27 0,0-4-27 0,3 4-57 16,-2-3-127-16,2 0-376 0,1-1 166 0</inkml:trace>
  <inkml:trace contextRef="#ctx0" brushRef="#br0" timeOffset="9060.5176">10098 5908 180 0,'0'-4'308'16,"0"-4"-13"-16,0 4-18 15,0-5-17-15,-1 3-18 0,-1-1-23 0,-2-1-17 0,0 3-20 16,-2 0-17-16,-1-1-14 0,0 1-15 0,-3 1-12 0,3 2-7 15,-4-1-19-15,-2 2-12 0,2 1-7 0,-2 1-8 16,3 0-9-16,1 3-5 0,-1-2-8 16,0 4-5-16,0-1-6 0,0 0-4 0,2 3-1 15,-2 1-2-15,3 2-4 0,1-1-5 0,2 5-1 0,1-3-5 16,-1 1-11-16,4-2-5 0,0 1-5 0,4 0-1 16,-1-3-7-16,1 0-7 0,3 0-9 0,-1-2-4 15,1-1-6-15,0-2-4 0,4-1-5 16,-1 0 0-16,5-2-2 0,0-2 2 0,-1-2 6 15,0-1 2-15,0-1 6 0,0-2 5 0,0 0 3 0,-4-1 20 16,4-2 14-16,-7 2 15 0,0 1 13 16,0 0 12-16,-4 1 8 0,1-2 6 0,-2 1 10 0,-1 0-2 15,-1 1-3-15,0 2-6 0,-3-2 1 16,-1 4-4-16,2-1-3 0,0 1-9 0,-4-3-9 16,3 5-4-16,-1-1-5 0,4 1-3 0,-7 1-14 15,1 2-9-15,5 1-6 0,1-1-1 0,-3 2-17 16,3 1-9-16,0 1-10 0,3 0-11 15,-2 0-6-15,5 1-12 0,-2 1-3 0,2-2-7 0,1-1-9 16,0 0-8-16,1-1-4 0,5 1-1 0,-5-3-3 16,2 1 0-16,3-4 6 0,-2 0 10 0,-1-4-5 15,1 0 23-15,-1 0 6 0,0-4 14 0,1 0 15 16,-1-1 23-16,-3 0 15 0,-1-2 19 0,-2 0 18 16,-1 2 4-16,-2 0 12 0,-1-4 4 0,-1 4 6 15,-2 0 0-15,-4-2-1 0,0 2 4 0,0 3-2 16,1-2-7-16,-3 0-3 0,0 1-7 0,-1 2-4 0,3 1 5 15,0 2-17-15,4-1-1 0,-1 2-9 16,1 0-1-16,3 1 1 0,0 0-6 0,-4 5-13 0,4-5-5 16,4 6-13-16,-1-2-11 0,4 2-3 0,3 1-1 0,1 0-9 15,3 0-2-15,-1 1 0 0,7 2-1 16,-6-3-3-16,-2 1 4 0,1 0 0 0,1 0 2 16,-2 0 5-16,0 2 5 0,2-1 2 15,-4 0-5-15,1 0 1 0,-4-3 3 0,0 4 5 16,-1-3 3-16,-2 0 3 0,2 1 5 0,-2-3 9 15,-4 1 9-15,3-1 1 0,-6 1 8 0,3-3-2 16,-3 3-1-16,3-3 4 0,-4 0-1 0,1 0 1 0,3 0-1 16,-4 0 2-16,4-3-4 0,-3 1 4 15,3-1-7-15,0 0-15 0,0 0-10 0,0 0-6 0,5-10-2 0,0 6 0 16,2-4-3-16,4-2-5 16,-1 3-1-16,3-6-2 0,1 0 8 0,-1-2 3 0,-1 6 2 15,1-6 5-15,-4 3 13 0,0 1 15 16,1-1 12-16,-3-1 17 0,0 2 13 0,-2-2 5 15,-3 4 3-15,2 0 8 0,-3 2-3 0,-1-1-6 0,-1 1-1 0,-3 0-5 16,1 2-9-16,-1 2-3 0,-3-1-8 16,-3 3-2-16,3 0-2 0,-2 1-9 0,2 2 4 0,-1 1-10 15,1-1 0-15,3 3 3 16,-1 1-11-16,2 1-10 0,1 0-7 0,2 2-5 0,3 3-20 0,1 0-10 16,5-1-10-16,-1 2-10 0,2-1-10 15,3 1-5-15,-1-1-5 0,1 2 1 0,1-2-3 16,-1-3 3-16,-3 0 9 0,1-2 11 15,-3 1 0-15,0-3 4 0,-3 3 7 0,1-5 15 0,-1 2 14 16,-1 0 14-16,-2-2 20 0,0 1 18 0,-2 1 5 0,-2-3 2 16,-1 0 6-16,-2 3 1 0,-4 0 3 15,-4-2-6-15,-1 2 3 0,0-1 1 0,-7-1-2 0,-1 1-5 16,1-1-1-16,-1-1-6 0,3 0 0 16,-1-1-2-16,6 0-7 0,-2-1-7 0,5 1-16 0,1-2-24 15,3 0-32-15,-3 0-41 16,6 0-52-16,1 0-57 0,3-2-206 0,0-3-447 0,5 0 198 15</inkml:trace>
  <inkml:trace contextRef="#ctx0" brushRef="#br0" timeOffset="9674.6791">10670 5896 242 0,'0'0'289'0,"0"0"-26"0,0 0-21 0,0 0-11 0,0 0-30 0,-11 0-19 16,11 0-19-16,0 0-17 0,0 0-14 0,-6 5-14 15,6-5-7-15,1 5-27 0,2-3-24 0,1-1-18 16,1 1-20-16,4 0-14 0,-1-1-19 16,1-1-8-16,1-1-4 0,0-1-3 0,0-1 0 15,0 1 5-15,0 0-3 0,-2-1 10 0,-2-2 15 0,-1 2 22 16,-2 3 10-16,0-3 6 0,-2-1 5 0,-1 4 10 16,-1-3 1-16,-3 0 0 0,-2 2 12 0,-1-1 9 15,0 0 5-15,-3 3-1 0,0-1-5 0,2 3-5 16,-1-2-11-16,2 0-5 0,-2 3-2 0,1 1-8 15,1-2-6-15,0 5 7 0,4-3-12 0,-1 4-3 0,2-1-6 16,1-1-7-16,3 1-8 0,1 0-14 16,2-2-13-16,2 2-18 0,4-1-15 0,0-1-22 15,1-2-17-15,5 0-14 0,-1-1-9 16,5-2-2-16,1-2-2 0,0-3 3 0,-2 1 2 0,1-3 19 16,-1 1 7-16,-2-3 7 0,-3 1 29 0,-2 0 25 15,-1 0 26-15,0-3 29 0,-2 0 27 16,-2 1 13-16,0-3 12 0,-2 1 5 0,-1 0 9 15,-1-1-1-15,-1 4 8 0,-3 0-6 0,1-1-8 16,-1 2-8-16,-1-2-9 0,1 1 15 0,-4 1-24 0,0 0-7 0,1 3-2 16,0-1-7-16,-1 1-12 15,1 1 1-15,3 3-4 0,-8 0-8 0,8 0 0 0,-5 6-6 0,0-1-9 16,1 0-5-16,2 1-7 16,-2 3-7-16,4 1-1 0,0 3-8 0,-1 1 0 0,4 1-7 15,-3-1-4-15,4 3-2 0,0 3 6 16,2-2 2-16,-2-4 3 0,2-1-2 0,1 2 5 0,-2-3-5 15,1 0 5-15,1 1 3 0,0-5-1 0,-3 1 5 0,2-1 0 16,-1-3 3-16,0 1-3 0,0-3 13 0,-2 0-2 16,1 0 2-16,2-2 6 0,-2-1-1 0,0 0 0 15,2-1-2-15,1-3 2 16,-3 2-1-16,3-2-4 0,0-2-12 0,0 2-21 0,-1-4-27 16,0 1-31-16,0 0-32 0,0-1-41 0,3-2-36 15,-3 3-65-15,-1-1-144 0,1 1-440 0,-2 1 195 16</inkml:trace>
  <inkml:trace contextRef="#ctx0" brushRef="#br0" timeOffset="9830.2627">11133 5946 137 0,'-5'0'113'0,"5"0"-54"0,0 0-67 0,-6-2-43 15,6 2-54-15,-6-1 25 0</inkml:trace>
  <inkml:trace contextRef="#ctx0" brushRef="#br0" timeOffset="11149.8679">7703 6840 81 0,'0'-3'196'0,"0"-2"-9"0,1 0-8 0,-1 2-1 0,0-1-9 16,0-1-8-16,0 1-9 0,1 1-11 0,1-1-3 15,-2 1-10-15,1-2-8 0,1 3-10 0,-2 2-14 16,0-4-7-16,0 4-10 15,0-4-9-15,0 4-9 0,0 0-5 0,1-3-11 0,-1 3-4 16,0 0-1-16,0 0-6 0,0 0-3 0,1 9-5 16,1-4 3-16,-2 1-6 0,1 3-2 0,1 3-2 15,0 3-1-15,0 7-3 0,-1-2 1 0,1 4-5 16,0 1 3-16,0 10-1 0,-2 2-3 0,4-2 0 16,-1 2-2-16,-2 1 1 0,1-1-1 0,-1 1 1 15,2-2-1-15,0-1-5 0,0 1 3 16,-1-10-1-16,1 2 1 0,0 6-3 0,0-9 2 0,-3 0 3 15,4-1-2-15,-3 2-3 0,2-3 2 0,0 1-5 0,0-5 4 0,0 1 5 16,1-1-4-16,-1-7-4 16,-3 1-2-16,4-2-4 0,-1-2-13 0,-3-2-14 0,4 0-14 15,-4-3-8-15,3 0-13 0,-3 0-4 16,0-1-11-16,0-3-23 0,0 0-32 0,0 0-35 0,0 0-183 0,0 0-384 16,0-13 169-16</inkml:trace>
  <inkml:trace contextRef="#ctx0" brushRef="#br0" timeOffset="12299.126">7735 6792 104 0,'-6'-1'172'0,"6"1"-10"0,0 0-9 0,-3-1-10 0,3 1-12 16,0 0-12-16,0 0-9 0,0 0-12 15,0 0-9-15,0 0-8 0,0 0-5 0,0 0-5 0,0 0-9 16,12-2-7-16,-12 2-3 0,14 2-5 15,-4-2-3-15,-2 0-7 0,5 0-4 0,1 1-3 0,0 0-2 16,3-1-3-16,0 0-2 0,2 0 1 0,4 1-8 0,-3-2 0 16,2 2 0-16,2-1-1 0,3 2-6 15,-3-2 3-15,3 1-2 0,2-1 6 0,9-1-4 0,5 0 11 16,0 0-7-16,4 0 4 16,2 1-4-16,21-1 8 0,-22 0-4 0,23-5-2 0,-22 4 3 15,20-1-7-15,-21 1 6 0,1-1-3 16,21-2 7-16,-23 2-1 0,3-1-3 0,-3 2-3 0,1 0 2 15,0-1 0-15,1 0-7 0,-2-1-1 0,0 0 4 0,-1 0 0 16,0 3 1-16,-1-4-1 0,-1 1-1 16,1 0-5-16,0 2 2 0,2 1 0 0,2-1-3 0,-3-2 0 15,23-2-3-15,-24 6 3 0,3-1-3 16,3-1-1-16,-3 0-2 0,1 1-3 0,3 0 4 0,-8 2-3 16,4-2 0-16,-2 0 0 0,-1 2 1 15,-1-2 1-15,0 0-2 0,-1 1-3 0,2-1 4 0,-1-1-2 16,-3 1 2-16,4 0-1 0,-4-1 0 0,0-1 1 15,-1 3-6-15,-12 0 5 0,13-2-1 0,1 0 0 16,-4-1 2-16,2 1 0 16,-3 0-3-16,-8 1 1 0,0-1-1 0,11 1-2 0,-12 0-1 15,1-1-1-15,0 2 1 0,-2-1 1 0,-1 1 6 0,-3 0-6 16,-2 0 1-16,-7 0 1 0,0-3 1 16,-2 3 1-16,-4 0 1 0,2 0-3 0,-3-1 3 15,-1 1 2-15,-2-1 1 0,-1 1 4 16,-3 0 0-16,8-1 0 0,-4 1-1 0,-4 0 1 0,0 0 0 0,7-1 2 15,-7 1-2-15,3-1 3 0,-3 1-6 0,5-1-5 16,-5 1 5-16,6-1 7 0,-3-1-9 16,1 1 1-16,-4 1-1 0,8-1 0 0,-3 1-3 0,-2-1 3 0,-3 1-2 15,11 0 2-15,-7-1-3 0,5 1-1 0,-5 0 1 16,3-1-1-16,0 2-2 0,2-1-4 16,-2 0 1-16,-1-1 1 0,3 1-6 15,-1-1 4-15,-3 1 2 0,2-1 5 0,-2 1-5 0,0-1 2 0,-1 0 9 16,-4 1 2-16,9 0-3 15,-5-2 5-15,-1 1 1 0,-3 1 3 0,7-2-1 0,-7 2 1 16,6-2 1-16,-4 2-2 0,-2 0-1 0,6-2 2 0,-4 0-3 16,-2 2 0-16,0 0 1 15,0 0-1-15,0 0 0 0,0 0-5 0,3-2 2 0,-3 2-6 0,0 0 3 16,0 0-2-16,0 0 2 0,0 0-4 16,0 0 3-16,0 0-1 0,0 0-1 0,0 0-1 15,0 0-1-15,2 6 1 0,-2-6-2 16,0 0-1-16,-1 5 1 0,0-2 1 0,1 0 0 0,0 2-3 15,0 1 3-15,0-1 0 0,0 2 1 0,-3 1 0 0,3 3 2 16,-1-1-2-16,1 5 1 0,-1 2 0 16,1 2-1-16,-1 3 1 0,1-2-1 0,1 3 1 0,-1 4 2 0,2 1 8 15,1 6-1-15,-2-7-3 16,2 8 3-16,-1-8 3 0,2 7-4 0,0-8 0 0,-3 10-2 16,1-1 3-16,-1-10-3 0,1 0 1 15,0 1 2-15,0 1-2 0,-2 6-3 0,0-11-1 16,2 1 4-16,-1 0-2 0,-1 0 2 0,1-1-4 0,2-1-1 0,-3-1 3 15,2-4-1-15,-4 2 1 0,4-1-2 16,-2-6 1-16,1 3-2 0,0-1 2 0,1-4-3 16,0 0-5-16,0 0-3 15,-1-2-2-15,1 1-3 0,-2-3-2 0,3 2-6 0,-2-3-3 0,-1 1-7 16,0-3-4-16,3 1-16 0,-3 0-24 16,0 0-18-16,1-1-20 0,-1-2-34 15,0 0-31-15,-1 4-54 0,-2-2-120 0,-4-2-376 16,0 1 167-16</inkml:trace>
  <inkml:trace contextRef="#ctx0" brushRef="#br0" timeOffset="13067.1589">7753 7643 125 0,'-7'2'154'15,"2"-1"-1"-15,-1-1-16 0,2 2 9 0,-1-1-16 0,5-1-3 16,-8 1-10-16,5 1-6 0,3-2-10 0,-4 0-6 0,4 0-4 16,-4 2-10-16,4-2-6 15,0 0 0-15,0 0-3 0,-3 1 0 0,3-1-6 0,0 0-3 16,0 0-5-16,10 2-1 0,-5-1-4 0,1-1-7 0,4 1-2 16,-2-1 1-16,4 0 0 0,2 2-8 0,1-2-2 15,5 2-1-15,2 1-4 0,1-3-9 0,1 0 2 16,3 1 3-16,12-2-8 15,-1-1 1-15,6 1-4 0,0 0 10 0,27 0-3 0,-2-2 1 0,3 3-1 16,4-4-3-16,3 0-2 0,1 2 3 16,3 0-5-16,3 1-2 0,0-1 3 0,4-2-5 15,2 1-1-15,2 0-1 0,2-2-1 16,2 3-1-16,-2-1-6 0,3-2 7 0,1 1 0 0,3-2-4 0,-2 5-2 16,0-5-2-16,1 2-1 15,-6-1 0-15,-2 0-3 0,0-1 1 0,-1 1-1 0,-1 3-3 16,-8-2-4-16,-1 2-2 0,-8 0-1 15,-6-1 2-15,-20 0-3 0,0-2-7 0,2 3 3 0,-3-2-1 0,-4 4-3 16,-5-6 3-16,-12 6 2 0,-2-1-5 0,-5-2 3 16,-6 3 3-16,-4 0 0 0,-1-1 7 15,-1 0 6-15,-3 0 8 0,0 1 5 0,-2-2 3 0,-3 2-3 16,0 0-3-16,2-2-5 0,-2 2-2 0,0 0 3 16,0 0-6-16,-11-2-9 0,11 2-15 0,-8-1-13 15,4 1-28-15,-1 0-31 16,0-2-36-16,-1 4-59 0,-2-4-142 0,-1 0-363 0,-1 0 161 15</inkml:trace>
  <inkml:trace contextRef="#ctx0" brushRef="#br0" timeOffset="13721.167">7918 7036 264 0,'0'0'287'0,"0"-5"-19"0,0 5-15 16,0-3-12-16,0 3-20 0,0-4-13 0,0 4-16 0,0 0-26 15,0-3-13-15,0 3-16 0,0 0-16 0,0 0-17 16,0 0-8-16,0 0-9 0,0 0-12 0,0 0-9 16,3 12-4-16,-2-4-5 0,2 3-4 0,-3 1-8 15,0 3 6-15,0 5-14 0,1-1-2 0,-1 2-6 0,-1 1-4 0,1-1-2 16,0 0 8-16,0 1-12 16,0-2-14-16,0 0-9 0,0 2-6 15,0-4-18-15,0-2-12 0,0 4-13 0,0-3-15 0,0-3-17 16,0-1-13-16,0-2-18 0,-1-2-18 0,-1-2-20 0,4-1-1 15,-1-1-20-15,-1-1-5 0,-1-2-173 16,1-2-380-16,-5 3 169 0</inkml:trace>
  <inkml:trace contextRef="#ctx0" brushRef="#br0" timeOffset="13987.4237">7850 7003 95 0,'0'-13'233'15,"2"0"-20"-15,1 4-21 0,-2-4-22 0,3 4-16 16,0 2-10-16,2 1-17 0,3-3-13 0,-1 4-8 0,3-1-10 16,2 3-9-16,1-1-5 0,0 4-9 0,0-1-10 15,2 2-2-15,-2 1-6 0,0 2-6 16,0 1-4-16,-3 1 1 0,2 3-6 0,-3 1-8 0,-3 1-1 16,0 2-3-16,-3 1-6 0,-2 7-1 0,-4-2-1 15,-5 1-1-15,1 0-4 0,-3 0 0 0,-4-1-3 16,0-1 0-16,-1 0-2 0,0 0-1 15,-3-4-6-15,3-1-6 0,3-3-8 0,1 2-10 0,0-5-20 16,0 0-25-16,2-1-20 0,5-1-32 0,-4-1-34 0,4 0-181 16,-1-1-361-16,2 0 160 0</inkml:trace>
  <inkml:trace contextRef="#ctx0" brushRef="#br0" timeOffset="14979.4576">8243 7167 30 0,'0'-7'323'15,"3"2"-21"-15,-6-2-20 0,3-1-12 0,-4 0-27 16,1 1-12-16,-2-2-15 0,-1 2-17 0,2 0-24 0,-3-1-13 0,1 3-19 16,-2-2-14-16,-1 4-15 15,2 0-9-15,-1 0-13 0,-1 1-7 0,1 2-11 0,-2 0-9 0,3 3-5 16,-3-1-9-16,0 2-4 15,3 3-9-15,0-1-2 0,-3 3-6 0,3 2 1 0,0 2-5 16,0-1 7-16,3 3-10 0,1-2-6 0,-1 1-4 0,1-1-4 16,3-1-5-16,0 1-6 0,0 0-11 15,3-4-2-15,-2 0-9 0,5-4-6 0,-2 1-2 16,3-1-1-16,0-3-5 0,0 0 2 16,3-2-4-16,0-2 5 0,0-1 3 0,4-3 5 0,0 1 3 0,-3-5 3 15,-1 4 11-15,0-4 7 16,-3 0 16-16,0 4 12 0,-3-2 10 0,2-4 9 0,-3 6 1 15,-2 1 16-15,2-2-19 0,-3 3-2 0,-1-1-7 0,1 2-2 0,-2-1-8 16,-1 2 10-16,3 2-12 16,-5-1-5-16,5 1-8 0,0 0 4 0,-9 6-1 0,7-2-2 15,0 1 2-15,1 0-14 0,1 3-1 16,1-1-9-16,3 2-16 0,-1-2-11 0,3 2-9 0,-1-2-2 16,4-1-14-16,1-2-7 0,2 2-11 15,1-2-6-15,1-2 0 0,0-1 3 0,2 0 2 0,-4-3 7 16,1-2 10-16,-3 0 10 15,1-2 8-15,-1-2 14 0,-3 2 14 0,0-6 19 0,-4 4 13 16,1-4 11-16,-4-1 10 0,0 4 4 0,0-4 7 0,-3 4 2 0,-2-2 3 16,-1 3 2-16,0 0 0 15,-3-1-5-15,-1 0-4 0,1 4-5 0,2 0 1 0,-3 1-10 16,-1 0-4-16,4 2 0 16,3-1-6-16,-2 2-5 0,2 0-4 0,4 1-3 0,0 0-6 0,-6 5-8 15,6-3-11-15,6 2-6 0,-2 3-10 16,5-1-7-16,2 3-1 0,0 0-2 0,3 0-4 0,5 1-2 15,-1 1-4-15,-5-3-1 0,3 4 0 0,-4-2 8 0,0-1 9 16,-4 1 1-16,1 2 8 16,-2-3 4-16,-1 2 4 0,-3-4 4 0,-2 2 12 15,-1 2 10-15,3-5 5 0,-3 2 6 0,-3-2 4 16,2-1 6-16,-1 1 1 0,2-3-1 0,0 1-3 0,-1 0-2 16,2-2-2-16,-1-2 3 0,-1 5-2 15,1-5-3-15,0 0-10 0,0 0-15 0,0 0-13 16,15-9-12-16,-6 5-8 0,2-3-12 0,7-4 4 15,-4 2 1-15,2-4 4 0,2 0-1 0,-1-1 8 0,-3 0 5 16,0 0 11-16,-4 3 13 0,1-4 16 0,-2 2 16 0,-2 2 14 16,-3 1 17-16,-1 0 10 0,-1 2-2 15,-2-1 1-15,-2-1 5 0,-1 4-2 0,-1-1-2 0,-2 1-1 16,-1 0-4-16,-1 2-4 0,-2 2-4 16,1-1-7-16,-2 2-7 0,4 1-2 0,0 0-9 15,2 1 11-15,0 2-12 0,0-1-8 16,3 2-4-16,-1 2-9 0,4 0-9 0,1 3-13 0,2 0-6 15,2 1-13-15,1 1-15 0,4-1-2 0,-1 0-12 0,3-1-6 16,-2 1 2-16,1 1-1 0,-1-2 4 16,0 2 7-16,-1-2 12 0,0-2-4 0,-2 3 7 0,-1-3 3 15,-2 0 14-15,0 0 7 0,-2-1 19 16,-3 1 15-16,0-3 9 0,-1 1 10 0,-2 1 3 16,-1-1 3-16,-2-1 5 0,-1 2-6 15,-3-2 2-15,-1 0-9 0,1 0 0 0,0-2 4 0,0-1-10 16,-4 1-3-16,4-2-1 0,0 2-8 15,1-4-13-15,2 2-15 0,2 0-31 0,-2 0-35 0,2-3-40 16,2-1-26-16,1-2-53 0,2 0-169 0,3-2-402 0,3-4 179 16</inkml:trace>
  <inkml:trace contextRef="#ctx0" brushRef="#br0" timeOffset="15149.9363">8739 7114 159 0,'7'-7'314'0,"0"2"-2"0,-3-1-10 0,-1 1-14 15,0 3-15-15,0 0-10 16,-2-1-29-16,0 1-17 0,1-1-20 0,1 1-22 0,-3 2-14 0,3-1-22 15,-3 1-7-15,0 0-27 16,0 0-8-16,1 8-13 0,-2-2-13 0,-1 3-11 0,2 3-14 16,0 1-19-16,0 1-12 0,0 5-12 0,0-5-17 0,2 6-20 15,-1-6-21-15,2 2-26 0,-2-1-26 0,2-2-27 16,-3-1-22-16,2 0-29 0,2 0-26 16,-3-4-40-16,-1-2-157 0,-1 0-442 0,1-3 196 15</inkml:trace>
  <inkml:trace contextRef="#ctx0" brushRef="#br0" timeOffset="15651.0805">8920 7068 246 0,'2'-4'343'16,"-1"2"-31"-16,1-1-28 0,-1 1-24 16,-1 2-31-16,2-3-15 0,-2 3-8 0,0 0-19 0,0 0-15 15,-5 8-18-15,2 0-19 16,3 0-14-16,-1 1-11 0,-3 4-8 0,4 1-14 0,0-1-12 0,0 0-13 15,0 0-23-15,0-2-12 0,3 2-25 16,-3-5-13-16,1 0-11 0,-1-1-11 0,1-2-1 16,1 1-4-16,1-2 11 0,-2-3-4 0,2 0 2 15,-3-1 2-15,0 0-1 0,9-3 4 0,-4-3-1 16,0 0 3-16,0-7 4 0,2 3 12 0,0-1 8 0,0 1 8 16,-2-1 7-16,0 4 0 0,-1 0-1 15,-1 1-1-15,-2 3-7 0,2-1 0 0,-2 1-4 0,1 1-8 16,0 0 1-16,-2 2-3 0,0 0 4 0,9 3-4 0,-4 0-8 15,1 3-11-15,0-1-13 0,1 0-6 16,0 2-8-16,0-1-11 0,3 0-2 0,-3-2-6 0,4 2 0 16,2-1-1-16,0-3 7 15,1 0 6-15,0-2 0 0,-1-2 9 0,2-2 2 0,-3-2 7 16,0-1 10-16,-1-1 20 0,-3-1 14 0,1-1 25 16,-1-1 32-16,-3 1 19 0,-1-2 11 0,-1 0 17 15,0 1 2-15,-3 2 5 0,-3-4-3 16,0 5-1-16,-1 0-11 0,-2 1-7 0,0-1-13 0,-3 2-4 15,0 1-11-15,0 1-9 0,-2 2 0 0,1 0-9 0,0 2-17 16,2 1-19-16,0 1-9 16,0 3-13-16,2 1-17 0,2-1-19 0,1 3-18 15,3-1-26-15,2 2-33 0,0 1-30 0,3-2-16 16,2 0-18-16,0-1-17 0,1-2-3 0,3 2-23 0,-3-3-129 16,0 1-389-16,-1-2 172 0</inkml:trace>
  <inkml:trace contextRef="#ctx0" brushRef="#br0" timeOffset="15951.1593">9205 7104 940 0,'4'0'44'0,"1"2"52"0,-5-2 37 16,6 1 14-16,-3 0 4 0,-3-1 2 15,0 0-1-15,6-2-9 0,-6 2-13 0,0 0-16 0,0 0-11 16,0 0-13-16,5 3-7 0,-6 0-7 0,0 4-10 16,-1 1-6-16,1 5-2 0,-2 5-6 0,-1 4-8 15,-3 1-2-15,1 2-14 0,0 12 0 0,3-1-3 0,2 5-1 16,1 3-2-16,7 0 0 0,-3 18-4 16,1-18-2-16,2 1-2 0,-2-1 0 0,4 17-2 15,-2-22-4-15,0-5 1 0,0 0-6 16,-2-6-1-16,-3-5 2 0,3-1 0 0,-4-8-1 15,-1-1 0-15,0-4 9 0,-1 0 4 0,-1-2 16 0,-3-5-4 0,-4-1 1 16,-4-3 2-16,-5-6-1 16,-4-3 2-16,-2-6 2 0,-6-5 1 0,1-6-4 0,0-5-3 15,4 3-3-15,1-3-1 0,3-1 2 0,1 3-4 16,4-2-6-16,1 1 1 0,5 8 0 0,3-1-5 0,0 0-16 16,3 0-13-16,1 2-11 0,3-1-19 15,7 3-22-15,2 1-27 0,5 3-35 0,6 0-27 0,12-3-36 16,7 2-35-16,-1 4-215 0,6 1-480 15,-1 3 213-15</inkml:trace>
  <inkml:trace contextRef="#ctx0" brushRef="#br0" timeOffset="16230.1613">9598 6986 2 0,'-4'-9'312'0,"-2"3"-32"0,2 1-29 0,1 3-24 0,3-5-18 16,-4 3-17-16,4 2-14 16,-3 0-14-16,2-1-14 0,1 3-22 0,-3-4-11 0,3 4-15 15,0 0-9-15,0 0-13 0,0 0-7 16,-3 7-7-16,4 1-4 0,1-1-9 0,2 7-5 16,-1 5-1-16,3 1-9 0,-4 2-5 0,7 3 1 15,-5 0-4-15,6 8-18 0,-4-7-18 0,2 10-13 16,-1-11-26-16,-1-2-9 0,-1 0-16 15,-2 0-17-15,0-3-12 0,-2 2-11 0,1-6-9 0,-2-3-11 16,-3 0-6-16,2-4-8 0,-2-1-8 0,1-4-25 0,-1 1-96 0,-2-4-294 16,2 1 130-16</inkml:trace>
  <inkml:trace contextRef="#ctx0" brushRef="#br0" timeOffset="16479.3693">9590 7182 88 0,'-5'-38'198'15,"4"-2"-13"-15,-2 3 8 0,-1-1-3 16,4 2-8-16,-2 2-2 0,2 8-2 0,2 3-13 15,1 2-14-15,1 1-9 0,-1 5-17 0,0 1-10 0,1 6-16 0,0 0-9 0,2 1-8 16,1 0-10 0,1 2-8-16,1 1-10 0,2 2-6 0,-1 2-5 0,2 2-2 0,2 0-5 15,-1 3-8-15,1 2 0 16,-1 2-9-16,2 6-1 0,-2-2-6 0,0 6-8 0,-6 2-5 16,-3-3-8-16,-1 4-7 0,-6 1-3 0,-1 0-7 15,-6 2-2-15,-4-2-7 0,-6 6-9 0,-4-2-4 16,6-7-7-16,-3-4 3 0,1-2-1 15,-1-1-4-15,4-1 1 0,-1-4-9 0,5-2-18 0,3-3-12 16,3 0-31-16,-1-3-53 0,-1-1-119 0,4-1-321 0,2-1 142 16</inkml:trace>
  <inkml:trace contextRef="#ctx0" brushRef="#br0" timeOffset="18499.8768">9750 7048 62 0,'6'-2'272'16,"-2"1"-23"-16,-1 0-22 0,1-1-18 0,-4 2-23 15,7 0-11-15,-4 0-9 0,4 0-13 0,0 3-10 0,0 0-10 16,3 1-16-16,-2 1-11 16,5 0-12-16,-2 4-19 0,1-1-18 0,3 4-15 0,-5 0-20 0,-3-1-20 15,0 1-15-15,0-2-18 0,0 2-19 16,-7 0-14-16,3-4-7 0,-3 1-3 0,-3-1-6 16,0 0 16-16,0-1 1 0,-1-2 13 15,0 2 5-15,-2-4 7 0,2-2 18 0,0 1 0 0,-2-3 12 16,1 0 10-16,0 0 10 0,1-2 15 0,0-4 3 15,1 4 8-15,-1-4 1 0,4-1-4 0,-2-3 2 16,4-1-3-16,2 1-5 0,0-2-3 0,3 1 4 0,2 0-4 16,-2 0-5-16,3 2 5 0,1 2-4 15,-1-2 0-15,1 3-4 0,-4 2-1 0,3-1 1 0,0 3 3 16,-3 0 2-16,-1 0-2 0,-1 2-4 16,1 1 0-16,-1 0 5 0,1 1 6 0,-2 2 0 0,1 0-1 15,-3 2-1-15,1 2 1 16,0 1-8-16,-3 3 3 0,1-1-3 0,-1 0 1 0,2 1 0 15,-2 2-6-15,0-4-7 0,1 0-5 0,2 0-9 16,-2-2-7-16,2 0-7 0,2 0 0 0,-1-2-10 16,1 1 1-16,4-3-9 0,1 0 1 15,0-3 2-15,5 0 1 0,-4-3 6 0,2 1 0 0,1-1 10 16,-4-4 8-16,1 0 14 0,-4 0 15 0,0 1 8 0,-1-3 10 16,-2 2 19-16,0-2 6 0,-1 1 10 15,-1 1 7-15,-1-1-4 0,-4 0 5 0,-1 0-2 16,-2 1-4-16,-1 0 0 0,-3 3-1 15,-1-3-4-15,-3 3-5 0,0 1-7 0,-3 1-3 0,4 0-8 0,4 4-5 16,0-2-5-16,-1 2-3 0,3 1-7 0,0 1-3 0,0 1-8 16,6-1-10-16,-4 5-12 0,5-2-18 15,3 1-5-15,3 3-18 0,1-2-17 0,7 0-13 0,3 0-18 16,4 0-9-16,0-3-4 0,2 1-2 0,-1-3-10 16,1-2 2-16,1-2 2 0,-2 1 11 0,2-3 20 15,-4-3 6-15,1 1 7 16,-5-2 25-16,-1 1 22 0,-2-2 15 0,-1 0 25 0,-2-2 27 15,2 1 23-15,-3-2 15 0,-2 4 8 0,-4-3 11 0,1 2 0 16,2-3 0-16,-4 1 0 16,0 1-4-16,1-2-4 0,-3 3-9 0,-3-2-8 15,3 2-5-15,-4-1-11 0,-2 2-7 0,2 0-4 16,-6 2-4-16,3 1-6 0,-4 1 0 0,3 2-10 0,-4 0-9 16,4 2-8-16,-2 0-6 0,0 1-11 15,3 0-6-15,0 3-9 0,3-2-5 0,0 3-8 0,1-2-11 16,1 1-9-16,1-1-1 0,1 3-3 15,3-1 5-15,-2 0 2 0,3 0 8 0,1 0 4 0,-1-3 4 16,2 3 6-16,-1-1-1 0,-1 1 3 0,2-1 5 0,0 1 3 16,-2-2 4-16,0 3 5 0,-1-1 10 15,1 1-1-15,0 0 13 0,-1 1 3 0,1 4-1 0,1 1 6 16,-1 4 3-16,-3 2-5 0,2-1 1 16,1 0-1-16,-1 3-3 0,-3 2-1 0,2 1 0 0,-2 3-12 15,-2-2-9-15,1 11-7 16,-1-3-8-16,2-9-7 0,0 1-5 0,-4 0-6 0,1-3 4 0,-1 1 2 15,3-1 3-15,-1-4 2 0,2-5 5 0,-3-3 1 0,-1 2 7 16,3-6 15 0,-2 1 14-16,0-3 27 0,2-1 12 0,-2-3-3 0,0 1 2 15,3-2-1-15,0 0-1 0,-10-7-1 0,7 0 6 16,-1-5 6-16,-1-2 4 0,-1-5 1 0,0-2-1 16,-1 0-1-16,2-6-3 0,0-10-8 0,1 2-6 15,1-3-6-15,2 0-5 0,-2 0-16 0,7 0-17 0,-1-2-15 16,1 2-3-16,2 6-10 15,1 8-11-15,0 1-7 0,3 4-19 0,-2 6-25 0,4-4-17 16,-1 9-26-16,2 1-1 0,-1 3-6 0,2-3 6 0,-1 6-2 0,-2 0-1 16,-1 1 18-16,1 0 10 15,-3 0 12-15,-3 2 9 0,2-2 12 0,-3 3 17 0,-1 1 31 16,2-3 7-16,-3 0 39 0,1 1 38 16,-3-2 20-16,4 1 25 0,-4-1 12 0,6 0 3 0,-6 0-3 15,6-1 9-15,-1-1-15 0,0 0 6 16,0-1-19-16,-1 1-4 0,2 0-12 0,-2 1-6 0,2 0-8 15,1 1-10-15,1 0-6 0,-1 0-3 16,3 2-7-16,-3 1-15 0,4 2-14 0,-4-1-12 16,0 3-6-16,2 3-16 0,-3-1-8 0,-1 3-6 15,-2-4-17-15,1 6-6 0,-4-1-8 0,0 0-3 16,-1-4-1-16,-2-2-3 0,0 3 0 0,-1-2-2 16,0-2 13-16,-2 1 5 0,3-3 19 0,-1-2 2 15,1 0 6-15,-1-2 1 0,4 0 9 0,0 0 9 0,-10-4 7 16,10 0 10-16,-2-3 1 0,4-2-3 0,-2 2-2 15,6-5-1-15,-1 1-2 0,4-1-9 16,-1 1-4-16,2 1-6 0,4-3-10 0,2 0-7 0,-3 4-5 16,4-2 3-16,-1 1-1 0,-1 2 1 15,1 1 8-15,4-2 7 0,-6 5 6 0,0-2-4 0,-1 1 20 0,-3 1 7 16,-1-2 21-16,-1 3 19 16,-1 0 16-16,-1-1 25 0,-1 4 10 0,-1-3 12 0,0 2 3 15,-3-2-4-15,1 1-3 0,-2 2-6 16,1-2-5-16,-1 2-7 0,0 0 1 0,-7-4-8 0,7 4-3 15,-9 0-1-15,3 0-12 0,-2 0-1 0,0 2-5 0,0 2-3 16,-2-1-8-16,3 3-1 16,0-1-4-16,0 2-2 0,1 1-9 0,-1 3 1 0,2-1-6 0,-1 0-4 15,2 2-4-15,1 1-10 16,0-2-10-16,0 2-5 0,3 0-14 0,-1-4-9 0,2 1-2 0,0-1-5 16,1-1-2-16,-2-1 2 0,4-2-2 15,-1 1 4-15,0-2 7 0,1-2 5 0,0-1 1 16,2-1 4-16,1-1 3 0,0-1-2 0,2-3 2 15,-2 0 15-15,2 0 9 0,-3-1 11 0,3-4 8 16,-2 4 12-16,1-4 11 0,-2 2 8 0,-1-1 6 0,0 1 1 16,0 1 8-16,-1 0-3 0,-1 0 1 15,0 3-12-15,-1 0 2 0,-1-1-8 0,1 2-8 0,0 2-4 16,-2-2-5-16,0 3-3 0,0 0-8 16,0 0 0-16,-9 6-13 0,7-3-14 0,-4 3-7 0,4 3-14 15,-2-2-3-15,2 3-15 16,0-2-13-16,1 1-14 0,2 0-7 0,0 0-6 0,2-2-4 15,1 0 0-15,0-1-4 0,0-1 8 16,3-3 6-16,-2 0 6 0,3 1 6 0,-2-3 6 0,3-3 11 16,1 1 12-16,-2-2 19 0,2-1 20 15,0-2 15-15,0-2 20 0,-1 0 22 0,-1-2 9 0,-2 4 16 16,2-4 7-16,-1 2 9 0,0-2 3 0,0 1 6 16,-2 2-17-16,-2-3-2 0,0 6 1 0,0-3-5 15,1 3-7-15,-2-1-10 0,-1 4-18 0,1-1 3 0,-1-1-9 16,0 2 5-16,2 0-31 0,-3 2-13 0,0 0 4 15,0 0-9-15,0 0-6 0,-5 11-6 16,3-3-25-16,-1-1-8 0,-1 2-10 0,1 3-6 0,-2-1-11 0,0-1-3 16,2-1 1-16,0 0 4 15,1-1 0-15,-1-1 1 0,2-2 9 0,-1 0 2 0,1-1 8 16,1-2 8-16,-1 1 19 0,1-3 4 16,0 0 4-16,4 2 12 0,-4-2 6 0,7-6 12 0,-2 3 7 0,1-3 0 15,1 0 2-15,2-2 1 16,0-1 5-16,2 0 1 0,-2-1-2 0,2 2 0 0,-2 0-2 15,-1 1 1-15,-1 1 0 0,0 1-1 0,2 0-6 0,-5 1-5 16,1 2-2-16,-1-3-3 16,0 3-7-16,-2 1-3 0,-2 1-4 0,0 0 2 15,6 3-12-15,-6 1-9 0,-2-1-7 0,0 2-7 16,-1 4-4-16,-1-1-4 0,0-1-13 0,0 2 2 16,-1-1-7-16,3-1 0 0,-1-2 3 0,0-1 1 15,3 0 10-15,-3-1 0 0,3 0 12 0,0 0 8 0,0-3 10 16,6 1 9-16,-6-1 11 0,8-1 5 15,-2-2 12-15,0 0 6 0,-1-1 3 0,2 1 3 0,1-1-1 16,-3 1-2-16,-1 0-3 0,1 0-6 0,-1 0-6 0,-1 1-18 16,0-1-29-16,-1 1-35 15,-2 2-45-15,3-2-38 0,-3 2-62 0,0 0-147 0,0 0-390 0,0 0 173 16</inkml:trace>
  <inkml:trace contextRef="#ctx0" brushRef="#br0" timeOffset="18651.6517">11103 7111 4 0,'-1'-4'195'16,"1"4"-44"-16,-2-3-45 0,2 3-44 0,-2-2-45 0,2 2-107 16,-6-2-96-16,2 1 42 0</inkml:trace>
  <inkml:trace contextRef="#ctx0" brushRef="#br0" timeOffset="21410.6355">7129 3661 53 0,'0'0'169'0,"2"-5"-19"0,-1 3-16 0,1 0-10 16,-2 2-12-16,4-3-5 15,-3 1-8-15,3-2-6 0,1 3-8 0,-1 0-5 0,0 1-6 16,1-2-9-16,0 2-3 0,0-1-4 0,-5 1-3 16,9-1-4-16,-6 1-6 0,4 0 3 0,-2 0-2 0,-1 1 1 15,1 0 1-15,-1 0-1 0,1 0-6 16,0 1-1-16,1-2-7 0,-1 4-6 0,1-3-2 0,1 1-2 15,2 2-2-15,1-3-4 0,3 1-2 16,3 1 2-16,-1 0-3 0,7-3-2 0,0 2 4 16,1 0-7-16,2 0 0 0,4 1-3 0,11-2 2 0,1-1-1 15,2-1 1-15,1 0-4 0,1-2 2 16,3 2-6-16,-1-2 3 0,2 0-3 0,24-2 1 0,-26 3 0 16,26-5-2-16,-7-2-1 0,7 3 8 15,3-3 8-15,0 2 7 0,9-2-2 0,-1 3 6 0,4-2-5 16,-1 0-3-16,7 4 0 15,1-2 3-15,3-1 0 0,4 2-2 0,-1-2-2 0,7 0 6 16,1 0-7-16,2 3 0 0,4-3-3 0,7-1-1 16,-4 1-3-16,10 0 2 0,-3 1 2 0,8-4-4 15,-1 4-1-15,-1-3-1 0,0-1-1 0,7 1 1 16,1-1 5-16,2 1-8 0,-1 0 2 0,2-1 3 16,0 1-3-16,6-2-2 0,-3 1 1 0,0-1-1 0,0 2 2 15,3 0-5-15,-3 4 1 0,3-5 2 16,-6 3-1-16,3 1 1 0,3-2-3 0,-6-1-3 15,0-1 5-15,-2 3 0 0,2-2-1 0,-8 0-6 0,5-2 2 16,-9 2-2-16,-2-2 1 0,-4 1-6 0,-4 2-1 16,-5-1-2-16,-5-1-5 0,-4 1-2 0,-8 1-17 0,-6 1-8 15,-6-1-14-15,-5 1-21 0,-9 1-21 16,-22 1-14-16,-3 1-26 0,-2-1-25 0,-3 1-133 16,-1-1-321-16,-13 0 142 0</inkml:trace>
  <inkml:trace contextRef="#ctx0" brushRef="#br0" timeOffset="22609.8407">7090 3571 124 0,'0'-6'153'16,"-1"1"-8"-16,0 1-3 0,1-1 0 16,-1-1 2-16,1 2-4 0,0-1-3 0,0 1 0 0,0 2-10 0,-2-1-9 15,2 3-8-15,-1-4-12 16,1 4-13-16,0 0-9 0,1-5-9 0,-1 5-9 16,0 0-6-16,0 0-4 0,0 0-6 0,0 0-2 15,0 0-1-15,0 0-2 0,-2 13 0 0,3-6-3 16,-1-1-3-16,3 3-1 0,-3 3-2 15,2 1-4-15,-1 1-3 0,3 7 0 0,-1 0 0 16,-1 1-4-16,3 2 0 0,-2 1-3 0,1 2-3 0,-1 9 4 0,-1-8-4 16,1 7-3-16,2 2 1 0,-4 0-1 15,5-1-4-15,-3 1-1 0,-3-2-3 0,2-1-2 16,1 1 1-16,-1 0-3 0,-1-8 1 0,2 0 0 16,1 8 3-16,-4-10-8 0,3-1 3 0,1-1-7 0,-4-2 4 15,3-2-2-15,-1-3-8 16,0-1-2-16,1-3 1 0,-3-2-8 0,3-1-3 0,-3-2-7 15,1-1-9-15,-1 0-5 0,0-2-6 0,1 0-8 0,-1-2-14 16,0 2-12-16,0-4-18 0,2 3-49 16,-2-3-136-16,0 0-318 0,0 0 141 0</inkml:trace>
  <inkml:trace contextRef="#ctx0" brushRef="#br0" timeOffset="23611.1957">7233 4434 135 0,'0'0'156'0,"-3"1"-12"0,3-1-2 0,0 0-10 0,0 0-9 16,0 0 5-16,0 0-16 0,0 0-2 0,0 0-10 0,0 0-7 15,-3 3-5-15,3-3-6 0,0 0-8 16,0 0-3-16,0 0-6 0,0 0-10 0,0 0-6 16,0 0 3-16,0 0-8 0,0 0-12 0,0 0 4 15,0 0-6-15,0 0 1 0,7 5 5 0,-2-5-4 16,0 0-2-16,2 1 0 0,3-1-5 16,3 0-4-16,3 0 3 0,5 0-4 0,2 1-6 0,0-1 1 15,3 0-1-15,1 0-3 0,1-1 1 16,10 2-2-16,-7-1 0 0,10 0 2 0,-1 2-3 0,0-1 2 15,2 0 4-15,3-1 0 0,3 2 2 0,3-1-2 0,18 1 0 16,-20 0 0-16,20-2-4 0,3 3 1 16,-3-1-1-16,1-2-4 0,5 1 2 0,0 0-1 0,5 2 0 15,2-8-4-15,-1 7-4 16,8 0 5-16,0-5 2 0,2 3 2 0,7-4-4 0,0 3-3 16,4-2 3-16,7 3-1 0,-2-6-2 0,4 3 1 0,9-1 0 15,-2 1 5-15,9-1-2 0,-4-1 5 16,4 0 0-16,6 2 1 0,-2-2 1 15,4 0 1-15,0-1 4 0,4 1-3 0,2 4-5 0,-2-5 0 16,4 2 8-16,2-2-5 0,3 3-2 0,3 0-4 0,1-3 2 16,3 6 2-16,4-5-3 0,0 3 12 15,2-1-7-15,-2 2 7 0,3-1-7 0,2 0 1 16,-5 2-4-16,4-3 3 0,0 1-3 16,-2-2-2-16,1 4-2 0,-5-4 0 0,1 2 1 0,0-1-2 0,-2 0-1 15,-5-3 0-15,1 2 4 16,-3-1-9-16,-4 0-1 0,-4-1-1 0,-4 0 1 0,-4 0-4 15,-5 2-10-15,-8 0-11 0,-4-1-21 16,-11 2-16-16,-9 2-24 0,-6-2-39 0,-5 0-38 0,-12-2-61 16,-26 0-144-16,-4 2-400 0,-2-5 176 0</inkml:trace>
  <inkml:trace contextRef="#ctx0" brushRef="#br0" timeOffset="25107.328">7883 3744 198 0,'0'0'187'15,"-3"-3"-12"-15,3 1-10 0,0 2-12 0,-3-7-15 16,2 6-4-16,1 1-1 0,0-4-5 0,0 4-9 0,0-4-10 16,0 4-5-16,-3-2-16 0,3 2-8 15,0 0-9-15,0 0-6 0,0-3-6 0,0 3-5 0,0 0-5 16,0 0-5-16,0 0-4 0,0 0-4 15,0 0-6-15,0 0-7 0,0 0-3 0,0 0-1 16,0 0 0-16,0 0 1 0,3 9 2 16,0-2 0-16,-2 2-1 0,0 2 0 0,2 2 1 0,3 7-1 15,-2 0 0-15,-1 1 3 0,1 2-5 0,2 1 0 0,-1 0 0 16,4 11-5-16,-2 0 6 0,4 0-4 16,-5 0-1-16,-2-9-3 0,-1 2 0 0,4-2-5 15,-3 1 2-15,2-2 0 0,-2-1 0 16,0 0-4-16,-1-4 0 0,0 0-3 0,1-5-8 0,-1-2-2 15,-3-1-8-15,4-2-7 0,-4-1-5 0,1-3-14 0,-1 1-17 16,2-3-29-16,-2 1-35 0,0-1-29 16,3-1-51-16,-3-3-144 0,0 0-375 0,0 0 166 0</inkml:trace>
  <inkml:trace contextRef="#ctx0" brushRef="#br0" timeOffset="25687.2094">8704 3632 78 0,'1'-4'216'0,"-1"1"-16"0,-1-3-6 0,1 3-4 0,0 0-10 16,1-1-12-16,-1 4-6 15,0-4-17-15,0 4-13 0,0-4-14 0,0 4-12 0,0 0-13 0,-1-3-12 16,1 3-6-16,0 0-6 16,0 0 4-16,4 15-5 0,-2-9-5 0,1 5-8 15,0 4-4-15,0 4-3 0,4 1-3 0,-2 2 0 0,0 1-5 0,0 3 2 16,0-1 1-16,2 9-3 15,0 0-3-15,0 0-3 0,0 2-1 0,-1-1-3 16,0 1-3-16,-2-1-3 0,-1-7-5 0,1-2-2 16,0 2-2-16,-2-3-6 0,3 0-1 0,-1-1 3 15,-2-2-9-15,-2-2 0 0,3-2-2 0,-1-5-1 0,-1-1-2 16,1-3-2-16,0-2-14 0,-1 0-12 0,0-2-10 16,0 0-17-16,-1-1-18 0,1-1-19 15,-1-1-9-15,1 1-20 0,-1-3-21 0,4 1-34 0,-4-1-190 16,0 0-398-16,2-7 177 0</inkml:trace>
  <inkml:trace contextRef="#ctx0" brushRef="#br0" timeOffset="26103.2726">9581 3626 65 0,'2'-3'224'0,"-1"1"-15"0,-1 2-12 16,0 0-15-16,1-3-18 15,-1 3-11-15,0 0-1 0,0 0-6 0,3 10-12 0,-3-4-9 16,2 3-12-16,2 3-11 0,-4 0-10 0,4 8-7 0,-1-2-7 16,1 4-5-16,-1 1-4 0,3 1 8 15,-1 2-12-15,1 9-6 0,1-1-1 0,0 5-6 0,0 1-7 16,-1 0-2-16,1 0-3 0,0 0-11 16,0-2-6-16,-2 0-7 0,0-3-6 0,-1-8-2 0,0-2 1 15,-1-1-1-15,0-2 1 16,-1-2-3-16,1-1-12 0,0-6-13 0,0-1-9 0,-2-5-7 15,1 2-27-15,-1-2-28 0,0-2-28 0,1-1-17 0,-2-1-23 16,1-1-65-16,-1-2-118 0,0 0-370 16,6-7 163-16</inkml:trace>
  <inkml:trace contextRef="#ctx0" brushRef="#br0" timeOffset="26689.9818">10709 3565 64 0,'0'-2'210'0,"0"-2"-15"0,1 1-3 0,-1 0-9 15,2 1-11-15,-2 2-13 0,1-3-20 0,-1 3-12 0,0-3-11 0,0 3-12 16,0 0-12-16,0 0-9 0,0 0-6 0,0 0-7 0,0 0-6 16,3 11-8-16,0-2 6 15,1 5-1-15,0 8-4 0,2 0-6 16,1 3 3-16,0 8-1 0,0 2-5 0,-1 3-6 15,0 1 2-15,2-1-7 0,-3 5 0 0,1 0 0 16,1-1 2-16,-1-2-11 0,-1-2 0 0,0-3-5 0,1 1-1 16,-2-10-1-16,0-1-1 0,-1 0-4 0,2-2-4 0,-1-1 2 15,-1-2-1-15,-3-5-2 16,3-2 1-16,-1 0-3 0,1-4-1 0,-1-1-8 0,-1 0-14 0,2-4-14 16,-3 2-7-16,1-2-14 15,1-1-12-15,-1-2-29 0,-1-1-27 0,4 1-35 0,-4-1-50 16,5-3-167-16,-2-3-400 0,-1 0 177 0</inkml:trace>
  <inkml:trace contextRef="#ctx0" brushRef="#br0" timeOffset="27239.2907">11795 3471 177 0,'3'-2'181'0,"-2"1"-12"0,1-2-11 0,-2 3-9 0,2-3-12 15,-2 3-12-15,3-3-12 0,-3 3-11 16,0-3-11-16,0 3-5 0,0 0 5 0,0 0 1 0,3 6-6 15,-2-3 4-15,1 4-9 0,1 1-2 16,-2 5-3-16,0-1-3 0,1 8-4 0,1 1 0 0,-2 2-10 16,2 2-6-16,-2 4-2 0,2 8-4 0,3-1-4 0,-3-1-6 15,2 0 3-15,-2 1-7 0,3 0-2 16,-4-1-2-16,4 1-5 0,-3-1 6 0,4 2-6 16,-3-12-1-16,2-1-6 0,-2-1 0 0,-1 2 0 15,4-5-6-15,-4 1 1 0,-2-3-1 0,2-3 6 0,-3-2-8 16,3 0-4-16,0 2-1 15,-2-8-13-15,0 2-15 0,1 1-16 0,-2-3-14 0,0-2-20 16,0-1-28-16,0 1-19 0,3 1-20 0,-2-2-19 0,-1-1-37 16,0 0-139-16,0-3-364 0,-1 3 161 15</inkml:trace>
  <inkml:trace contextRef="#ctx0" brushRef="#br0" timeOffset="27819.1992">12838 3360 90 0,'0'-3'191'15,"0"3"-10"-15,2-3-18 0,-2 3-11 16,0 0-15-16,1-3-10 0,-1 3-20 0,0 0-10 0,0 0 3 16,0 0 3-16,0 0-6 0,-1 13-5 15,-1-4-6-15,2-1-7 0,-3 8-9 0,2 3-7 16,1 0-3-16,0 5-6 0,0 4 8 0,0 6-4 0,3 3-2 15,0 1-4-15,-2 0-8 0,2 0-6 16,3 2-2-16,-3 1-6 0,2-1 0 0,-1-2-2 0,-1-1 3 16,1-3-6-16,2 1-5 0,-2-12 0 15,-1 2 1-15,1 1-5 0,0-6 0 16,1 2-2-16,-3-2-2 0,1-2 0 0,-1-3-5 16,-1-7-4-16,0 1-9 0,0-1-9 0,0-1-8 0,0 1-11 15,0-4-16-15,0 1-16 0,0-2-19 0,-1 0-19 16,0 0-24-16,2-1-28 0,-2-2-36 0,0 3-112 15,0-3-329-15,0 0 146 0</inkml:trace>
  <inkml:trace contextRef="#ctx0" brushRef="#br0" timeOffset="28370.061">13681 3306 114 0,'1'-4'221'0,"-1"4"-22"0,0 0-18 0,3-2-26 16,-3 2-15-16,0 0-10 0,0 0-7 0,0 0-11 0,1 13-8 15,1-6 0-15,-2 2-11 16,1 6-7-16,-1 4-4 0,3 5-6 0,-2 1-4 0,1 2-6 16,-1 10-8-16,0 0-8 15,4 2-1-15,-2 1-3 0,-1 0-6 0,3 1-2 0,0-2-1 0,1 0 0 16,-1 0-4-16,2-2 1 0,-2 2-6 16,-2-6 3-16,2-5-4 0,-1 5-3 0,-1-5 0 0,-1-4-2 15,0 0-3-15,0-1-2 16,-1-1 0-16,1 0-3 0,-1-3 0 0,-1-4-2 0,0 0-1 15,-1-2-3-15,-1-3-1 0,2-1-12 0,0 0-12 0,0-3-12 16,-1 1-20-16,1-4-18 0,-2 3-35 0,2-3-45 16,2-1-52-16,-2-2-158 0,0 0-387 0,0 0 171 15</inkml:trace>
  <inkml:trace contextRef="#ctx0" brushRef="#br0" timeOffset="28970.0591">14661 3197 143 0,'0'0'205'0,"0"0"-24"0,0 0-12 0,0 0-21 0,0 0-7 15,0 0-7-15,0 0-3 16,1 7-12-16,-1-4-1 0,0 6-10 0,0-1-8 0,3 6 1 15,1 7-10-15,-1 0-7 0,0 5-7 0,2 8 1 16,1 2 6-16,2 5-7 0,-1 1-6 0,-5 0-2 16,4 2-6-16,2 16-4 0,-4-18-6 0,0-1-2 15,-1 0-7-15,1 2-2 0,-1-3-5 0,1 1-4 16,0-4 0-16,-2 3-4 0,2-2-2 0,-1-12-2 0,1-2-3 16,-1 0 1-16,4-2-4 15,-1-2 2-15,-4-6-7 0,1-2-8 0,1 2-4 16,-2-6-6-16,2 0-9 0,-1 0-12 0,1-3-14 15,-2-2-13-15,1 2-22 0,-2-1-17 0,3 0-28 0,-1-1-26 16,0 0-24-16,0-1-38 0,-2 0-142 16,1 0-379-16,-2-2 168 0</inkml:trace>
  <inkml:trace contextRef="#ctx0" brushRef="#br0" timeOffset="29770.0839">15121 3162 84 0,'0'0'144'0,"-3"-2"-9"0,3 2-9 16,0 0-1-16,-3-1-8 16,3 1-6-16,0 0-1 0,0 0-5 0,0 0-3 0,0 0-7 15,0 0-4-15,0 0-5 0,0 0-5 0,0 0-4 16,0 0-3-16,0 0-3 0,0 0-5 0,0 0-2 15,0 0-3-15,0 0 0 0,0 0-5 0,0 0 2 0,0 0-2 16,13-2-4-16,-6 2-2 0,3-1-7 16,1 0-4-16,6 1-5 0,4-2 0 0,3 0-4 0,1 2-4 15,5-1 0-15,10-2-2 0,3-2-4 16,2 3-18-16,5-1 1 0,17-3-3 0,2 1 8 16,-2 0-10-16,-18-1 5 0,27-3-1 15,-7 2 3-15,-3 0-2 0,-18 3-2 0,0 0 5 0,22-1-2 16,-23 1 2-16,-2 0-2 0,-3 1 1 0,-1 1 7 15,-13 0-7-15,0-1 1 0,-4 1-1 0,-7 1-5 16,-3 1-5-16,-4-1-1 0,-2 1-9 0,2 0-10 16,-7 0-15-16,1-2-17 0,-4 2-14 0,7 0-19 15,-7 0-9-15,6 2-18 0,-6-2-24 0,0 0-12 0,0 0-147 16,0 0-323-16,-13 6 144 0</inkml:trace>
  <inkml:trace contextRef="#ctx0" brushRef="#br0" timeOffset="30279.7575">15597 3179 96 0,'0'-3'213'0,"0"3"-18"0,3-3-10 0,-3 0-7 0,0 3-8 15,1-3-8-15,-1 3-13 0,0 0-9 0,2-3-12 0,-2 3-15 16,0 0-8-16,0 0-16 16,0 0-10-16,0 0-9 0,0 0-11 0,0 0-3 0,0 0-5 0,1 13-4 15,-1-1-8-15,3 1 3 16,-3 7-1-16,1 2-11 0,2 16 1 0,0-12-1 0,3 13-3 16,-2-1-5-16,0 2 2 0,5 22 3 15,-2-18-1-15,0 0-1 0,1-1 0 0,-1 0 1 16,2-1-5-16,-2-2 0 0,1-3-2 0,-1 0 0 15,2-2-3-15,-2-11-2 0,1 1-1 0,-4-1-2 0,0-3-3 16,-1 1 4-16,-1-9-1 0,-1 1-4 0,1-2 3 0,-1-4 0 16,-1 2 1-16,0-2-6 15,0-4-1-15,0 2-1 0,0-2-4 0,0 1-13 0,0-5-15 16,1 4-27-16,-1-4-28 0,0 0-38 16,0 0-38-16,0 0-33 0,0 0-183 0,0 0-408 0,0 0 181 15</inkml:trace>
  <inkml:trace contextRef="#ctx0" brushRef="#br0" timeOffset="34779.8924">7614 4491 191 0,'-2'-2'204'0,"1"-2"-12"0,-2 1-8 0,2 1-15 16,1 2-15-16,-2-3-15 0,2 3-12 15,0 0-15-15,-2-3-12 0,2 3-14 0,0 0-6 16,0 0-7-16,0 0-9 0,0 0-3 0,-8 9-5 0,7-5-2 0,-3 3-5 16,4 1-2-16,-3 1-2 15,-3 4-4-15,2-1-3 0,1 2-2 0,1 1-2 0,-1 1-4 16,-1 1-1-16,1-3-7 0,0-1 0 0,1 2-1 16,1-1-1-16,0-2 0 0,-1 4-3 0,2-2 1 15,2-1-3-15,-1-1-3 0,1 1 0 16,2-2-3-16,-2-3 2 0,3 1-3 0,0 3 2 0,1-5-4 15,1 0 5-15,0 0-2 0,3 0-3 0,1 0 2 16,2-1 0-16,1 0-5 0,3-1 1 0,3 2 1 16,1-3 0-16,1-4 1 0,1 6-3 0,-1-3 0 15,2 0-6-15,-1 0 3 0,1 1-3 16,1-1-1-16,-5 3-2 0,1-1-3 0,0 3 5 16,-7-2-3-16,6 4 5 0,-6 2-8 0,0-3 12 15,-1 6-4-15,-3-3-8 0,-2 1-2 0,2 7 3 0,-4 1 0 16,-1 0-1-16,1 0 2 0,-2 2 1 15,-1 0 1-15,0-1 1 0,-1 0 0 0,3-1-5 0,-4 1-1 16,5-3 3-16,-2 0-5 0,0 0-8 0,3-1-7 0,-5-4 1 16,3 1-5-16,-2-3-5 0,1 2-1 15,-1-4-9-15,0-1-6 0,-2 2-7 0,2-5-19 16,0 3-13-16,-3-6-5 0,0 2-16 0,0-1-28 16,-3 0-135-16,-4-1-298 0,4-3 131 0</inkml:trace>
  <inkml:trace contextRef="#ctx0" brushRef="#br0" timeOffset="35770.1077">7546 4447 59 0,'0'0'230'0,"-3"-3"-21"0,3 3-20 15,-2 0-23-15,2 0-11 0,0 0-23 0,0 0-9 16,-8 3-18-16,4-1-9 0,1 3-9 15,-2 0-4-15,1 2-13 0,-3 0-9 0,0 5-3 0,1-1-8 16,-1 2-6-16,-3 5-2 0,0 2-1 0,0-4-11 0,2 3 5 16,-1-1-6-16,4-4-6 15,-2-3 1-15,1 1-2 0,-1 0-2 0,4-4-2 0,-1 0-2 0,3-3-3 16,-3 1 0-16,2-1-5 0,1-2 5 0,-2 0 9 16,3 0 1-16,0-3 2 0,0 0-2 0,0 0-1 15,0 0-4-15,0 0-5 16,12-13 0-16,-5 2 2 0,2 1-4 0,-2-2-1 0,3 0 1 0,0-5-2 15,-2 4-1-15,2-1-3 16,-3 2 3-16,0 1 0 0,0-1 5 0,2 0 2 0,-1 2 8 16,-1 0 0-16,-1 4 0 0,-2 0-1 15,-1 0 2-15,0 1-4 0,1 3-2 0,-1-1 1 0,-1 0-7 16,1 0-3-16,0 2 2 0,-3 1-3 0,6-2-3 0,-6 2 0 16,4 1-1-16,-1 1 0 0,1 2-1 15,0 0 1-15,2 3-1 0,1-3 1 0,-2 4-3 0,4 3 0 16,-2-2 1-16,3 1 2 0,-2 0 0 15,2-1-4-15,0 2 0 0,0-1 6 0,0 0-3 16,1-1-5-16,-1 0-2 0,-2-1-1 0,2 0-4 0,-3-2-2 16,0 0 2-16,-1-2-2 0,1 1 6 15,-1-2-1-15,-2 1 2 0,0-3-1 0,-1 1 3 0,0 1-2 16,-1-2 9-16,0 1 10 0,-2-2 3 16,4 0-1-16,-4 0 1 0,0 0 0 0,0 0-4 15,0 0-2-15,0 0 3 0,0 0-3 0,0 0 0 16,0 0 1-16,-14-2-1 0,8 1-6 0,2 0 3 0,4 1-2 15,-14-2-1-15,7 2 2 0,0 2-1 0,-4-1 1 0,2 0-5 16,-2-1 0-16,1 2-2 16,-1-1 1-16,1-1 3 0,0 3-3 0,-4 0 0 0,3-2 1 0,1 0 1 15,-4 1 2-15,1 1-3 16,5-1 0-16,-8 1 1 0,6-2-1 0,0 1 1 0,1 1 2 16,2-3 2-16,-3 0 2 0,4 0-1 15,1 0 3-15,-1 0 0 0,3 1-5 0,3-1 2 0,-7 0-1 16,7 0-3-16,0 0-1 0,-7-1 3 15,7 1-2-15,0-4 0 0,0 4-7 0,0 0 4 0,4-4-5 16,-1 2 5-16,-3 2-6 0,3-3-1 0,-3 3-4 0,4-2-6 16,-4 2-11-16,0 0-7 15,2-3-12-15,-2 3-9 0,0 0-20 0,0 0-17 0,0 0-28 0,0 0-24 16,1-2-29-16,-1 2-50 0,0 0-128 16,0 0-379-16,0 0 167 0</inkml:trace>
  <inkml:trace contextRef="#ctx0" brushRef="#br0" timeOffset="36159.5464">7510 4644 44 0,'0'0'241'0,"0"0"-17"16,0 0-15-16,0 0-13 0,-6 0-12 0,6 0-22 0,0 0-17 16,0 0-18-16,0 0-11 0,0 0-16 0,0 0-19 0,0 0-21 0,0 0-13 15,0 0-19-15,0 0-8 0,8-5-12 16,-2 4-15-16,3-1-7 0,2-1-14 0,1-2-5 16,1 2 2-16,0-1-1 0,1 1 5 0,0 0 6 15,-6 0-2-15,1 0 7 0,-1 2 11 0,1-2 12 16,-5 1 19-16,-1 2 16 0,1-3 16 15,2 3 10-15,-6 0 1 0,0 0 0 0,0 0-4 16,0 0-5-16,-17 0 2 0,8 0-9 16,-5 3-1-16,0-1-3 0,0 1-9 0,-3 1-1 0,3 0-3 0,0-1-4 0,4 0-9 15,2 0-11-15,-2-3-25 16,6 2-35-16,-2-2-42 0,2 0-34 16,4 0-36-16,0 0-51 0,0 0-118 0,0 0-356 15,19-15 158-15</inkml:trace>
  <inkml:trace contextRef="#ctx0" brushRef="#br0" timeOffset="39310.4509">7248 4015 104 0,'0'0'163'0,"-2"-3"-7"0,2 3 1 16,0 0-14-16,0 0-9 0,-1-4-3 15,1 4-7-15,-2-4-6 0,2 4-8 0,-1-2-6 16,1 2 6-16,-1-2-5 0,1 2-2 0,0-3-8 0,0 3-2 16,0 0-6-16,0 0-6 0,0 0-3 15,0 0-9-15,0 0-7 0,0-3-5 0,0 3-9 0,0 0 0 16,0 0-10-16,0 0-4 0,0 0-4 0,0 0-10 15,0 0 3-15,0 0-2 0,0 0-7 0,0 0 1 16,4 6 1-16,-4-6-2 0,4 4-2 0,1 2-1 0,-1-1 3 16,1 2-3-16,-2-1-2 15,1 1-4-15,0 1 5 0,1-1-3 0,-1 2-1 0,-1 0-3 16,-1 0 0-16,3-2 2 0,-1 2 1 16,-3-2-6-16,2 1 4 0,-1-1-5 0,-1 0 4 0,2 1 14 15,-3-3-3-15,0 0-1 0,0-1 0 16,1 2 1-16,-1-1-5 0,-1-2-1 0,2 0 4 0,-2 1-1 15,1-4-5-15,-2 4 3 0,1-1 2 0,1-3-2 0,-3 3-1 16,3-3 0-16,-3 2-4 0,3-2 4 16,0 0-3-16,0 0-1 0,-8-5 3 0,8 5 1 0,-3-3 1 15,2 0 6-15,-2-1 2 16,1 0-2-16,1-4 0 0,-2 1-1 0,2-2-1 0,1-1 0 16,-2-1-2-16,1 1-3 0,1-2 0 15,1-1-1-15,1 1-1 0,1-1-4 0,-1 2 4 0,3-1-2 0,-3 4-1 16,3-2 3-16,-1 3-2 15,0 0-5-15,0-1 2 0,2 0 0 0,0 4 0 0,-2 0 0 16,0 0-2-16,-1 2 0 0,3 0-3 0,-2 0 1 16,3 2 0-16,-2-2 2 0,1 2-1 0,0 2-1 15,-1 2 0-15,0 0 3 0,0 2 0 16,2 0 0-16,0 5-1 0,-2-4-1 0,2 5 0 16,-3 0-3-16,-1-1-3 0,0-2 3 0,-1 1 1 0,1-1-2 15,-3-1 6-15,1 1-6 0,0 2 1 16,-1-4-1-16,0 1 2 0,0-1 2 0,-1-1-2 0,0-3 6 15,1 1-5-15,0-1 8 0,0 0-5 0,0-3 2 0,0 3 0 16,0-3-1-16,0 0 2 0,0 0-1 16,0 0-1-16,0 0 2 0,0 0 0 0,-7-9-1 0,6 5-2 15,1-1 0-15,-2-4 4 0,0 1-4 16,2-1-4-16,0 0 1 0,2-3 2 0,0 2-3 0,-1 1-1 16,1 0 2-16,3 0-1 15,-1-2 2-15,2 2-5 0,-2 1 4 0,2 0 0 0,-2 2 1 16,0-3-2-16,2 6-1 0,-2-1 2 15,2-1-2-15,-2 1-2 0,0 2 6 0,2 0-7 0,-3 2 2 16,-3 0 1-16,8 0 3 0,-5 2-4 0,3 0 5 0,1 2-2 16,-3 2-3-16,1-2-6 0,0 4-5 0,-2 0-11 15,1-1-8-15,1 5-7 0,0-1-6 0,-1-2-9 16,-1 3-4-16,-2-2-8 0,-1-1-7 16,1 0-13-16,-2-1-11 0,1 1-21 0,1-1-23 0,1 0-21 15,-2-1-161-15,0 0-353 0,0-1 157 16</inkml:trace>
  <inkml:trace contextRef="#ctx0" brushRef="#br0" timeOffset="40159.1024">7666 4006 44 0,'0'-4'274'0,"0"2"-18"0,-2-1-13 0,0 0-9 15,-1 0-18-15,3 0-19 16,-3 0-12-16,-1 0-21 0,1 2-16 0,3 1-12 0,-7-2-12 0,3 0-15 16,4 2-8-16,-9 2-12 0,5 0-6 0,-2-2-6 15,1 3-8-15,-1 1-6 16,1 3-8-16,-1-2-2 0,0 1-8 0,2 1-2 15,0-1-2-15,0 2-10 0,1-1-1 0,0 1-5 0,2 0-1 0,1 1 1 16,0 0-4-16,0-2-3 0,0 0-9 0,1 1-3 16,3-3-4-16,-1 0-9 15,0 1-7-15,1-3-4 0,2 1-4 0,-2-2-3 0,2 0 1 16,-2 0-6-16,1-2-4 0,1-4 6 16,-2 4 0-16,2-2 1 0,-2-1 2 0,2 1 6 0,-2-4 2 15,2-1 14-15,-2 3 10 0,-1-3 14 0,-2 3 10 0,2-1 6 16,-3-1 5-16,0 2 3 0,0-1 15 15,3 0 2-15,-3 2 2 0,-3-2-2 0,3 2 3 16,0 0-2-16,0 3-10 0,-3-4-7 0,3 4-8 16,0-3 1-16,0 3-13 0,0 0-1 0,0 0-3 15,0 0-5-15,0 0 1 0,-1 10-11 0,1-5-12 16,1-1-9-16,-1 0-8 0,3 3-8 0,-3-2-9 0,4 3-8 16,-1-3-9-16,-3 1-1 0,6 0-7 15,-5-1-1-15,2 2-5 0,1-5-3 0,0 0 10 0,0 2-2 16,1-3-2-16,-1 1 5 15,-4-2 2-15,8-2 4 0,-2 1 6 0,-3-3 8 0,2 2 1 16,0 0 16-16,-3-4 6 0,4-1 5 0,-3 0 9 0,0 1 4 16,1-3 14-16,-1 0 11 0,0-1 15 15,-2-2 8-15,2 4 12 0,-2-2 6 0,2 0 12 16,-2 3 9-16,1 1 9 0,-2 1 0 0,0-1-4 16,0-1 4-16,-2 2 1 0,2 1-2 0,0 0-14 0,-1 2-8 15,1 2-11-15,0-6-10 16,0 6-10-16,0 0 4 0,-4-1-10 0,4 1-2 0,0 0 0 0,-2 9-18 15,1-5-7-15,1 1-8 0,0 2-16 0,-1 3-6 0,2-2-8 16,0 2-11-16,1 0-19 16,1-2-15-16,1 4-15 0,-1-1-6 0,-2-1-23 0,2 2-14 15,-2-3-19-15,1 0-14 0,-1-1-14 16,2-1-10-16,-2-2-16 0,1-1-14 0,-2 1-166 0,0-3-417 0,0 1 185 16</inkml:trace>
  <inkml:trace contextRef="#ctx0" brushRef="#br0" timeOffset="40541.3923">7807 4007 234 0,'0'-6'275'0,"4"0"-5"0,-4 1-11 15,0-1-12-15,0 3-18 0,3 0-21 0,-3 0-22 0,0 3-23 16,0-3-18-16,0 3-12 0,0-3-19 0,0 3-7 16,0 0-9-16,0 0-13 0,0 0-6 0,10 10-11 15,-6-5 0-15,-1 4-9 0,-2-2-6 16,2 0-17-16,0 1-11 0,-3 4-12 0,4-3-13 0,-4 1-4 15,1-1-9-15,-1 1-8 0,2-2-9 0,-2-1-6 0,0-2 0 16,-2 1 3-16,2-4 5 0,2 2 5 16,-2-2 3-16,0 1 0 0,0-3 4 0,0 0 1 0,0 0 2 15,0 0 1-15,0 0 5 16,0 0 6-16,-4-11 6 0,4 5 2 0,1 1-2 0,0-3 12 16,1 0-6-16,3-3 4 0,0 0-1 15,-1 0-3-15,0 2 0 0,2-1 1 0,1-1 2 0,0 0-4 0,-2 5 2 16,1 3-1-16,0-5-2 15,1 3 4-15,-2-3-4 0,1 5-2 0,0 1-3 0,-2 0 1 16,3 2-4-16,-3 0-2 0,2 0 2 0,-2 2 2 16,3 2 1-16,0 5 4 0,-4-1 0 0,4 1-7 0,-4 6-5 15,1-1 1-15,-1 4-8 0,-3 2-10 16,0-1-11-16,-3-5-17 0,3 7-27 16,-4-7-28-16,1 0-28 0,-1-2-38 0,1-3-51 0,-3 0-151 15,2-4-403-15,0 0 178 0</inkml:trace>
  <inkml:trace contextRef="#ctx0" brushRef="#br0" timeOffset="40749.9858">7745 3847 56 0,'0'0'205'0,"0"0"-65"16,-4-2-71-16,4 2-84 0,0 0-62 15,0 0-81-15,-2-4 37 0</inkml:trace>
  <inkml:trace contextRef="#ctx0" brushRef="#br0" timeOffset="42057.2255">8481 3930 4 0,'-1'-2'255'0,"0"-1"-16"16,-1 0-11-16,2 3-8 0,-3-4-11 0,2 3-9 16,1 1-18-16,0 0-12 0,-1-4-17 0,1 4-9 15,0 0-17-15,-2-2-10 0,2 2-10 0,0 0-8 16,0 0 0-16,0 0-11 0,0 0-14 0,0 0-2 0,0 0-10 15,-11 5-1-15,5-2-6 0,3 3-1 0,-4-1-9 16,-1 6-1-16,-1 0-7 0,-2 1 0 0,4 0-2 16,-3 7-3-16,0-2-3 0,2 1 8 15,1 1-15-15,0 1-3 0,1-1 2 0,3 2-3 0,1-2-3 16,2 2-2-16,2-1-15 0,1-1-27 16,3-5-29-16,5 3-26 0,2-2-43 0,5-3-42 0,6-3-53 15,0-5-234-15,3-2-493 0,1-5 218 16</inkml:trace>
  <inkml:trace contextRef="#ctx0" brushRef="#br0" timeOffset="42670.4522">9207 3840 191 0,'-2'-5'276'0,"2"5"-20"0,0 0-17 0,0 0-21 15,0 0-21-15,2-4-23 0,-2 4-19 0,0 0-17 0,0 0-12 16,0 0-13-16,0 0-14 0,0 0-5 16,8 7-8-16,-1-2-15 0,-2-1-5 0,4 5-6 15,1 3-6-15,3 2-2 0,1 2 0 16,-1 5-2-16,-2 0-5 0,0 3-11 0,-2 2-13 16,-5 2-20-16,-2 7-26 0,-6 2-34 0,-9-1-53 15,-6-2-69-15,-8 0-235 0,-21 12-450 0,8-18 200 0</inkml:trace>
  <inkml:trace contextRef="#ctx0" brushRef="#br0" timeOffset="45059.4217">10171 3751 146 0,'2'-2'216'16,"-1"-2"-12"-16,-1 4-12 0,-3-4-7 15,3 0-11-15,0 1-8 0,-4-1-1 0,3 2-16 0,-2 0-19 16,-1-2-10-16,-1 3-14 0,-2-1-9 16,-1 2-5-16,-2 0-13 0,0 0-6 0,-3 3-6 0,4 0-4 15,-1-1-6-15,0 2-4 0,0-1-9 16,0 1-2-16,3 1-5 0,0-3-4 0,0 3-2 0,4 0-7 15,-1-3 1-15,1 5-5 0,3-3 2 0,2 1-9 16,-2 0-7-16,2 0-3 0,5 0-3 16,-1 0-7-16,1 0-4 0,7-1 2 0,-1 0-11 15,1 0-4-15,0 0-5 0,0-1-1 0,0-1-1 16,0 1 1-16,-4-1 3 0,4 0 0 0,-5-1 3 0,-1 0 0 16,2 2 5-16,-3-2 3 0,0 1 0 15,0-1 0-15,-3 1 4 0,-1 1 2 0,0-2 10 16,-2 2 4-16,-1 1 5 0,-1 1 6 0,-5-1-1 15,2 3 2-15,-6-3-4 0,-1 6 2 0,-2-2 1 16,-5 0-2-16,-2 2 6 0,6-3 1 0,-7-1 1 0,7-1 0 0,0 0-3 16,0 0 3-16,1-2-4 15,3 2-2-15,3-4-2 0,-1 2-3 0,4 0-3 0,-2-2-12 16,5 3-2-16,-1-2-1 0,2 1-2 16,0-3 0-16,3 2-5 0,1-1 0 0,2 1-1 0,5 2 2 15,-1-4-4-15,1 2 3 0,2-1-1 16,1 1 6-16,0 1-1 0,0 0 2 0,-5-1-1 0,0 0 2 15,0-1 2-15,-2 1 0 0,0 2 0 0,0 1 4 16,-3-3 7-16,-1 3 9 0,0-1 0 16,-2 1 1-16,2 1 1 0,-3 1 2 0,-1-1 3 0,-4 3 7 0,1-2-1 15,-3 4 1-15,-4-2-1 16,2 0 0-16,0 0-6 0,2-1 2 0,-3 0-4 0,4-2-5 16,-1 0 1-16,3 1 1 0,0-1-1 15,2-1-2-15,1 0-10 0,-2-1-11 0,7 2-8 0,3-1-8 16,-1 0-12-16,8-2-10 0,1 2-10 15,8-4-4-15,0 1-6 0,3-1-5 0,-2-1 5 16,0 0 0-16,-3-1 5 0,0-1 10 0,-4-1 14 16,-3 1 21-16,-4 1 29 0,-1 1 27 0,-4-1 21 15,0 1 16-15,0 0 2 0,-5 0 5 0,0 0-8 0,0 0 2 0,0 0-9 16,0 0-5-16,-21-2-6 16,10 2-4-16,2 0-7 0,-5 2-7 0,4-2-11 0,2 0-31 0,2 1-37 15,-1 0-68-15,4-1-77 16,3 0-278-16,0 0-499 0,-1-4 222 0</inkml:trace>
  <inkml:trace contextRef="#ctx0" brushRef="#br0" timeOffset="46471.9339">10975 3868 79 0,'0'-2'308'0,"1"-1"-14"15,-1 3-14-15,-1-6-19 0,1 6-19 0,0-2-17 0,0 2-23 0,0 0-13 16,1-4-29-16,-1 4-19 0,0 0-16 16,0-3-13-16,0 3-10 0,0 0-14 0,0 0-7 0,6 8-8 15,-4-2-6-15,2 0-7 16,1 1-8-16,1 0-3 0,-2 4-7 0,4 1-3 0,-3-2-2 16,2 3-6-16,-1-1-1 0,1 1-2 15,-2-2-6-15,1 0-3 0,0-2-15 0,-2 1-9 0,0-3-12 16,-1 2-16-16,0-2-19 0,0 1-17 15,-2 0-21-15,-1-1-23 0,0 0-34 0,0 1-31 0,-3-4-33 16,2 1-211-16,-2-1-456 0,-1-3 202 0</inkml:trace>
  <inkml:trace contextRef="#ctx0" brushRef="#br0" timeOffset="46880.1299">11116 3899 160 0,'2'-3'276'15,"0"-1"-22"-15,1 1-24 0,-1-1-18 0,1 1-16 16,0 3-19-16,0-1-18 0,0-1-15 0,-3 2-12 16,12 2-7-16,-5-1-11 0,0 2-10 0,1 1-8 15,-1-1-10-15,0 4-12 0,0-2-10 0,-3 1-6 16,2 2-14-16,-2 0-12 0,-1 1-14 0,-2 0-14 16,1 1-11-16,-4 0-12 0,1 0-4 15,-2-2 2-15,0 3 1 0,-1-4 3 0,0 0 0 0,-2-2 3 16,2 0 4-16,1-3 0 0,-1 1 6 0,-1-2 2 0,5-1-1 15,-7-1 5-15,7 1 7 0,-7-5-2 16,4 0 6-16,2 0-3 0,-1-4 8 0,1 0 8 16,1-3-6-16,1 1 1 0,2 1-2 0,2-3 0 15,0 1 1-15,1 0-5 0,4 2 3 16,-2-1-1-16,1 1-2 0,2 1-4 0,1 0 0 16,-2 4 0-16,-2-1-5 0,2 3 2 0,0 0-4 0,-1 1 1 0,1 1-2 15,1 2 0-15,-1 1-1 16,3 1 7-16,-2 3 3 0,0 0-1 0,1 1 7 15,-2 3-3-15,-2 1 5 0,1 2-9 0,-5-1-5 0,2 2-3 16,-5 1-4-16,-1 1-7 0,0 0-11 0,-3 0-13 16,-1-3-10-16,0 0-17 0,-2-1-16 0,-1-1-22 0,3-3-27 15,-1-3-22-15,1 1-30 0,0-3-46 16,-1-1-114-16,0-4-362 0,5 2 161 0</inkml:trace>
  <inkml:trace contextRef="#ctx0" brushRef="#br0" timeOffset="47105.4686">11513 3713 281 0,'3'-4'338'0,"0"0"-34"15,-2 2-31-15,1 1-24 0,-2 1-12 0,0 0-12 0,2 8-24 16,0 0-16-16,-1 3-15 0,-1 3-16 16,-1-1-15-16,1 7-9 0,0 0-16 0,-2 2-9 15,2 1-11-15,2 1-11 0,-2 0-26 0,4 1-15 0,0 1-31 16,-1 0-25-16,4-4-17 0,-2-1-22 15,0-2-17-15,1-1-12 0,-2-4-30 0,0-1-27 16,-1-2-35-16,1-2-34 0,-2-4-211 0,-2 1-453 16,0-3 201-16</inkml:trace>
  <inkml:trace contextRef="#ctx0" brushRef="#br0" timeOffset="47282.5208">11447 3893 117 0,'0'0'238'0,"0"0"-19"15,0 0-19-15,7-3-18 0,2 3-17 0,3-2-22 0,4-1-33 16,5-1-41-16,1 1-41 0,4 0-54 0,-2-4-62 16,0 4-139-16,-3-5-245 0,-2-1 109 15</inkml:trace>
  <inkml:trace contextRef="#ctx0" brushRef="#br0" timeOffset="47483.5452">11203 3601 3476 0,'-5'-7'11'0,"5"5"18"0,0 2 2 0,-3-3-20 16,3 1-1-16,0 2-9 0,4-3 4 15,-1 0-1-15,3 3-10 0,1-2-21 0,1 2-29 16,2 1-30-16,0 0-50 0,0 0-63 0,6 4-67 0,-4-1-201 16,3 1-507-16,0 0 225 0</inkml:trace>
  <inkml:trace contextRef="#ctx0" brushRef="#br0" timeOffset="48287.4253">12330 3868 84 0,'0'-5'257'0,"0"-3"-10"0,0 0-9 15,0 1-15-15,0-2-14 0,-3-1-3 0,0 1-4 0,2 0-10 16,-2 2-17-16,-1-2-11 0,0 0-6 0,0 1-14 0,-1 1-4 16,-2 0-15-16,0 1-13 0,0-1-9 15,0 3-9-15,-3 0-9 0,-2 1-4 0,-1 2-11 0,-1 2-2 16,-3-1-10-16,4 3-3 16,-1 3-7-16,0 1-11 0,0 0 2 0,-4 3-7 0,2 2-1 15,2 3-5-15,1 0-3 0,5 1-5 16,1 2-1-16,0 0 9 0,3 1-8 0,1-4-7 0,3 0-2 15,3 5 1-15,0-1-8 0,2-6-13 16,-1 3-6-16,2-3-3 0,2-1-3 0,1-1-7 0,1-4-6 16,0 1 1-16,0-5-4 0,2 1 0 0,2-2-3 15,-1-3 3-15,1-1 3 0,3-3 5 0,-3-1 0 16,6-3 4-16,-8-1 5 0,3-3 8 0,-1 0 9 0,-3 2 12 16,0-5 13-16,0 6 16 15,-5-2 15-15,1 2 11 0,-3-2 11 0,-1 4 2 0,1-1 1 16,-4 2 3-16,3 0 2 0,-3 0 6 0,0 3-5 15,0-1-1-15,3 1-13 0,-2 0-7 0,-1 1-4 16,0 0-4-16,0 3-44 0,0 0 2 0,0 0 0 0,0 0-2 16,0 0-11-16,6 11-12 0,-5-3-10 15,2 0-8-15,0 0-6 0,1 4-16 0,3-2-10 0,0 0-15 16,2 1-23-16,-2 1-23 0,1-1-40 16,1 0-48-16,2-2-58 0,-5-3-270 0,2-1-587 0,-1-1 260 15</inkml:trace>
  <inkml:trace contextRef="#ctx0" brushRef="#br0" timeOffset="49470.011">13223 3906 273 0,'0'0'283'0,"0"0"-17"0,0 0-21 15,0 0-18-15,0 0-21 0,0 0-16 0,8-9-15 0,-5 8-20 16,1-2-19-16,1 2-8 16,0-2-18-16,0 2-10 0,4-1-12 0,-5 2-10 0,4 0-3 0,0 2-13 15,1 0-2-15,0 0-10 0,-2 2-2 0,2 1-6 16,-2 0-3-16,0 1-9 0,-1 3-8 0,-1 1-5 16,-2 3-2-16,-3 0-10 15,0 1-7-15,-7 5-7 0,-3-2-1 0,-3-1-8 0,-1 1-11 16,-5-2-16-16,0-2-8 0,-2 1-18 0,-1-5-27 15,-1-2-43-15,2-3-52 0,-2 0-217 0,2-7-443 16,5-2 196-16</inkml:trace>
  <inkml:trace contextRef="#ctx0" brushRef="#br0" timeOffset="49842.1301">13272 3650 2763 0,'0'0'100'0,"-7"-2"-68"0,7 2-14 0,-6-1-18 0,6 1-1 15,-5 0 1-15,5 0 10 0,-6 1-11 16,2 1-3-16,1 0 4 0,0 2 0 0,0-2-3 0,1 3 0 16,1-1 2-16,-1 1-1 0,0 0-6 15,1-1-1-15,0 0-9 0,2 1 2 0,0-1-6 16,-1-1-9-16,0 1 4 0,1-2-1 15,1 1 4-15,-2-3 2 0,2 2 5 0,-2-2 2 0,0 0 4 16,0 0 7-16,7-5 1 0,-6 2 13 0,0 0 10 0,0-1 14 16,-1-1 6-16,1 1 5 0,-2-2 11 15,-1 2 6-15,1-2-6 0,-2 1-3 0,2-1-2 0,-3 0 1 16,1 2-3-16,0 0-8 0,-2 1-6 16,1 0 0-16,0 0-5 0,2-1-4 0,-1 4-7 0,3 0-2 15,-5-2-9-15,5 2-14 0,0 0-15 16,0 0-16-16,-5 6-21 0,5-3-19 0,2 2-19 15,0 0-24-15,2 2-26 0,2-1-33 0,0 1-35 0,1-1-193 0,-2-1-440 16,3-2 195-16</inkml:trace>
  <inkml:trace contextRef="#ctx0" brushRef="#br0" timeOffset="50499.0763">14286 3661 24 0,'-3'-7'289'16,"3"2"-14"-16,0-3-8 0,-4 1-24 0,1 1-18 0,-1-1-16 15,-3 2-21-15,0-1-16 0,-1 3-12 0,-2-1-13 0,-3 2-15 16,-4 2-15-16,2 0-9 16,-8 4-7-16,2 0-10 0,0 3-4 0,1 0-9 0,-1 0-7 0,7 1-9 15,0-3-9-15,4 4 0 16,3-1-10-16,1-1-3 0,2 1-2 0,7 0-4 15,-5 1-8-15,5-1 0 0,6 2-4 0,1-1-10 16,2 2-5-16,8 0-12 0,1-2-3 0,0-2 2 0,3 1-4 16,0 0-2-16,0-2 0 0,-3 0 3 15,0-1 1-15,-4-1 0 0,-3 1 0 0,-1-1 0 0,-2-1 2 16,-4 0 7-16,0-2 3 0,-1 3-2 0,-2-3 7 16,-1 2 5-16,-3 0 6 0,0-1 5 15,0 3 4-15,-3-2-7 0,-5 1 6 0,-5 2 1 0,-4-1-4 16,-4 0 1-16,-3-1-4 0,0 1-4 0,0 1-3 15,-1-3 0-15,-2 0-7 0,0-1-14 0,2-1-19 16,1-1-21-16,0-1-27 0,3 1-33 0,7-4-43 0,0 2-48 16,4-1-59-16,1-3-203 0,4 0-498 15,3-3 220-15</inkml:trace>
  <inkml:trace contextRef="#ctx0" brushRef="#br0" timeOffset="50749.1179">14120 3476 374 0,'0'-7'360'16,"0"3"-9"-16,0-1-21 0,0 1-31 0,0 4-31 0,0-4-16 16,-1 1-34-16,1 1-22 0,0 2-23 0,0 0-15 0,0 0-18 15,0 0-10-15,5 11-18 16,-1-4-9-16,-1 6-10 0,3 2-8 0,1 5-11 0,-3 2-10 16,3 1-3-16,-1 2-15 0,-2 1-14 0,-1 1-7 15,1 8-7-15,-1-9-9 0,0-1 1 0,-2 3-3 0,2-2-7 16,-3-1-4-16,3 0-5 15,-2 0-7-15,1-2-7 0,-1-1-11 0,3-1-14 0,-1-3-11 0,0-5-10 16,-2-1-16-16,2 0-22 16,0-3-25-16,-3-6-30 0,3 3-20 0,-2-2-5 0,1-3-38 15,-2-1-216-15,0 0-478 0,4-7 211 0</inkml:trace>
  <inkml:trace contextRef="#ctx0" brushRef="#br0" timeOffset="51017.2372">14286 3503 2672 0,'2'-14'48'0,"-4"5"56"0,2 0 2 0,0 0-14 16,-3 1-4-16,3 3-5 15,0 2-4-15,-2-1-5 0,0 2-7 0,2 0-12 0,0 2-8 16,0-6-6-16,0 6 6 0,0 0-16 0,0 0-5 0,0 0-1 16,4 13-1-16,-1-2-2 0,0 4-6 15,4 5 1-15,-3 3-1 0,6 12 1 0,-3-2-6 16,0 1 6-16,-4 4 0 0,4-4-6 15,-3 3 3-15,1-11-2 0,0 8-9 0,-2-9 0 0,0 0-1 0,-2 3-10 16,-1-3-3-16,0 0-11 0,0-3-15 0,-1-1-9 16,1-3-20-16,-2-3-26 0,2-3-28 15,-1-1-49-15,0-4-69 0,1 2-275 0,-2-5-556 0,2-1 246 16</inkml:trace>
  <inkml:trace contextRef="#ctx0" brushRef="#br0" timeOffset="64563.7889">8118 5351 43 0,'0'0'64'0,"4"-2"-6"0,-4 2-5 0,0 0-7 16,0 0 2-16,0 0-6 0,0 0-4 0,0 0-1 0,0 0 4 16,0 0-3-16,0 0-12 0,3 7 5 0,-3-7-10 15,0 2 1-15,0-2 0 0,0 3 4 16,0-3-4-16,0 5-1 0,0 0 0 0,0-4-2 0,0 2-7 0,0 0 3 16,3 1 2-16,-3-1 4 15,1 1-3-15,-2-1 0 0,2 1-3 0,-1 1-1 0,0-3-8 16,0 2 6-16,0 0 0 0,0-2-8 15,2 1 5-15,-2-3-11 0,-2 6 9 0,4-3 8 0,-2-1-7 16,0-2 6-16,0 3 1 0,0-3 9 0,1 4-1 0,-1-4 2 16,0 0 6-16,0 3-6 0,0-3 6 15,0 0 7-15,0 0-5 0,0 0 1 0,0 0 6 16,-3 3-6-16,3-3 2 0,0 0-4 0,0 0 0 16,0 0-11-16,0 0 1 0,0 0-5 15,0 0-3-15,0 0-12 0,0 0-24 0,0 0-23 16,2-11-28-16,-2 11-152 0,1-3-242 0,-1 0 108 0</inkml:trace>
  <inkml:trace contextRef="#ctx0" brushRef="#br0" timeOffset="67969.7529">9850 3193 104 0,'-4'-2'160'0,"4"2"-17"16,-6 0-17-16,6 0-12 0,0 0-10 15,-8 2-8-15,8-2-9 0,0 0-9 0,-4 0-9 16,4 0-10-16,0 0-9 0,0 0-4 0,0 0-7 16,0 0-9-16,0 0-4 0,0 0-2 0,0 0-5 15,0 0-3-15,0 0-7 0,0 0-7 0,-6-1-3 0,6 1-8 16,0 0-10-16,0 0-2 0,0 0-11 15,0 0-12-15,0 0-9 0,0 0-7 0,0 0-13 16,-4 3-10-16,4-3-85 0,-5 1-182 0,1 0 81 0</inkml:trace>
  <inkml:trace contextRef="#ctx0" brushRef="#br1" timeOffset="89374.8766">7362 10545 61 0,'0'-7'82'16,"2"-2"-6"-16,0 1-10 0,1-1 1 0,0-2 5 0,0 2-6 0,3-4-9 15,-3-1 0-15,2 1 11 16,-1 1-9-16,1-2 4 0,0 1 7 0,-2 0-2 0,1 0-10 16,0 1 8-16,1-1 3 0,0 2 2 0,-3 0 6 0,1 3 4 15,0-1 1-15,-2 2 2 0,1 1-1 16,-2 0 2-16,1 2 0 0,1 1-3 0,-1-2-5 0,-1 2-10 16,2 1-5-16,-2 2-8 0,0 0-4 15,1-4-3-15,-1 4-13 0,0-4 1 0,0 4-10 16,0 0 1-16,0 0-5 0,0 0 2 0,0 0-6 0,-1 13-3 0,1-5 0 15,0 5 2-15,1 1-5 16,2 2 1-16,0 6 1 0,1 1-3 0,0 5 1 0,0 8-3 0,2 3-1 16,1-1-1-16,-3 7 4 15,6 16 3-15,-7-19 4 0,1 3-2 0,2 17 1 0,-3-20 0 16,5 19 0-16,-5 2-1 0,0-20 1 16,1 3-1-16,2 15-2 0,-2-21-1 0,0 1-1 0,2-1-6 15,-1 0 3-15,-3 1 0 0,2-14-3 16,1 7 1-16,0-7-4 0,-3 1-10 0,1-5-3 0,0 2-8 15,0-1 0-15,0-2-9 0,1 0-15 0,-4-6-15 16,0-2-16-16,1 0-10 0,-1-6-20 0,0 1-11 16,2-3-18-16,-2-1-2 0,1-2-20 0,-1-1-137 0,0-2-315 15,0 0 139-15</inkml:trace>
  <inkml:trace contextRef="#ctx0" brushRef="#br1" timeOffset="90696.4766">7452 10258 31 0,'0'0'149'0,"0"0"-11"0,-4 1-9 0,4-1-12 0,0 0-10 16,0 0-10-16,0 0-5 15,0 0-6-15,0 0-2 0,0 0-4 0,0 0 1 0,0 0-3 0,0 0-11 16,0 0-4-16,0 0-4 0,0 0-2 16,0 0 6-16,0 0 2 0,0 0-2 0,0 0-6 0,9 3-2 15,-3-2-6-15,0-1-2 0,1 0-2 16,4 2-4-16,-1-1 0 0,3 1-7 0,1 1-1 0,0-2-6 15,7 1 3-15,0 0-6 0,2 0 2 16,-1-1-5-16,5 2-1 0,0 0 0 0,2-3 6 0,13 0 4 16,5 0 6-16,1 2-2 0,21-2 1 0,-20-2-1 15,24 4 0-15,3-6 3 0,-1 2-3 16,-2 0-4-16,6 1-3 0,1-1-2 0,2 5-3 0,-2-3-1 16,0-3-5-16,2 3-2 0,0-1 2 15,2 2 0-15,5 1-6 0,0-2-1 0,-3 0-2 0,0 0 2 16,1 1-2-16,3 1-2 0,4-1 2 15,1-1 1-15,2 1-3 0,2 0-2 0,-1-1 0 16,-1 1 4-16,6-1-3 0,4 0 6 0,-3 2-10 0,3-4 3 16,0 4-4-16,-6-2 2 0,1 0-4 15,0-2-1-15,1 0 0 0,-5 0-9 0,-3 0 2 16,-3 1-4-16,-1-1-6 0,-1 0 11 0,1 0-6 16,-2-1 1-16,-8-1 1 0,0 2 1 0,-2 2-3 0,-6-1 1 15,0-2 0-15,-4 0-3 0,-21 1-4 16,1 0-1-16,2 0 0 0,-2-1-4 0,-5 0-2 0,-2 1-4 15,-1 2-5-15,-14-2-7 0,-2 2 7 0,-2-2-7 0,-1 0 1 16,-4 1 0-16,-1-1 8 16,-1 1 5-16,-1-1 0 0,-1 0 8 0,1-1-1 0,-1 2 1 0,-4 0 5 15,-1-1-7-15,-2 2 15 0,2-1 3 0,-4 0 7 16,0-1 3-16,-2 2 10 0,-3 0 5 0,9-1 2 16,-6-1-4-16,-3 2 1 15,4 0-5-15,-4 0-1 0,7-1 3 0,-4 0-3 0,2 0-2 16,1 1-2-16,0 0 2 0,0-2 0 0,1 1-5 15,1 0 0-15,1 1 2 0,1-2-8 16,3 1 9-16,-3 0-3 0,0-1 4 0,1 1-6 0,-1 1-4 16,0-2 6-16,0 0 0 0,-1 1 3 0,-1 0 0 15,0 1 3-15,-1-2 1 0,-1 1 0 0,-2 1 1 0,-4 0 2 16,7-2 2-16,-4 1-3 16,-3 1 2-16,6-1-5 0,-6 1 3 0,0 0-3 0,4 0 0 15,-4 0-2-15,0 0-1 0,4-2 3 16,-4 2-5-16,0 0 3 0,0 0 0 0,0 0-3 0,0 0 3 15,0 0-2-15,3 0-1 0,1-1 0 0,-4 1-1 0,8-2-2 16,-4 0-2-16,3 1-2 0,-1 0 4 16,-1-1 4-16,0 1-5 0,1 0 1 0,-2 1 0 0,1-1-1 15,-5 1-1-15,6-2 5 0,-6 2-3 16,6 0 0-16,-6 0 2 0,3-2 2 0,-3 2 4 0,0 0-3 16,0 0 1-16,5 0 0 15,-5 0-1-15,0 0-4 0,0 0 2 0,0 0 1 0,0 0-6 16,0 0 3-16,0 0-2 0,0 0-1 0,6 2 1 15,-6-2 2-15,1 3 3 0,0-1 0 0,-1 2 3 16,1 1-2-16,-1 1-1 0,1 3 2 0,0-2 4 0,-1 2 0 16,2 4 2-16,1-1 5 0,-3 3 3 15,1 5 2-15,0-2 2 0,1 5-3 0,1 2 0 0,0 0-1 16,-1 9 4-16,3 2 6 0,2-1-8 16,-4 2 0-16,1 2 19 0,2 1-3 0,-2 2 0 0,0-2-6 15,0 3-3-15,1-1-2 16,-2 3-5-16,-1-2-3 0,4 23 2 0,1-6-4 0,-3-15 2 15,3 15-5-15,0 0-1 0,-1-14 2 0,3 14-8 0,-2-19 1 0,2 24 2 16,-4-21 3-16,-1 2-4 16,3 19 1-16,-2-4-2 0,-2-17 1 0,-2 16-2 0,1-18-19 15,0 2-1-15,0-3 4 0,0 2 0 16,1-2-1-16,-2-3 2 0,3-2-2 0,-1-1-1 16,-1-7-11-16,2-2-5 0,-1-1-10 0,2-3-14 15,-1 3-11-15,2-3-23 0,-4-2-35 0,3-3-23 0,-1-4-40 16,2-1-50-16,-3 1-164 15,-2-5-427-15,0-2 189 0</inkml:trace>
  <inkml:trace contextRef="#ctx0" brushRef="#br1" timeOffset="91799.9509">7555 11435 85 0,'0'-5'189'15,"0"0"-17"-15,0 1-5 0,0 1-6 16,0-1-18-16,0 2-2 0,0 2-11 0,-2-5-12 0,1 3-11 16,1 2-9-16,0 0-15 0,0-3-8 15,0 3-3-15,1-4-16 0,-1 4-4 0,0 0-1 16,0 0-5-16,0 0-4 0,0 0 0 0,0 0-3 15,0 11-4-15,2-6 1 0,-2 0-7 0,2 3 1 16,3 3-4-16,-3 1 0 0,4 1-2 0,-2 6-2 0,2-1-2 16,0 3 3-16,-1 1 17 0,-1 1-3 15,1 1 2-15,-1 5-2 0,-1 4-2 0,2 3-16 0,-3 3-1 16,1-1 4-16,-2 3-8 0,2-3 2 16,1 1-1-16,-1 3-4 0,-3 0 4 0,1 3-5 0,2-2 7 15,0 17-2-15,0-18-1 0,-2 0 4 16,1-1-9-16,2 1 1 0,-4 0-2 0,7-1 1 0,-7-3-1 15,0-1 0-15,4-2-4 0,-1 0 2 16,1-8-4-16,5 7 0 0,-5-8 2 0,3-1 0 16,0 2-1-16,0-2 26 0,1 1-2 0,1 7-6 0,-2-8-1 15,3-3-2-15,-3 0-2 0,0 2-11 16,0-3-30-16,-3 1 1 0,2-2 0 0,-2 0 0 0,-4 0-1 16,6-2 4-16,-6-1-2 0,1 2 6 15,0-6 1-15,1 1 1 0,-2 0-5 0,0 1 4 0,0-2 1 16,0-5 2-16,0 6 2 0,4-1 0 0,-7-6 3 0,6 1-5 15,-3 1 7-15,0-1-5 16,0-1 3-16,0 1 5 0,0-3-3 16,0-1-7-16,0-1 1 0,-3 0-4 0,3 0 2 0,3 0-2 15,-3-3-1-15,0 3-2 0,0-3-5 0,0 3 6 0,0-3-7 16,1 4-5-16,-1-4-5 0,0 0-22 0,0 0-7 16,0 0-18-16,6-7-15 0,-3 5-5 0,-3-3-27 15,1 2-16-15,1-2-135 0,-4 1-302 16,1-1 134-16</inkml:trace>
  <inkml:trace contextRef="#ctx0" brushRef="#br1" timeOffset="92532.9344">7676 12931 5 0,'-3'-1'209'0,"3"1"-29"16,0 0-9-16,0 0-24 0,-3-2-7 0,3 2-18 0,0 0-15 15,-4-3-9-15,4 3-10 0,0 0-4 16,0 0 5-16,0 0-12 0,0 0 1 0,21 6-4 0,-14-4-9 15,4-1 0-15,5 2-3 0,5 2-4 0,1-2-3 0,4 2 1 16,1 0 4-16,1-4-10 0,3 7-1 16,8-4-8-16,5 1 0 0,-3 2-1 0,1-2 1 0,3-1-5 15,0 2 1-15,3-4-7 16,1 3 3-16,19-2-9 0,-20 2 6 0,22-1-9 0,3 2 9 16,-6-6-1-16,2 2-2 0,2-1-4 15,1 0 3-15,2-2-5 0,4 3 0 0,2-5-4 16,5 3-1-16,3-2-4 0,-1 2 1 0,2 0-5 0,1 0 6 0,1 0-5 15,5 2 0-15,-3-4-9 16,0 5 10-16,4-2-7 0,-3 0 3 0,2-2 0 0,-2 1-1 0,5-1-5 16,-2-2 1-16,0 3-3 15,2-2 0-15,-3 1 2 0,1 0 1 0,1-1-4 16,-2 1 0-16,0-1 0 0,-2 1 4 0,1 2-4 16,-4-3 2-16,1 0 1 0,-5-1-2 0,-1 4 2 0,-6-3-6 15,0 3-1-15,-2-3-7 0,1 5-1 16,-7-4-7-16,2 3-4 0,-5-3 3 0,0 5-2 0,-1-3-10 15,2 0 8-15,-22 1-2 0,20-4 6 0,-18 4-3 16,19 1 3-16,-24-3 4 0,3 0 0 16,-1 1 5-16,-1 0 0 0,-1-1 4 0,3 2 0 0,-4-2 1 15,-4 0 0-15,0 0 1 0,-13-2-1 16,-2 1 4-16,-2 0-3 0,-7 1 5 0,-1-2-1 16,-2 2-3-16,-4-1 0 0,-2 1-2 0,0 0-2 15,-1 0-1-15,1-2-3 0,1 2 0 0,-2-1-2 0,2 0 1 16,0 1 2-16,-1 0 6 15,0-2-6-15,-2 1 3 0,0 1 2 0,0-1 3 0,-2-1-3 16,2 1 6-16,-1 1-3 0,0-1 13 0,0 0-9 0,-4 1 5 16,5-2 3-16,-2 1 0 0,-3 1 0 15,6-1 1-15,-3 0-3 0,-1-2-1 0,-2 3 2 16,0 0-9-16,0 0-21 0,5-3-30 0,-5 3-30 16,0 0-33-16,0 0-32 0,0 0-156 0,0 0-330 15,-9-8 147-15</inkml:trace>
  <inkml:trace contextRef="#ctx0" brushRef="#br1" timeOffset="92970.1607">13188 12225 168 0,'-2'-4'195'0,"2"0"-23"0,-2-1-4 15,2 5-13-15,-3-4-5 0,3 4-10 0,-2-4-18 16,2 4-10-16,0 0-17 0,0 0-4 16,-3-5-9-16,3 5-11 0,0 0-8 0,0 0 0 15,0 0-1-15,-1 12-8 0,1-1 2 0,0 3-6 16,0 6 0-16,0 5-4 0,4 11-2 0,-5 2-1 16,2 2-1-16,2 2-2 0,1 1-4 15,1 2 1-15,3 20-11 0,-5-24-4 0,4 2-11 16,-3 0-6-16,2-1-4 0,-2-2-10 0,0 1-15 15,1-4-6-15,-2-10-3 0,-1-4-22 0,1 1-14 16,-1-3-14-16,-1-6-28 0,0-2-31 0,-1-3-178 0,-2-3-345 16,0 0 152-16</inkml:trace>
  <inkml:trace contextRef="#ctx0" brushRef="#br1" timeOffset="94099.9752">7629 11169 26 0,'-10'0'142'15,"6"0"-21"-15,0 0 0 0,-3 0-4 0,3 0-7 0,4 0 4 16,-12 0-7-16,8 0-5 0,4 0-3 0,-8 0-2 0,8 0-3 15,-6 0-6-15,6 0-4 0,-5 0-9 16,5 0-4-16,0 0-9 0,0 0-6 0,-6 0-2 0,6 0-4 16,0 0-3-16,0 0-2 15,0 0-6-15,-4 0 2 0,4 0-4 0,0 0-1 0,0 0-1 0,0 0-5 16,0 0-3-16,-3 0 0 16,3 0-3-16,0 0 1 0,0 0 0 0,0 0-9 0,0 0-2 15,0 0-3-15,0 0 3 0,0 0 1 16,0 0-2-16,5 7 7 0,-2-6 2 0,1 2-3 0,2-2-2 0,3 0 1 15,0 1-1-15,1-1-3 16,3 1 2-16,1-2-2 0,9 2-1 0,1-1-2 16,1-1 4-16,13 1 3 0,4-1 1 0,6-1 4 0,21 0 2 0,0-1 4 15,0 1 4-15,3 0-1 16,4-2 1-16,4 1-3 0,9 3-3 0,1-2 0 0,7 2-5 0,-1-1-3 16,6 1 0-16,1-3-2 0,5 3 1 15,5 0 1-15,1-1-7 0,12 3-3 0,-8-2 1 16,5 2-4-16,6-2 4 0,1 3-4 15,4 0-3-15,1 0 3 0,2-3-3 0,5 3-2 0,-3-1-5 0,2 1-1 16,1 0-4-16,2-3-2 16,0 3-1-16,-5 1-1 0,-1-4 3 0,0 2-1 0,-4 0-6 15,-3-1 2-15,-3 2-1 0,-6-1 2 16,-2-3 0-16,-3 3 1 0,-6-3-1 0,-6 3-3 0,-3 0-6 16,-9-3 5-16,-5 1-1 0,-6 1-5 0,-8-2-8 15,-6 0-5-15,-25 0 0 0,-3 0-20 16,-12 0-13-16,-4-2-27 0,-7 1-14 0,-2 1-7 0,-6-1-3 15,0 0-1-15,-5 0-4 0,2 1 4 0,-3-1 0 16,-3 1 4-16,5 0-3 0,-5 0-95 0,5-1-233 16,-5 1 103-16</inkml:trace>
  <inkml:trace contextRef="#ctx0" brushRef="#br1" timeOffset="95492.5507">7845 10596 174 0,'-2'-6'229'0,"1"4"-14"0,-3-3-22 0,-3 1-18 0,1 0-18 16,-5 1-17-16,-2 3-12 0,-4-1-13 16,2 2-11-16,-6 2-11 0,-1 1-4 0,3 0-9 0,-2 3-8 15,7-1-4-15,-2 1-6 16,2 0-7-16,4-1-4 0,-1 1-3 0,4 0-8 0,0 0-2 15,5 0 0-15,1 2-8 0,4-1 0 0,1 4-2 0,4-4-6 16,4 5 0-16,3-1-1 0,5 1-6 16,0-1-1-16,1 0-2 0,1-2 5 0,-1 0-5 15,1 2-2-15,-4-5-3 0,3 3 2 0,-7-1-4 16,-1-4-4-16,-2 3-2 0,-4-1-2 0,0-3 0 0,-4 1 0 16,0 0 4-16,-3 0 1 0,0 2-2 15,-5-1 6-15,-3 1-4 0,-3 2 2 0,-6 1-4 0,-4 0 3 16,-2-2-2-16,1 0 0 0,-2 2 2 15,0-1-3-15,0-3 1 0,0 2 1 0,3-2-10 16,-2-1-9-16,9-1-9 0,4-2-25 0,0-2-14 0,2 1-28 0,2-2-40 16,2-1-51-16,3-2-159 0,1-4-373 15,3-5 165-15</inkml:trace>
  <inkml:trace contextRef="#ctx0" brushRef="#br1" timeOffset="95691.327">7919 10528 194 0,'2'-3'250'0,"-1"3"-26"0,-1 0-21 0,0 0-17 16,0 0-11-16,0 10-15 0,-1-1-16 15,1 0-16-15,0 4-10 0,0 6-12 0,-2 0-9 16,4 2-6-16,-2 1-12 0,3-2-10 0,-2 3-7 0,2 1-9 16,1-1-22-16,0 0-8 0,-1 4-32 0,0-4-25 15,0 1-23-15,-2-1-35 0,2 0-29 0,0-1-31 16,-2 0-170-16,-2-3-348 0,1-7 155 0</inkml:trace>
  <inkml:trace contextRef="#ctx0" brushRef="#br1" timeOffset="96571.8814">7787 10734 24 0,'3'-3'187'0,"1"0"-18"0,0 1-17 0,5-2-15 0,5 1-17 16,0-1-6-16,7-2-16 0,0 3-8 0,3-1-10 15,-1-1-8-15,2 2-12 0,-4-1-9 0,4-1-12 16,-2-1 1-16,-2 2-6 0,0-3 2 0,-7 3-6 0,3-1-1 16,-4 0 8-16,-2 2 15 0,-4 2 17 0,3-3 13 15,-3 1 9-15,-4 2-16 0,0-3-5 0,-2 3 0 16,1-2-4-16,-2 3 4 0,-6-4 1 0,3 2 1 15,-4 2-2-15,0-2-8 0,-3 2 0 16,-1 2-8-16,-2 2-4 0,2 1-5 0,-3 0-5 0,0 0-6 0,0 2 2 16,1 2-7-16,0 1-3 15,2-2-2-15,0 3-4 0,1-1 0 0,3 1-2 0,3 0-1 16,-2 0-5-16,2-2 0 0,4 0 1 16,0 2-4-16,1 0-3 0,2-4-6 0,4 3-8 0,-4-1-4 15,4-4-4-15,0 2-9 0,3-2-3 0,-2-2-4 16,2-2-3-16,4 1 1 0,-1-2 2 0,-2-2-10 15,2-1 10-15,1-1 2 0,-3 0 6 0,2-1 14 0,-2 0 14 16,-4-1 10-16,2 1 13 16,-2 1 11-16,-3 0 9 0,-4 0 4 0,4 1-6 0,-4-1-4 15,2 2-3-15,-2 2-5 0,-3-3-3 16,3 3-7-16,-9 0 2 0,9 0-4 0,-11 2-3 0,7 3-1 16,-2-1-4-16,-1 1 0 0,2 1-4 15,3-1 2-15,-1 2-2 0,3-3-6 0,-3 3-12 0,6 0-11 16,0-1-13-16,4-2-11 0,0 1-22 15,3-1-15-15,7-2-13 0,-2-1-15 0,7-3-2 0,-1-1 1 16,0-2-2-16,1-4 2 0,-2-1 14 0,0-2 14 0,-3-3 14 16,-2-3 29-16,-1-2 18 0,-2-2 17 15,-3-2 16-15,-2-1 25 0,-1-3 4 16,-2-7 16-16,-2 9 7 0,-4 1 18 0,1-1 11 16,-2 3 6-16,-1 3 5 0,-2 2 17 0,2 4-11 0,-2 1-5 15,2 2-12-15,-1 4-9 0,-1 3-15 16,0-3-4-16,-1 5-5 0,0 0-10 0,0 2-5 15,0 3-4-15,0 2-5 0,1 2-2 0,-1 5-7 0,-2 6-2 16,4 1 2-16,1 3-3 0,1 1-6 0,3 4-5 16,0-2 1-16,3 0-10 0,4 1-12 0,-3 2-9 0,3-4-14 15,0 2-4-15,0-4-9 16,-1-2-10-16,4 0-7 0,-6-6-5 0,5-1-1 0,-1 0-4 0,-1-1-10 16,2-3-2-16,-1-3 11 0,0-1-5 15,1-2 4-15,-1-2-2 0,2-2 1 0,2-1 15 16,0-2 3-16,-1-2 6 0,3-1 13 0,-2-1 11 0,-1-2 16 15,0-1 19-15,-2 2 13 0,-2 0 21 16,-2 0 17-16,0 0 16 0,-1 2 5 0,-3 0-2 0,1-1 3 16,-1 3 4-16,0 0-4 0,-2 1-8 15,1 0-8-15,-3 1-7 0,1 2-7 0,2 1-10 16,-9 1 1-16,3 3-7 0,1 0-3 0,-1 2-2 16,0 1-5-16,2 1-19 0,1 0-23 0,-1 1-14 15,4 0-15-15,0 4-20 0,4-2-25 0,2 0-25 16,-2-1-38-16,3-2-35 0,3 1-37 0,-3-3-208 15,0-3-469-15,3-1 208 0</inkml:trace>
  <inkml:trace contextRef="#ctx0" brushRef="#br1" timeOffset="96741.5924">8225 10623 91 0,'-7'-1'202'0,"3"1"-32"16,4 0-14-16,0 0-24 0,0 0-33 0,0 0-38 0,0 0-32 0,29 0-40 16,-5-1-48-16,3-1-86 0,1-2-158 15,10-3 70-15</inkml:trace>
  <inkml:trace contextRef="#ctx0" brushRef="#br1" timeOffset="97205.7048">8729 10329 132 0,'-2'-6'312'0,"1"-1"-15"0,1 3-19 0,-2 0-16 0,2-1-19 0,-2 0-12 16,2 1-21-16,0 1-14 0,-3 1-30 0,3 2-17 15,0-4-21-15,0 4-13 0,0 0-7 0,0 0-16 16,0 0-7-16,0 0-9 0,7 16-6 15,-4-4-7-15,1 9-3 0,2 3-8 0,-2 0-6 0,3 10-5 16,-3 2-4-16,-1 2 2 0,3 4-5 0,-3 2-1 0,-2-1 1 16,0 18-8-16,2-19 6 0,0 22-16 15,0 0 0-15,-6 1-4 0,2 1-1 0,2 2-2 16,-4 1-4-16,0 0-2 0,2-2-7 16,-5 1-3-16,2 2-2 0,1-2 2 0,2 4 5 0,1-1-3 15,1 1 0-15,8-1-2 0,1 0 2 0,-5-4 0 16,10-4 0-16,0 4 1 0,-5-1-1 0,0-2 2 15,-2-19 2-15,1 18-26 0,-4-19 3 0,2-2-3 16,1 1-2-16,-2-3-4 0,-1 1 2 0,2-2-2 16,1-1-7-16,0-2-14 0,-4 0-2 0,1-10 5 15,-5-1 6-15,0-6 3 0,1 2 5 0,-2-6 0 16,1-7 7-16,0-2 7 0,-3 3-1 0,1-5 5 16,2-2 1-16,-1-1 1 0,1-1 0 0,0 0-11 15,-4-8-10-15,4 0-12 0,1-1-23 0,-1 0-14 16,-1-4-26-16,5 2-39 0,-3 1-29 0,1-3-188 0,1-1-398 15,-2 3 176-15</inkml:trace>
  <inkml:trace contextRef="#ctx0" brushRef="#br1" timeOffset="98419.8299">9078 10696 68 0,'2'-8'151'0,"-1"-2"4"16,2-2 1-16,0 0-5 0,1 1 12 0,0 0 3 0,-1 1-4 15,0 1-2-15,1 1 1 0,-1 0 1 0,1 4-4 16,-1-1-14-16,0 0-18 0,-2 3-17 0,1 0-12 16,-2 2-3-16,0 0-14 0,0 0-9 15,6 9-4-15,-5 0-7 0,0 3-2 0,-2 3-7 0,-3 4-3 16,-1 1-3-16,-2 2-7 0,0-2-6 0,0 0-1 0,-3-1-6 15,0 1 1-15,0 0 1 16,0-3-6-16,2-1-4 0,-1-5-1 0,2 0-2 0,2-4 2 0,2 0-3 16,0-1 6-16,0-3-3 15,0-1 0-15,1 2 0 0,0-4-2 0,2 0-8 0,0 0 5 0,-1-13-2 16,3 2-1-16,0-4 0 16,2-6-2-16,0-1-2 0,4-4 1 0,1-9-2 0,0 2 2 15,-2 7 0-15,4-8 3 0,-1 10-4 16,3 0 2-16,-2 5-6 0,2-1 2 0,-3 9 0 15,0-1 0-15,0 2 0 0,2 4 3 0,-3 4-1 16,1 1-2-16,-1 1-1 0,1 4 3 0,1 4-3 0,0 2 3 16,2 6-2-16,-1 4-1 0,-1 0 0 0,-1 4 0 15,-2 1 2-15,1-1-3 0,1 2 0 16,-6 0-14-16,2 1-12 0,-1-1-18 0,-2-3-18 0,-2 0-18 0,2 0-26 16,-2-4-21-16,0 0-37 15,0-6-22-15,-1-1-36 0,-1-3-164 0,-1-2-418 0,-1-3 185 16</inkml:trace>
  <inkml:trace contextRef="#ctx0" brushRef="#br1" timeOffset="98949.248">9053 10747 95 0,'-3'-1'175'0,"3"-2"-15"0,0 3-17 15,0-5-10-15,3 4-7 0,5-2-10 0,2 0-9 16,4 2-13-16,8-4-6 0,0 1-11 0,2 1-6 0,3-2-9 15,0 1 3-15,0-2-17 0,1 0-4 16,1-1-4-16,-3-2-2 0,2 3-6 0,-4-3-2 0,-1 2 5 16,-3-1 6-16,-6 1 7 0,-2 4 12 0,-4-1 12 15,-1 1-1-15,-1 1-8 0,-4 0-7 16,-1 0-5-16,-1 2-1 0,0 0 1 0,-13 0 3 0,3 2 3 0,0 0 3 16,-4 3-3-16,0 2-7 0,-3 3-1 15,2 0-3-15,3-1-2 0,-5 3-5 0,7-1-5 16,1-1-2-16,2 0-5 0,2 1-2 0,4-3-2 0,0 4 1 15,1-2-3-15,4-1-1 0,4 1-9 0,3-2-16 16,1-1-14-16,6 3-16 0,3-6-18 0,2 1-18 16,2-2-8-16,1-5-8 0,1 1-9 15,-1-4-2-15,1 0-5 0,-2-5 8 0,0 0 5 16,-2-1 3-16,-1-3 15 0,-3-2 10 16,-2-2 23-16,-5-3 20 0,1-2 17 0,-3-2 19 0,-5 1 14 0,1-2 28 15,-3 0 17-15,-2 0 24 16,-1 2 3-16,-1 2 17 0,-2 2 5 0,-3 1 5 15,1 4-6-15,-2 3-7 0,1 0-7 0,-1 5-14 16,-1 0-6-16,2 1-9 0,0 3-9 0,1-1-13 0,1 3-4 16,-2 1-8-16,6 0-3 0,-9 5-4 0,4 1-5 15,3 1 4-15,2 3-11 0,2 5-6 16,-2 4-1-16,5 0-12 0,0 1-11 0,2 2-9 0,-3 0-18 16,3 1-14-16,-1 4-7 0,1-1-17 15,-3 1-14-15,0 0-18 0,-1 0-12 0,-2-1-19 0,-1 1-16 0,0-2-26 16,-1-2-28-16,-2-2-27 15,-1 1-171-15,0-7-431 0,1-5 191 0</inkml:trace>
  <inkml:trace contextRef="#ctx0" brushRef="#br1" timeOffset="99219.8417">9625 10722 261 0,'0'-7'288'16,"-3"1"-22"-16,2 0-21 0,1 3-24 0,0-2-21 0,1 2-21 15,2-3-20-15,1 0-15 0,2 2-15 16,2-4-11-16,3 4-12 0,5 2-12 0,-2-5-7 0,1 4-11 16,5-2-9-16,-3 2-2 0,-3 1-8 0,-1 1-9 0,1 1-3 15,-4 0-9-15,0 1-1 0,-3 1-4 16,1 1-3-16,-2 1-3 0,1 0 0 0,-3 3-5 0,-1-1 2 16,1 2-5-16,-4 1 0 15,1 2-2-15,-2-2-2 0,1 5-6 0,-1-3-16 0,-2 2-7 0,3-3-22 16,-3 3-27-16,0-1-28 0,2 0-42 15,-1 0-45-15,2 0-51 0,-1-4-166 0,1 1-430 16,0-2 191-16</inkml:trace>
  <inkml:trace contextRef="#ctx0" brushRef="#br1" timeOffset="99779.4034">9994 10677 3152 0,'-2'-5'10'0,"1"-3"9"0,-3 1 19 0,-2 1-19 0,0 2-7 0,2 1-2 16,-1 2 4-16,-1 0-5 0,0 1-1 16,6 0-2-16,-11 2 2 0,7 1-5 0,-3 0 2 0,4 1 1 15,0 1 0-15,2 0 0 0,-2 1-4 16,0 2-2-16,3 2-13 0,3-3-4 0,0 1-6 0,1 1-11 16,-1-2-17-16,1 0-4 15,3-1-6-15,0 0-6 0,-1-1-7 0,4-1-1 0,-2-1-2 0,-1 0 5 16,0-1 5-16,-1-2 7 0,1 1 5 15,0-4 12-15,-1 1 11 0,1 1 9 0,-3-3 13 16,3 1 11-16,-3-3 11 0,2-1 14 0,-2-1 9 0,2 2 11 16,-4-1 5-16,4 0 3 0,-2 1 8 15,-1-1-2-15,-3-1 3 0,3 2 0 0,1 1 0 0,-4 1-6 16,3-1-4-16,-3 1-1 0,1 1-8 16,2 0-5-16,-3 2-9 0,3-2-16 0,-3 3-21 0,0-4-3 15,0 4 4-15,0 0-5 0,0 0-5 0,10 7-17 16,-9-3-5-16,2 1-3 0,-3 2-7 0,0 0 4 15,0 0-4-15,0 1 6 0,-3 0 3 16,5-1 6-16,-4-1-4 0,-2 0 0 0,4-2 6 16,0-1 2-16,0 0 4 0,-3 0 9 0,3-3 3 0,0 2 0 15,0-2 2-15,0 0 3 0,6-9 10 16,-2 3 7-16,0-3 3 0,2-1 14 0,4-1 9 0,-2-1 2 16,5-4 5-16,-2 1-1 0,-1 3-1 15,1 1 3-15,1 2-3 0,0-1-6 0,2 3 0 16,-4 0-3-16,4 2-7 0,0 3-2 15,-1 2 2-15,0 0-8 0,1 0 2 0,-2 5-5 0,1 1 0 0,0 1-4 16,-3 2-3-16,0 2 0 0,-1 0-5 0,-2 2-9 0,0 0-2 16,-4 1-7-16,0 3-14 15,-3 1-6-15,-6 1-9 0,2 0-9 0,-6 0-8 0,3-4-10 16,-1-3-8-16,-1 1-17 0,0-2-19 16,0-1-26-16,1 0-28 0,2-3-47 0,0-1-120 0,-1-3-365 15,3-1 162-15</inkml:trace>
  <inkml:trace contextRef="#ctx0" brushRef="#br1" timeOffset="100270.204">10813 10316 201 0,'5'-6'232'16,"-1"0"-7"-16,0 2-3 0,0 0-10 16,-3 0-10-16,2 1-13 0,0 1-15 0,-1 0-19 0,0 0-19 15,-2 2-17-15,3-4-6 0,-3 4-17 16,0 0-4-16,3 10-7 0,-1-2-1 0,1 5-7 0,-4 5-2 0,4 5-9 15,0 4-6-15,4 11-6 16,-3 6-4-16,5 17-2 0,-1 2 0 0,3 0 2 0,-1 3-7 16,2-2-8-16,1 5-7 0,0 0-6 0,2 4-6 0,-1 1-5 15,-1 3-9-15,0-4-9 16,-3-4-10-16,2 4-6 0,-2-3-16 0,-1-2-1 0,1-1-12 0,-3 0 1 16,3-2-11-16,-6-3 8 15,3-19 3-15,0 1 1 0,1 16-2 0,-1-19-9 0,1 2 1 16,-2-2 5-16,-1 1 3 0,0 0 5 0,0-4 2 0,-3 1 0 15,-2-3-5-15,0-9-3 0,0-1-8 16,-3 0 0-16,0-3-8 0,0 0-5 0,-1-5-6 0,1-4 9 16,1-5-13-16,-1-5 1 0,0 0 0 15,0-3-12-15,3-1-4 0,0 0-32 0,-10-9-81 0,6-4-227 16,1 1 100-16</inkml:trace>
  <inkml:trace contextRef="#ctx0" brushRef="#br1" timeOffset="101199.8463">11334 10510 141 0,'6'-12'230'16,"-4"-1"-12"-16,-2 5-5 0,0-2-12 15,-1 0-5-15,0 1-10 0,-4 0-14 0,3 0-11 16,-3 2-12-16,0 0-17 0,-5 1-11 0,0 2-12 0,1 1-9 15,-5 3-11-15,-1 3-9 0,-1 1-8 0,-3 3-9 0,1 4-5 16,-2 1-6-16,3 1-8 0,1 4 0 16,2 3-6-16,-1 0-6 0,5 2 14 0,1-1-5 15,3 3-4-15,2-2-4 0,2 0-1 0,2 1-6 0,4-1-10 16,2-3-14-16,1-1-11 0,-1-3 0 0,2-3-12 16,0-1-1-16,3-2-1 0,-1 0 0 0,2-2 3 15,0-3 0-15,-2-1 3 0,2-1 3 0,-2-4-3 16,0 1 14-16,-3-2 15 0,3 0 15 15,-3-1 10-15,-1-1 12 0,-1-1 4 0,1 1 9 0,-2-1 9 0,-2 1 11 16,1 2-2-16,-1-1 8 16,0 0-18-16,-2 1-8 0,1 0-8 0,1 0-2 15,1 2-12-15,-3 1-11 0,0 0-13 0,0 0-4 16,0 0 0-16,0 0-10 0,-1 7-16 0,1 0-26 0,1 2-17 16,2 0-21-16,-3 4-20 0,2 0-23 15,0 1-25-15,1 1-26 0,-1-2-26 0,3 0-23 0,-3-3-42 16,-1-1-144-16,2-2-440 0,2-4 195 0</inkml:trace>
  <inkml:trace contextRef="#ctx0" brushRef="#br1" timeOffset="101503.4352">11416 10697 302 0,'-1'-8'304'0,"1"-2"-20"16,0 4-23-16,0 0-23 0,0 2-23 0,0 0-27 0,0 0-21 15,0 4-18-15,1-1-8 0,-1 1-17 16,0 0-14-16,-4 10-6 0,3-2-11 0,1 1-9 0,1 5-11 15,0 0-6-15,1-1-3 0,-1 8-8 0,2-7-11 0,1 4-12 16,3-1-12-16,-2-4-11 16,0 0-13-16,2-2-11 0,0 0-10 0,1-2-2 0,0-3-5 15,-1-1-1-15,1-3 5 16,-1 0 9-16,0-3-1 0,2 0 2 0,-4-2 1 0,1-3 6 0,-2-1 15 16,0-4 4-16,-1-2 4 0,-1-1 7 0,-1-4 7 15,-4-2-1-15,-1 1 4 0,-2 1 1 16,2 4 4-16,-2 0 1 0,-1 1-8 0,-1-1-2 0,1 3-2 0,1 5-4 15,1-1-4-15,0 3-6 16,-3-2-16-16,4 4-17 0,-2 2-16 0,1 1-17 0,-1 0-21 16,2 2-25-16,0 3-34 0,1 0-25 15,1-1-30-15,2 4-40 0,1-3-141 0,0 0-403 16,6-1 178-16</inkml:trace>
  <inkml:trace contextRef="#ctx0" brushRef="#br1" timeOffset="101716.214">11660 10448 278 0,'0'-19'318'0,"-2"3"-12"0,2 3-5 16,0 3-23-16,0 0-25 0,-1 2-22 0,1 1-17 15,-1 3-25-15,0-1-28 0,2 3-3 0,-1 2-25 16,0 0-15-16,0 0-13 0,-2 14-9 0,-1 1-14 16,3 5-3-16,0 3-18 0,0 3-24 15,0 2-19-15,0 9-24 0,3-1-12 0,-2-1-20 16,2 0-25-16,3-1-14 0,-5-6-20 0,2-3-27 15,0 2-21-15,0-4-25 0,1 3-23 0,-1-4-44 0,-2-1-138 16,-1-7-406-16,2-4 180 0</inkml:trace>
  <inkml:trace contextRef="#ctx0" brushRef="#br1" timeOffset="102279.3892">11758 10724 197 0,'2'-8'278'0,"0"0"-11"0,0 2-26 0,-2-1-16 15,1 2-23-15,1 3-17 0,-2-5-21 0,1 4-16 0,2 2-19 16,-2-1-17-16,-1 2-22 16,5-2-19-16,-5 2-17 0,7 3-16 0,-3-1-21 0,-1 3-28 15,2 2-23-15,0-1-19 0,-1 1-20 0,0 0-7 16,-1 2-7-16,1-1 2 0,0-1-4 0,2 0 11 16,-2-1-1-16,-1 0 12 0,1 0 9 15,-4-3 12-15,3 1 20 0,-3-2 20 0,3 1 23 16,-2 1 33-16,-1-3 17 0,0-1 14 0,2 3-1 15,-2-3-5-15,0 0-4 0,0 0 5 0,0 0 3 0,0 0-6 16,-9-6-2-16,5 3-1 0,4-1 1 0,-1 1-9 0,-1 0-4 16,1 0-7-16,-1-1-3 15,1 1 3-15,1-1-19 0,0 1-7 0,1-1-2 0,-1 0-2 16,0 1-2-16,0 3-2 0,3-4-3 16,-3 4 1-16,0-4-4 0,0 4 0 0,0 0-4 0,-1-3-1 15,1 3-1-15,0 0-3 0,0 0 4 16,0 0-5-16,0 0 1 0,0 0 0 0,0 0 2 0,0 0 4 15,0 0-2-15,-7 9 1 0,4-5 0 0,1 1-2 0,0 2-1 16,-1 0 0-16,3 2-1 0,0 0 1 16,0-1-2-16,3 2 2 0,-2-2-5 0,2 0 4 0,1 1-6 15,0-1-9-15,2-2-8 16,1 1-7-16,0-1-7 0,1-1-8 0,1-3-5 0,1 0-2 0,1-1 3 16,-1-1-2-16,0-3 10 15,1-1 4-15,-1-1 7 0,-2 0 8 0,1-4 15 0,-2-1 16 16,-3 0 5-16,2-2 4 0,-5-1 17 0,-1-1 6 0,-1-1-4 15,-4 1 3-15,-2 2 9 0,-4-5 7 16,1 5-1-16,-5-3-2 0,1 2-8 0,-3 2-3 16,-3 4-9-16,0-1-3 0,1 3-8 0,-1 3-15 15,3 1-26-15,2 2-29 0,-2 2-33 0,3 2-43 16,1-1-51-16,6 1-46 0,0 2-202 16,1-2-453-16,3-1 202 0</inkml:trace>
  <inkml:trace contextRef="#ctx0" brushRef="#br1" timeOffset="102547.4432">11519 10584 23 0,'-10'-5'283'0,"4"2"-25"0,2 1-22 0,-2-1-20 0,4 1-16 0,-3-1-23 16,4 2-19-16,1 1-11 0,0 0-19 15,14-4-13-15,0 2-12 0,12-2-16 0,12 0-21 0,2 3-25 16,4-2-21-16,-3 0-22 0,3 0-19 0,-2 0-11 0,-4 2-7 16,-9-2-9-16,0 1-6 15,-4 2-11-15,-4 0 4 0,-5 0-14 0,-4 0-10 0,-5 2 2 0,2 1 3 16,-8-2 20-16,-1 3-1 16,-3 2 1-16,-2-3 2 0,-4 2-4 0,-2 4-8 0,-3-4-25 15,-4 1-97-15,-2 1-207 0,-1-1 93 0</inkml:trace>
  <inkml:trace contextRef="#ctx0" brushRef="#br1" timeOffset="104066.514">8111 11322 48 0,'0'-3'226'0,"-6"2"-30"16,4-2-10-16,-3 2-12 0,1-1-11 0,-3 2-10 16,0 0-11-16,0 2-9 0,0-1-9 0,1 2-8 0,1 0-6 0,-2 1 2 15,0 3-8-15,1 0-13 16,-1 0-1-16,1 3-14 0,2 2-6 0,1-2 0 0,-1 2-12 16,3 0-6-16,-1 0-4 0,2 1-7 15,2-5-1-15,0 1-7 0,4 4 1 0,-2-4-4 0,2 3-5 16,1-5 1-16,0 0-9 0,1-2-8 0,2-1-8 0,0 0-9 15,0-3-1-15,4 0-5 0,-4-1-3 16,1-2 3-16,-1-2-1 0,4-1 5 0,-4-1-1 16,3-3 2-16,-5 0 4 0,-1-2-2 15,0 2-1-15,-4-3 3 0,0-1 1 0,-3 0 0 0,0 4-1 16,-4-4 1-16,-2 2 4 0,-1 0-5 0,-1 2 0 16,-1 4-2-16,-1-1-6 0,0 4-17 0,-4 3-14 15,0 1-21-15,0 3-19 0,0 2-20 16,3 2-40-16,1 2-17 0,0 1-171 0,-3 2-359 0,6-2 160 15</inkml:trace>
  <inkml:trace contextRef="#ctx0" brushRef="#br1" timeOffset="104299.3024">8077 11679 260 0,'0'0'271'15,"-1"-2"-15"-15,1 2-22 0,-2-4-19 16,2 4-13-16,0-3-21 0,0 3-20 0,0 0-17 0,0-4-18 16,0 4-11-16,0 0-13 15,0 0-7-15,0 0-11 0,2 12-11 0,-1-6-13 0,1 1-33 16,-1 5-20-16,0 2-12 0,2 0-16 16,-3 5-15-16,3 1-12 0,-3 0-15 0,1 2-29 0,2-2-28 0,0-1-28 15,1 1-49-15,-1 0-118 16,0-6-339-16,1 0 150 0</inkml:trace>
  <inkml:trace contextRef="#ctx0" brushRef="#br1" timeOffset="104694.7962">8104 12085 208 0,'0'-3'236'16,"0"0"-22"-16,1-2-14 0,2 1-11 15,0-1-21-15,-2 0-16 0,5 1-16 0,-2-1-17 0,3 1-10 16,2 1-13-16,-1-1-9 0,-1 2-11 16,3 1-19-16,-3 0-15 0,0 1-11 0,0 2-13 0,-1 0-11 15,-2 3-6-15,0 3-11 16,-1 1-2-16,-3 3 1 0,0 1-18 0,0 2 14 0,-7 4-7 0,0 0 9 15,1-6 3-15,-1 0-6 0,0 0 4 0,-3-1 0 16,2 0 14-16,1-3-1 0,3-2-5 0,-2 1 5 16,3-5 3-16,2 3 9 0,-2-3 4 0,0-1 10 15,2 2-3-15,-2-3 1 0,3-1 1 0,0 0-2 16,0 0-4-16,7 3-4 0,-7-3 1 16,11-3-1-16,-5 0-1 0,5-1-2 15,-1 2-8-15,-1-1-12 0,-1-1-24 0,5 3-27 0,-5-1-45 16,2 0-19-16,-2 2-29 0,2 0-145 15,-10 0-321-15,14 0 143 0</inkml:trace>
  <inkml:trace contextRef="#ctx0" brushRef="#br1" timeOffset="105439.7653">8170 12403 246 0,'0'0'244'15,"-1"-4"-24"-15,2 0-20 0,-1 1-18 0,2 1-22 0,-2 2-13 16,2-5-20-16,1 1-11 0,0 2-15 0,0 0-14 0,0 0-13 0,1 1-15 15,0 1-15-15,0-2-6 16,-4 2-11-16,9 0-8 0,-5 2-8 0,-1-1-5 0,-2 3-6 16,3-2-9-16,-1 2-7 0,-3 1 2 15,0 0 3-15,0 0-3 0,0 3 6 0,-4 0-10 0,1 0 1 16,-1-2 1-16,-2 2 7 0,1-1 6 16,-1-2-9-16,5 0-3 0,-2 1 12 0,0-3 2 0,0-1 0 15,2 0 1-15,1-2-1 16,-2 6 0-16,1-5 2 0,1-1-5 0,0 0 2 0,4 3 2 15,0-3-1-15,2 2-2 0,-2-1-2 0,-4-1 4 16,10-1-3-16,-4 2-3 0,-1-1 0 0,1 0-2 16,-2 2-4-16,-1-2 11 0,-3 0-14 0,7 3 7 0,-3-1-5 15,-4-2-2-15,0 6 13 16,0-3-1-16,-4 2 10 0,1-1 14 0,-4 3-2 0,0-3-3 0,-3 4 4 16,2-3-5-16,-3 4 5 15,2-3 2-15,-1 0-5 0,1-1-4 0,1 0-21 0,0-1-23 16,1-1-41-16,6 0-45 0,-4 0-51 15,1 0-95-15,1-3-285 0,3 0 127 0</inkml:trace>
  <inkml:trace contextRef="#ctx0" brushRef="#br1" timeOffset="105630.8931">8232 12662 75 0,'0'5'175'0,"0"0"-16"0,4 0-22 16,-4 1-33-16,2 0-21 0,-1 0-42 0,3 1-28 0,-1-1-21 15,1 3-28-15,-1-2-89 16,-3-1-133-16,2-1 60 0</inkml:trace>
  <inkml:trace contextRef="#ctx0" brushRef="#br1" timeOffset="105810.9446">8283 12931 205 0,'0'0'220'16,"0"0"-36"-16,0 0-36 0,0 0-30 0,-3 3-19 0,3-3-27 15,1 5-28-15,-1-5-34 16,0 6-43-16,0 0-23 0,3 1-113 0,-3 0-183 0,3 2 82 15</inkml:trace>
  <inkml:trace contextRef="#ctx0" brushRef="#br1" timeOffset="105979.7553">8312 13140 187 0,'-1'3'205'0,"1"-3"-25"0,0 0-26 0,0 0-25 0,3 3-36 15,-3-3-22-15,0 3-25 0,0-3-47 0,1 4-24 0,2-1-31 16,-2 0-32-16,1 2-62 0,-4-1-161 0,2 0 71 16</inkml:trace>
  <inkml:trace contextRef="#ctx0" brushRef="#br1" timeOffset="119069.7204">2519 5513 193 0,'-1'-5'221'0,"-1"1"-3"0,0 1-9 0,2-1-10 16,-1 0-11-16,-2 1-16 0,3 1-6 16,0 2-12-16,0-4-10 0,0 4-13 0,-1-4-9 0,1 4-15 15,-2-3-11-15,2 3-8 0,0 0-10 16,0 0-13-16,0 0-6 0,0 0-7 0,0 0-6 15,0 0-4-15,0 0-3 0,0 0-7 0,0 13-4 0,0-7 0 0,-1 1-2 0,2 2-3 16,-1 0-4-16,2 4 7 16,-2 0-12-16,0 2-1 0,-1 4-2 0,1 0 3 0,1 0-3 15,0 3-3-15,-3 2 4 16,1-1-6-16,-1 1 3 0,2 1-2 0,-2-1 0 0,1 3-2 16,0-1 1-16,1-1 5 0,-1 12-8 15,1-11 3-15,1 2-2 0,0 5 4 0,-1-8-5 0,1 2 0 16,-1 0 0-16,2-1-2 0,0 0 2 0,1-2-3 0,0 5 3 15,-2-3 0-15,2 9-1 0,2 1 0 16,0 1 0-16,-2-2-2 0,-1-7 2 16,2 6 1-16,-1 2-1 0,-1-2-1 0,1 1 2 0,2 2 1 15,0-3-3-15,-1 1 2 0,-4-9-2 0,1 11-2 16,1-4 1-16,-1-6 2 0,2 9 0 0,0-1-1 16,-2 2 0-16,1-2-1 0,-1-8 2 0,2 8 3 15,-2 0-4-15,-1 1-1 0,2-2 0 0,-2 1 1 16,0-1 4-16,3 3-5 0,-3-10 0 0,1 9 1 15,2 1-1-15,-3-2-1 0,0 3 0 16,3-2 1-16,-2 1 1 0,2 0 2 0,-3 2-3 16,1 0 3-16,2 1-1 0,0-1-2 0,-1 0 1 0,2-1 0 15,-6 1 0-15,7 0-1 0,-4-3 2 16,2 2 2-16,0 1-4 0,0-2 0 0,-1 1 5 0,0-1-4 16,-1 3 0-16,-1-2-1 0,0 2 0 15,2-1 4-15,-4 1-1 0,2-2-3 0,0 2 3 0,3 1-3 16,-4-1 2-16,1-2-4 0,0 1-2 0,0-2 5 0,1-1-2 15,-2 2-1-15,1 1 8 0,1-2-6 0,-2 1 1 0,1-3 1 16,2 1 1-16,-2 1-4 0,2-1 1 16,0-2 2-16,-1 1-3 0,1-1 1 15,0 1 2-15,-1-8-3 0,4 9 1 0,-4-10-1 0,-1 10 2 16,-1-10-2-16,1 8 1 0,0 0-1 16,1 3 4-16,-1-3 0 0,0 1 0 0,-1-8 1 0,-1-1-6 15,2 8 4-15,0-7-4 0,0 0 4 16,0 0-2-16,-1-1-2 0,2 0 0 0,-4-1 0 15,2-1-1-15,1 1 1 0,-1-2 1 0,0 0-1 0,2-2 2 16,-1-1 1-16,0-1-4 0,1-4 3 16,0-2 0-16,0 2-3 0,1-3 1 0,0 1-1 15,-1-1 4-15,0-4 3 0,0 1-6 0,0-2 1 16,-1 0 1-16,2 2 2 0,-2-4-3 0,1-1 2 0,0 2 1 16,-1-3-2-16,1 1 0 15,-1-1 2-15,1 0-3 0,-1 0 5 0,0-3-3 0,2 3 4 0,-2 0 0 16,1-1-1-16,-1-2 1 0,0 0-2 0,0 0 1 0,0 0 6 15,0 0 1-15,0 0 0 16,0 0 0-16,0 0-2 0,4-8 0 0,-4 8-1 0,2-3 0 16,-2 3 1-16,1-3 3 0,-1 3 4 15,0 0-2-15,2-3 8 0,-2 3-2 0,0 0-3 0,2-1 0 16,-2 1-2-16,2-4-3 0,-2 4 5 16,0 0-6-16,0 0 1 0,0 0-5 0,0 0-1 0,4 0 1 15,-4 0 2-15,0 0-5 16,9 1 0-16,-4-1 5 0,1 0-3 0,2 0-2 0,6 3 0 0,2-3-2 15,5 0 5-15,6 0-5 0,3-3 5 0,-2 3-8 0,16 0 3 16,3-2-2-16,-3-1 5 16,5 2-3-16,-1-2-3 0,19 2 7 0,-20-2-2 0,4 0-2 15,18 0-3-15,-23 2 1 0,2-1 3 16,0-2-5-16,0-1-4 0,0 4-8 0,21-8-6 0,-27 6 0 16,-1-4-7-16,0 2-3 0,1 2-6 15,-3-3-3-15,-1 1-5 0,-8 2-5 0,-2-1-4 16,0 1-1-16,-1-2-3 0,-2 3 1 0,-2-1 4 15,-2-1 3-15,-4 1 5 0,-3 1 5 0,-4 0 4 0,0 1 4 16,0 0 5-16,-2 1 12 0,-2 0 9 0,-2-2 11 0,0 1 2 16,-1 1 6-16,-3 0 0 15,6-1-2-15,-6 1 1 0,5 0-4 0,-5 0 2 0,0 0-2 16,6-2-3-16,-6 2 2 0,0 0 0 16,4-1 0-16,-4 1-2 0,0 0 1 0,4-2-3 0,-1 1-1 15,-3 1-11-15,6-2-16 0,-3 1-19 16,1 0-29-16,-4 1-37 0,0 0-38 0,8-2-42 15,-8-1-208-15,0 3-429 0,3-4 190 0</inkml:trace>
  <inkml:trace contextRef="#ctx0" brushRef="#br1" timeOffset="120750.6817">4048 5647 113 0,'0'-4'193'0,"3"2"-10"0,-3-3-15 0,0-1-3 0,0 3-13 16,0-3 1-16,0 1-8 0,0-1-5 0,0 1 5 15,0 0-8-15,0 1-11 0,0-2-10 16,0 2-9-16,0 1-7 0,0 0-4 0,0 0-5 0,0 3-9 0,0-5-9 16,0 3-3-16,0 2-1 15,3-3-10-15,-3 3-3 0,0-5-4 0,0 5-3 0,0 0-7 16,-3-3-5-16,3 3-1 0,0 0-7 16,0 0-4-16,3-3-8 0,-3 3 2 0,0 0-5 0,0 0-4 15,0 0-2-15,0 0-2 0,0 0-3 0,0 0 5 16,0 0-4-16,0 0 1 0,-3 14 1 0,3-8-1 15,0 2 1-15,0 0-1 0,0 3-1 0,0 0 0 0,0 3-1 16,0 5 0 0,0 2 6-16,0-1 4 0,4 0 2 0,-4-1-6 15,3 3 5-15,0-1-2 0,0 1 1 0,1 1-2 0,-1-1-1 16,1 1-2-16,0 1 4 0,-1 0 6 0,3 2-4 0,-1-1 2 16,1 1 0-16,-2 1-3 0,3 8 1 15,-3-11 3-15,-1 2-2 0,3 0-2 0,-2 7 1 0,0-6-3 16,3 8 3-16,-4 2 0 0,1-1-5 15,-4-9 5-15,3 8-6 0,-3-8 3 0,0 7-5 0,0-9 5 16,0 1-4-16,0 2-1 0,0 6 1 0,0-8-3 0,0-1 2 16,0 0-3-16,0 2 1 15,0-3-1-15,-1 1 0 0,1-3 2 0,0 1-4 0,1-1 1 16,-1 0 3-16,4 2-5 0,-4-3 3 0,2 3-1 16,-1 0-2-16,2-3 4 0,1 0-4 0,-1 0 2 15,1 1 0-15,-1-1 1 0,-3 0-2 16,4-1 0-16,-1 0 4 0,-3 1 1 0,0 1-9 0,0-3 4 15,0 3 3-15,0-1 5 0,0 0 5 0,0-1-5 0,0 2 1 16,-3 0 0-16,3 1 1 0,-4-1-2 16,3-2-4-16,-1 1 5 0,-2 0-9 15,4 0 7-15,-3-1-2 0,2-1 3 0,-1 3-4 16,1-1-1-16,1 0-2 0,0-2-2 0,0 1 4 0,1-6 0 16,-2 5 0-16,1-1-3 0,1 1-2 0,2 0 0 15,-3-4 3-15,3 3-1 0,-1 2 1 0,0 0-2 16,-2 0 5-16,3 1 0 0,-1-2-2 0,-2 3-2 15,2 1 0-15,-2-3 1 0,0 2-3 0,0 2 14 16,0-3-15-16,3 1 4 0,-6 0-2 0,3-1 0 0,-2 1-1 16,-1 2 5-16,1-1-4 0,2 0 0 15,-4 2 4-15,4-2-5 0,-1 2 5 0,-1-1-4 0,2 0 0 16,-3-2 8-16,2 3-8 16,2-1 2-16,-2-2-3 0,4 1 2 0,-2 0 1 0,-1 0-2 15,-1 0-2-15,2-1 2 0,1 0-1 16,-2 0 3-16,-2-1 2 0,4 1-7 0,-2 0 1 0,1 1 0 15,-1 1-2-15,-1-2 3 0,1 1 2 0,-2 3 3 0,2-3-2 16,-3 4-1-16,2-1 9 0,0 1-10 16,1-3 3-16,-3 2-2 0,3-1 4 0,-3 2-4 0,0-3-1 15,3 1-2-15,0-2 2 0,0 2-2 16,0-2-1-16,0 0 2 0,0 1-1 0,2-2 4 0,-1 0-6 16,0 1 10-16,-1 0-8 15,0-1-1-15,0-2 2 0,2 2-1 0,-1 0 4 0,-1 0-4 16,0-1 5-16,2 3-2 0,-2-3-4 0,0 1 4 15,1-2 0-15,-1 2-3 0,-1-2 1 0,-1 0 2 16,2-2-2-16,0 1 5 0,-1-5-6 0,-1 6 1 0,2-5-1 16,0 3 5-16,0-4-1 0,0 1-2 15,0-3 1-15,-1 1-1 0,2 0 4 0,1 0 10 16,-1 0-15-16,-1-1-5 0,2-4 5 16,-1 4 0-16,-1-3 1 0,1-2-2 0,1 1 0 0,-1-2 2 0,-1 2 3 15,0-2-6-15,2-1 0 0,-1 0 3 16,-1-1-3-16,4 1 9 0,-4 0-7 0,0-2-1 15,3 0 2-15,-1 0-1 0,-2-3 1 0,-2 5 2 16,2-3-2-16,0-2 3 0,2 3 0 0,0-2-5 16,-2 3 1-16,0-4 2 0,0 2-1 0,0-2 1 0,3 2 0 15,-3-2-3-15,0 3 1 0,0-3 3 16,0 3 0-16,0-3-3 0,0 0 8 0,0 0-8 16,4 3 4-16,-4-3-2 0,0 4 0 0,0-4 2 15,0 0 12-15,0 0 12 0,0 0-7 0,0 0 9 0,0 0-3 16,0 0 2-16,0 2 2 0,0-2-4 15,0 0-2-15,0 0 9 0,0 0-11 0,0 0-1 16,0 0-2-16,3-8 5 0,-3 8-27 0,3-4-29 0,-2 2-34 16,-1 2-41-16,0 0-56 15,0 0-68-15,0-7-81 0,0 7-230 0,-4-5-588 0,1 0 261 0</inkml:trace>
  <inkml:trace contextRef="#ctx0" brushRef="#br1" timeOffset="121429.1505">2824 10410 34 0,'0'-9'166'0,"-1"0"-8"0,1-3 4 0,-1 0 1 0,0 3 4 16,0-3-8-16,0 4 0 0,-1-1-2 15,0 2 13-15,0-2-12 0,-2 4-15 0,0-3-16 0,-2 4-12 16,-1-1-16-16,-2 2-10 0,-1 1-9 15,-5 0-7-15,-6 4-8 0,-3-2-10 0,2 5-4 0,0 0-4 0,0 1-5 16,2 1-6-16,1-1-6 0,3 3-4 0,3-4-3 16,2 3-1-16,4-4-1 15,2 2-3-15,1 1-2 0,3-1-3 0,2 1 0 0,5 1 0 0,1 3-1 16,6-1-3-16,5 3-3 16,2 0-2-16,3 2-2 0,1-3-4 0,10 5-2 0,-13-5-2 0,2 2 2 15,0-1 0-15,-3 0-4 0,-4 0-1 16,1 3-5-16,-7-6 0 0,1 2-11 0,-2-1 2 15,-2 1 6-15,-2 1 6 0,-1-2 4 0,-4 2 2 0,-1-2 3 16,-3 1 1-16,-1-1-1 0,-2 0 3 16,-1-1 3-16,-1-1-5 0,-3-1-7 0,0-2-2 0,-1-1 0 15,-1 0 2-15,1-2 0 0,1-2-4 16,-1-1 7-16,3 0-6 0,-3-3-13 16,2-2-32-16,1-3-28 0,-1-3-32 0,3-6-35 15,1 0-31-15,4-7-162 0,2 0-373 0,5-10 164 0</inkml:trace>
  <inkml:trace contextRef="#ctx0" brushRef="#br1" timeOffset="121599.8742">3001 10255 222 0,'5'-1'203'0,"0"1"-11"0,-5 0-3 0,9 5-9 16,-7-2-11-16,1 4-10 16,-1 2-15-16,2 2-14 0,-1 3-12 0,-3 4-12 0,0 4-8 0,0-2-12 15,-1-2-6-15,2 2-10 16,-3 2-8-16,3-3-12 0,3 4-21 0,-3-1-12 0,0 1-17 15,2-1-18-15,2 1-17 0,-4 1-29 0,2-6-25 0,0-3-27 16,1-1-24-16,-3 1-167 16,-1-3-334-16,0-3 148 0</inkml:trace>
  <inkml:trace contextRef="#ctx0" brushRef="#br1" timeOffset="122083.3956">2927 10375 2 0,'-4'-8'293'0,"0"1"-31"0,1 2-23 0,2 1-27 0,-1 0-18 16,1 1-13-16,-1-1-20 15,1 2-16-15,4-3-17 0,0 0-14 0,2 2-14 16,4-2-14-16,6-2-10 0,-1 4-14 0,6-2-3 16,3 0-18-16,0 2-7 0,0 0-8 0,-2 1-2 0,0 2-2 0,-1 2-6 15,-4 2-2-15,-1-1-2 16,-1 3-3-16,0 1-3 0,-3 2-8 0,-1 2 9 0,2 7-2 0,-4 0 1 15,-1 0 2-15,-4 4 1 16,-1-3 5-16,0 4-2 0,-6-1 0 0,1 0 0 0,0 0-2 16,-3-1-1-16,2 0 6 0,-2-2-1 0,2-5-5 0,0-3-4 15,1-3 4-15,-1 1-2 16,3-4 0-16,-1 0-2 0,0-1 4 0,2-1 10 16,-2 0 7-16,2-3 0 0,0 0-3 0,0 0-9 15,-1-15-11-15,1 7 4 0,2-7-1 0,1-5 5 0,0-1 2 16,1-4-2-16,0 0 3 0,0-2-1 15,2-8-2-15,0 1 11 0,1 9-5 0,-3 2-1 0,3 0 2 16,2 1 4-16,-3 4 1 0,1 5 3 0,-2 0 1 16,2 3-1-16,-1 3-5 0,-3-1-2 0,1 4-2 15,-1 0-8-15,1 2-2 0,0 2 1 0,2 0 7 0,-1 3-1 16,2 4 8-16,-1-1-9 16,2 5-6-16,4 5-5 0,-5-3-1 0,3 7-4 0,-2 1-9 15,-1 1 1-15,-1 2-24 0,-1-1-7 16,1-1-18-16,-2 2-20 0,2-3-13 0,-2 1-36 0,-1-2-15 15,0-4-33-15,0-3-22 0,-2-1-179 0,-1-5-409 0,0 1 181 16</inkml:trace>
  <inkml:trace contextRef="#ctx0" brushRef="#br1" timeOffset="122607.0553">3199 10530 126 0,'-3'-2'232'16,"-2"0"-32"-16,2-1-23 0,-1 1-35 0,4 2-9 0,1-4-17 0,3 1-11 15,3-1-13-15,6 0-18 0,8-3-21 16,3 0-19-16,3-1-24 0,8-4-24 0,-7 4-16 16,9-5-11-16,-9 3-3 0,7-5 4 0,-10 5 7 15,-1-3 9-15,-1 1 13 0,-2-4 15 0,-1 3 30 0,-6-2 25 16,-3 4 20-16,-1 1 36 16,-5 3 20-16,0-2 12 0,-1 2 4 0,-3 0-6 0,1 1-1 15,-2 1-8-15,-2-2-11 0,-3 4-10 16,2-1-8-16,-4 2 0 0,-3-1-8 0,3 2-3 15,-4 1-9-15,-2 1-12 0,2 1-10 0,-2 1-7 0,3-1-8 0,2 3-5 16,1-2-6-16,1 3-7 0,-1 1-1 16,3 2-15-16,0 2-8 0,1 8-8 0,3-5-8 0,3 4-6 15,2 2-10-15,1-1-3 0,1 2-6 16,3-1-8-16,0 2-6 0,-1-4-7 0,1 2-2 16,2-2-3-16,-1-2-6 0,-4-4-2 15,0 1 4-15,3-5-1 0,0-3 5 0,-3-1 9 0,0-2 4 16,3-4 1-16,4-3 0 0,0-2-7 0,3-4-4 15,1-3-1-15,-3-2 0 0,4 0 9 0,-2-6 6 16,-3 1 4-16,0-2 20 0,3-11 11 16,-6 10 25-16,-3 1 13 0,1 1 19 0,-2 0 20 0,-3 1 19 15,-1 6 16-15,0 2 11 0,-3 1 0 0,0 3-2 0,0 1 4 16,-2 3-12-16,1-1-8 16,-2 3-13-16,0-1-6 0,1 3-10 0,2 1-11 0,-9 4-3 15,3 1-7-15,1 2-8 0,-1 4-9 16,2 1-12-16,0 1-14 0,2 5-15 0,2 4-9 0,2 2-14 15,-1-1-18-15,2-1-16 0,0 3-23 16,1-1-18-16,0-2-23 0,-1 2-26 0,0-3-18 0,0 0-32 16,-2-6-23-16,2-1-198 0,-3-1-461 0,0-5 204 15</inkml:trace>
  <inkml:trace contextRef="#ctx0" brushRef="#br1" timeOffset="122858.9506">3975 10254 84 0,'1'-12'373'0,"2"2"-28"16,-3 3-30-16,0 2-28 0,2 0-35 0,-4 2-24 16,1 0-12-16,1 3-34 0,0 0-17 0,-14 7-18 15,2 0-17-15,-3 6-9 0,-2 1-13 0,0 2-13 0,-1 2-8 16,0 1-9-16,2 3-5 0,-1 1-9 0,6-1-7 16,-2 0-8-16,6-4-7 0,3 0-2 15,2-5-4-15,7 2 1 0,-1-3-10 16,6 0-5-16,7 1-15 0,4-3-10 0,4-4-17 0,2-2-23 15,12 0-17-15,-9-2-21 0,0-3-26 0,9-3-34 0,-9 2-57 16,-4-4-66-16,-2-2-195 0,0 0-497 16,-5-4 221-16</inkml:trace>
  <inkml:trace contextRef="#ctx0" brushRef="#br1" timeOffset="123035.5201">4186 10445 213 0,'0'0'331'16,"0"0"-70"-16,0 0-75 0,0 0-67 16,-10-7-75-16,10 7-84 0,-4-1-146 0,1 0-201 0,-2 0 89 15</inkml:trace>
  <inkml:trace contextRef="#ctx0" brushRef="#br2" timeOffset="126639.0226">2575 9068 46 0,'0'0'184'0,"-6"-1"-13"0,6 1-8 0,-4-1-1 16,4 1-11-16,0 0-8 0,0 0-5 0,-7 0-7 0,7 0-8 16,0 0-14-16,0 0-6 15,0 0-10-15,0 0-6 0,-6 0-5 0,6 0-11 0,0 0-5 0,0 0-6 16,0 0-5-16,0 0 0 0,0 0 5 0,0 0-3 15,0 0-7-15,0 0-3 0,0 0-5 16,12-3 0-16,-7 2-5 0,2-1-3 0,2 2-2 0,5-2-3 16,2-2-3-16,6 1-4 0,1 1-2 0,2-2-1 15,4 1-2-15,10-3 0 0,3 2-2 16,1-1 2-16,4 0-3 0,3-1 5 0,20 0-1 16,0-1-1-16,-2-1-2 0,5 4 1 0,-1-1-1 0,2 0 1 15,0 1 0-15,3-1-4 16,-2 1 3-16,-2 0-4 0,-1 0 0 0,-2-1-1 0,-1 0-7 0,-21-2-7 15,-1-1-4-15,-1 0-2 0,-4 0-7 0,-2-2-4 0,-14 3 2 16,0-1 1-16,-4 3 1 0,-5 1-5 16,-3-2-9-16,-7 4-14 0,3-2-20 0,-1 3-18 15,-4 1-21-15,0-2-24 0,-5 2-26 16,5 0-49-16,-5 0-137 0,0 0-367 0,0 0 163 0</inkml:trace>
  <inkml:trace contextRef="#ctx0" brushRef="#br2" timeOffset="129057.969">3361 9270 88 0,'14'-6'152'0,"-1"-1"-7"0,-1 1 8 15,1 0-4-15,-6 3 7 0,3-1 3 0,-3 1-1 16,-4 0-4-16,2 0 1 0,-3 3-12 0,2-1-5 15,-4 1-8-15,4-2-14 0,-4 2-11 0,0 0-10 16,0 0-14-16,0 0-6 0,-17 0-7 0,6 2-6 16,-3-1-8-16,-1 1-4 0,-8 3-6 0,0 1-7 15,0-3 1-15,0 2-7 0,-1 1-2 0,2-1-4 0,-1 0 1 16,0-2 0-16,2 2 1 0,2-1 5 16,2 0-5-16,4-1 1 0,0 0 6 0,3 0-12 15,1 0-1-15,-1-1-4 0,3 2-2 0,0-2-3 16,1-1 0-16,2 0 0 0,0 1-7 0,1-1 3 0,0 1-3 15,3-2-2-15,0 4 1 0,1 1-3 0,4 0 0 16,0-1-4-16,7 1-4 0,2 4 2 16,1-5-4-16,5 4-2 0,3-3 2 0,0 3 1 15,1-4 18-15,3 4-7 0,-3-3-4 0,-1 0-1 16,-1 3 3-16,1-1-2 0,-1-1-4 0,-1 1 1 0,-1 0-3 0,-2 1 0 16,-5-2-4-16,0 0-4 15,-2 1-6-15,-4-1-1 0,-2-1 0 0,0 1 5 0,-1-1 2 16,0 2 3-16,-2 1 6 15,-2-1 3-15,-3 0 2 0,-1-1 2 0,-2 1 4 0,-3 3 0 16,-3-2 2-16,0-1 1 0,-7 2-2 0,-1-1 3 0,-1-1-2 16,-3-2 3-16,2-1-4 0,-2-1-2 15,1-1 0-15,-1-2 1 0,2 2 0 0,-1-4-1 0,3 0 2 16,0-3-5-16,5 2 0 0,0-2-7 16,3-1-20-16,0 0-24 0,1-3-22 0,2 1-27 0,2-2-27 15,3-2-20-15,1 0-16 0,3-2-38 0,1-1-155 0,1 1-383 16,2-5 170-16</inkml:trace>
  <inkml:trace contextRef="#ctx0" brushRef="#br2" timeOffset="129370.1284">3223 9194 87 0,'6'-10'282'0,"-4"2"-7"0,0 1-3 16,1 2-6-16,-2-1-15 0,1 2-11 16,-1-2-11-16,0 2-13 0,1 2-18 15,-1-1-8-15,-1 3-27 0,2-4-18 0,-2 4-17 0,1-4-18 16,-1 4-9-16,0 0-17 0,1-2-18 0,-1 2-11 15,0 0-8-15,0 0-8 0,0 0 2 0,-1 13-9 16,2-4 2-16,1 4-4 0,-1 1-2 0,-1 6-3 0,3 1-1 16,1 2 4-16,-1 2-13 15,2-1 0-15,-1 0-1 0,1 2 0 0,1-1-5 16,1-1-9-16,-4 0-2 0,4-1-2 0,0-2 2 16,-3 0 0-16,1-1 5 0,0-2-6 0,-3-3 2 15,1-2-1-15,0-1-2 0,0-3-6 0,0-1-4 16,-3 0-1-16,1-3-2 0,1 0-4 0,-2-2-12 0,1 2-13 15,0-2-12-15,1-1-13 0,-2 1-14 0,0-3-15 0,3 2-22 16,-3-2-21-16,0 0-20 0,0 0-29 16,8-5-30-16,-7 0-182 0,1 0-438 0,2 0 193 0</inkml:trace>
  <inkml:trace contextRef="#ctx0" brushRef="#br2" timeOffset="129699.9539">3385 9103 11 0,'-3'-9'316'15,"2"1"-30"-15,-1 4-23 0,-1-1-26 0,3 1-26 0,-1-2-21 0,1 5-15 16,0-3-14-16,-3 2-18 16,3 2-13-16,0 0-15 0,0 0-13 0,0 0-9 0,0 0-9 0,0 0-6 15,3 13-6-15,0-5-1 16,-2 4-2-16,2 2-4 0,4 6-1 0,0 0-6 0,-3 3 4 15,5 1-1-15,-2 11-7 0,0-1 2 0,-3-7-2 0,2 7 1 16,1 2-11-16,-4 2-1 16,1-3 0-16,-1 0-8 0,-3-8 0 0,7 7-3 0,-7-10-7 0,0 0 4 15,0-3-6-15,2 0 0 0,-1-4 1 16,1-3-2-16,0-2-5 0,-1-3-3 0,1-2-4 16,-1 0-1-16,0-4-1 0,1 1-5 15,-2-1-7-15,0 2-10 0,1-2-10 0,1-2-10 0,-2-1-25 16,0 0-29-16,0 0-27 0,0 0-32 0,0 0-46 15,4-7-41-15,-4 4-244 0,0-1-516 0,0-1 228 0</inkml:trace>
  <inkml:trace contextRef="#ctx0" brushRef="#br2" timeOffset="130440.1048">3358 8539 173 0,'-6'0'232'0,"0"-1"-11"0,0-2-17 0,-1 2-15 15,0 1-12-15,1 0-19 0,-2 1-17 0,2 2-15 16,0-3-11-16,-1 3-10 0,2 1-6 0,-2 2-9 0,1 0-6 0,-1 0-5 16,3 1-6-16,-2 2-5 15,2 4-5-15,-2 0-8 0,4 0-6 0,-1 0-4 0,0 1-3 16,2 0-2-16,-1 0-4 0,2-1-4 16,3 2-3-16,-2-3-2 0,2 1-3 0,3 0 1 0,-2-1 11 0,3 0-2 15,0-2-2-15,3 0-5 16,1-2 2-16,-1-1-9 0,3-1-7 0,1-2-1 0,-2-1-11 15,2-3-5-15,2 0-7 0,-1-1 0 0,1-5-2 0,4 1-4 16,-2-3 3-16,0-1 1 0,-7 0 2 16,1-1 1-16,-2-1 8 0,-1 0 8 0,-3-2 12 15,1-4 9-15,-3 4 13 0,1-6 4 16,-7 0-4-16,-1-1 2 0,-2 3 4 0,-2-2-6 16,-3 3-7-16,-1 0 1 0,-4 3-9 0,-1 2-20 0,-4 2-29 15,-1 2-42-15,-3 4-40 0,0 2-60 0,0 4-74 16,0 2-210-16,2-2-487 0,6 3 216 0</inkml:trace>
  <inkml:trace contextRef="#ctx0" brushRef="#br2" timeOffset="131085.6786">2688 8372 127 0,'-6'-1'230'0,"-2"1"-9"0,2 0-3 15,-1-2-6-15,1 2-6 0,0-1-5 16,1 0-5-16,-1 1-22 0,1 0-11 0,5 0-11 15,-8-2-11-15,8 2-7 0,-7 0-12 0,7 0-5 0,-6 0-6 0,6 0-8 16,0 0-6-16,-6 0-10 0,6 0-5 0,0 0-7 16,0 0-6-16,-4 2-4 15,4-2-5-15,0 0-5 0,0 0-10 0,0 0 4 16,0 0-11-16,0 0-2 0,-3 2-3 0,3-2 0 0,7 2 5 16,0 0-6-16,3-1-3 0,5 1-5 15,5 1 7-15,4-1-10 0,7-2 6 0,10 0-11 0,6-3 1 16,24-2-1-16,1-1-1 0,7-3-2 15,3 2 0-15,4-2-13 0,5-1 0 0,1 1-8 0,-2-1-8 16,-2 1-15-16,4-2-9 0,-3 2-13 0,-5-3-8 0,-2 2-11 16,-9-1-4-16,-4-1-9 0,-22 4 0 15,-4 0 7-15,-2-1 5 0,-3 2 6 0,-11 2 5 0,-5 1 8 16,-2-1 9-16,-6 3 21 16,-4 0 9-16,-3 0 16 0,0 0 6 0,-3 0 3 0,-1 1-1 15,1 1-2-15,-4 0-2 0,0 0-14 16,0 0-11-16,0 0-24 0,-16-1-30 0,16 1-48 0,-16 3-70 15,8 0-238-15,-1-3-466 0,1 2 207 16</inkml:trace>
  <inkml:trace contextRef="#ctx0" brushRef="#br2" timeOffset="136899.5631">2811 7799 48 0,'-2'-3'142'0,"-2"0"-3"0,1 2-1 15,1-4 3-15,-1 3-7 0,0 0-4 16,0 0-6-16,-1 0-5 0,1 0-7 0,1 0-8 0,2 2-8 16,-4-1-9-16,4 1-11 15,-5-1-10-15,5 1-6 0,-2-2-5 0,2 2-5 0,0 0-7 16,0 0 0-16,0 0 0 0,-6-1-14 15,6 1 3-15,0 0-4 0,0 0 3 0,0 0-4 0,0 0 3 16,0 0-1-16,0 0 4 0,0 0 1 16,0 0-3-16,-2-3 0 0,2 3 1 0,0 0-1 0,0 0-3 15,0 0-4-15,0 0 0 0,0 0-2 0,0 0-4 16,10-3 1-16,-2 3-2 0,6-3-4 16,2 0 2-16,8-1-2 0,3 0-3 0,13-4-5 15,1 3-6-15,6 0 0 0,22-2-8 0,-19 2-5 0,25-2 2 16,2 2-11-16,0-3-4 0,1 2 3 0,-1-4-8 15,-2 1 3-15,1 1 10 0,3-1-5 0,-3-1 3 0,0 0 1 16,-4-2 3-16,-23 5 3 0,-1 2 1 16,0-1-4-16,-4 2-6 0,-8-2-17 15,-8 2-8-15,-5 2-4 0,-2-2-7 0,-7 3-7 0,0-2-3 16,-4 2-5-16,-3-2-24 0,-3 1-30 0,-2 0-136 16,-2 2-286-16,0 0 127 0</inkml:trace>
  <inkml:trace contextRef="#ctx0" brushRef="#br2" timeOffset="137367.108">2677 7264 21 0,'-5'-4'210'16,"1"2"-16"-16,1-2-23 0,0 3-8 15,1-1-5-15,2 2-2 0,-4-4-5 0,1 2-8 0,3 2-10 16,-3-3-5-16,3 3-13 0,-2-2-9 0,2 2-11 0,-2-3-11 15,2 3-8-15,0 0-9 16,0 0-6-16,0 0-10 0,6-5-1 0,-1 4-7 0,4-3-7 0,4 2 1 16,4-2-6-16,5-1-3 15,4 1-4-15,5-1 0 0,9 0-3 0,1-2 1 16,6 1-7-16,2-3 2 0,21 3-2 0,2-2-2 0,0 0-1 16,3 4-3-16,3-5-1 0,1 1-4 0,-2-1 1 0,0 7-5 15,-2-7-6-15,-2 1 5 16,2-1-4-16,-9 0 2 0,-15 5-10 0,-3-3 1 0,-3 3-4 15,-2-3-4-15,-2 2-3 0,-14 0-5 16,-2 1-9-16,-3 1-19 0,-7 0-13 0,-4 2-20 0,-4-2-12 16,0 3-10-16,0-3-17 0,-1 2-28 0,-6 1-149 0,0 0-328 15,-3-6 146-15</inkml:trace>
  <inkml:trace contextRef="#ctx0" brushRef="#br2" timeOffset="137829.5914">2663 6670 82 0,'-5'-1'185'15,"-1"0"-13"-15,1-2-9 0,1 1-1 16,-1 0-8-16,2 0-3 0,1 0-15 0,2 2-16 0,-2-2-10 16,2 2-11-16,5-6-6 15,1 2-16-15,1 0-6 0,2 0-6 0,5-1-5 0,1 2-6 16,8-3-4-16,0-2-7 0,4 5-3 0,2-4-2 15,11 0-4-15,2-2-3 0,3 1-1 16,23-4-1-16,-20 4-3 0,26-1-4 0,-4 1 0 16,1 0 1-16,3 2-3 0,-3-1-6 0,1 4 2 0,-23 0-4 15,23-3-1-15,-3 0 1 0,-23 1-1 0,5 3-5 0,-6-6 11 16,0 4-12-16,-4-1 0 0,-2-2-3 16,-10 4-4-16,-4-1 0 0,-4 0-3 0,-5 1-6 0,-4 1-1 15,-2 1-3-15,-3-1-7 0,0 1-12 0,-4-1-19 16,-3 2-23-16,0 0-30 0,0 0-23 15,0 0-27-15,0 0-153 0,-23 6-334 0,15-6 148 0</inkml:trace>
  <inkml:trace contextRef="#ctx0" brushRef="#br2" timeOffset="141616.8175">7476 6797 98 0,'3'-2'107'0,"-3"2"-4"0,1-3 2 16,-1 3-6-16,6-1-9 15,-6 1-8-15,0 0-1 0,0 0-8 0,1-5-8 0,-1 5-2 0,0 0-6 16,0 0-5-16,0 0-5 0,0 0-4 0,0 0-1 15,0 0-8-15,0 0-4 0,0 0 1 16,0 0-1-16,0 0-10 0,0 0 2 0,0 0-2 0,0 0 5 16,0 0-3-16,0 0 1 0,0 0-1 15,0 0 1-15,0 0 4 0,0 0-6 0,-15 4 1 0,15-4-6 16,-6 1 5-16,6-1-3 0,-4 0-2 16,4 0 1-16,-7 1-6 0,2-1 0 0,5 0-2 0,-7 0 1 15,3 1-1-15,4-1 0 0,-7 0-1 0,7 0 3 0,-8 0-3 16,2-1-5-16,1 2 2 0,-1-2 1 15,0 1-2-15,0 0 0 0,-1 1-5 0,-2-2 0 0,0 2 5 16,1-1-4-16,-4-1 4 0,3 1 4 16,-4 0-5-16,-1 0 9 0,-2 0-3 0,2 0 2 0,-2 0 5 15,-4 0-5-15,5-1 4 0,-7 1-6 16,1 0 2-16,-1-1 0 0,-1-1-4 0,0 0 0 0,0 2 0 16,-2 0-4-16,-1-2 4 15,2 1 0-15,-3 0-4 0,-1-2 4 0,-2 3 4 0,-10-1-6 16,0 2-1-16,1 2-1 0,0-3-2 15,-1-1 3-15,1 2-5 0,0 0 0 0,-3-1 2 0,0 0 3 16,0 2-1-16,1-1-3 0,1 2 1 0,-5 0 4 0,4-1-8 16,-1 0 1-16,1 0 5 0,-1 1-3 15,3-2 6-15,9 2-6 0,-9 0 1 0,1 2-5 0,8-3-5 16,0 0 8-16,-9 4 2 0,9-2-2 16,1 1 1-16,-9 2-1 0,7-2 6 0,1-1-5 15,3-1 4-15,-1 2-1 0,3 1 10 16,1-4 2-16,4 0 3 0,5 3-2 0,1-1-2 0,0 0-4 0,-2-1 1 15,2 2 3-15,-1 0-4 16,-1 0-4-16,1 0 3 0,2 1 2 0,2 0-3 0,4-1 5 16,-3 0-1-16,3 3 0 0,0-3 1 0,0 3-2 0,0 2 1 15,1 0 1-15,-1 2 0 0,3 2 0 16,-2-1 2-16,2 1-3 0,-2 4 2 0,2 3 2 0,0 0 1 16,1 4 0-16,-1 0 0 0,1 1 0 15,-4 9 0-15,0 0-3 0,-2-1 3 0,0 1-2 16,-1 1 0-16,3 5-4 0,0 1-2 0,-1-2 5 0,2-1-3 15,-1 2 2-15,1 3 0 0,2-2-1 16,-2 1 1-16,2-1 2 0,-2-3 2 0,2-1 1 0,4-1 1 0,0-1-9 16,-3 1 6-16,2-3-3 15,-1 4 0-15,0-1 1 0,0-1-1 0,1-1 0 0,-2 0-3 16,2-8-1-16,-1 8 5 0,-1-1-4 16,2-8-2-16,-2 2 1 0,2-1-2 0,-1-2-3 0,1 2 0 15,-2-1-2-15,1-2-4 0,1 2 5 16,1-4-2-16,0 0-3 0,0-3 0 0,0 0 3 0,0-1-1 15,0-3 0-15,3-2-3 0,-3-1 5 16,0-3-1-16,0 0 2 0,1-1 0 0,1 1-3 16,-2-5 0-16,1 1-2 0,-1 0 4 0,2-1-2 0,-2-1 1 0,1-1 4 15,-1 2-2-15,0-1-1 16,0-3 1-16,0 0 2 0,-1 5 1 0,2-2 5 0,-1-3 0 16,0 0-5-16,0 0 3 0,0 0 2 15,0 0-6-15,0 0 3 0,-10-6-4 0,7 3 1 0,0 1-2 16,1-1 0-16,2 3-3 0,-6-3 6 15,2 2-6-15,1-1 0 0,-3 1-3 0,2 0 11 0,-2 1-10 16,-2 0-1-16,-2 1 1 0,2-1 0 0,-3 1-9 16,-2 1-1-16,-4 0-7 0,-3 1 3 15,-2 4-1-15,-1-5 0 0,2 4 3 0,-3-3 1 0,-1 3 3 0,-2-2-1 16,0 1 1-16,-3-1 2 16,-8 0-2-16,8-1 3 0,-8 0 3 0,8 0-1 0,-1 0 0 15,-8-2-2-15,-1 1 1 0,-2-2-1 16,4 4 3-16,-2-4 2 0,2 0 1 0,-1 2-2 0,12-2-3 15,-4 1 5-15,-7 2-2 0,10-2-2 0,-1 1 0 0,-1 0 3 16,0 2-1-16,2-1 0 0,3 1 1 16,0-1-3-16,2 1 6 0,-1 1 0 0,4-3-3 0,-1 2 0 15,7 0 1-15,4-1-2 0,-2-3 2 16,5 2 1-16,-2 0 8 0,5-1 3 0,0 0 4 0,-1 0-3 16,3 0 4-16,2-1 1 15,-6 1 2-15,6-1-4 0,-3 0 1 0,3 0 0 0,0 0-2 16,0 0-2-16,0 0-2 0,0 0 0 0,0 0-1 0,0 0-5 15,0 0 5-15,0 0-6 0,0 0 3 16,0 0-3-16,0 0 4 0,0 0 0 0,-5-3-1 16,5 3 0-16,0 0-2 0,0 0-2 0,0 0 1 15,0 0 4-15,0 0-3 0,0 0-1 0,0 0-7 0,1-4-9 16,-1 4-7-16,1-4-7 0,2 1-1 16,0-1-2-16,-2 0-1 0,5-2-1 0,-2-1 1 0,1 0-1 15,0-1-5-15,1 1 6 16,1-3 3-16,1-1 2 0,2 2 6 0,-1-1-1 15,0 1 3-15,-3-3 1 0,1 5 9 0,3-2 3 16,-6 2 9-16,3-1 9 0,0-1 4 0,-2 4 10 0,-1 0 3 0,-1 1 6 16,1 0 3-16,-3 1 6 0,1 0-4 0,0 0-3 15,-2 1 0-15,0 2-4 0,3-3-4 16,-3 3-3-16,0 0-5 0,0-4-2 0,0 4-2 0,0 0-5 16,0 0 0-16,-5-3 1 0,5 3-6 15,0 0-1-15,0 0-3 0,0 0-2 0,-12 5 0 16,10-4-4-16,0 2-1 0,2-3 0 0,-6 3 0 15,4 0-2-15,0-2 7 0,2-1-6 0,-3 3 3 16,2 0 1-16,1-3-3 0,-4 3 6 0,1-2-3 16,0 2-3-16,0-1 3 0,3-2 0 0,-4 3-2 15,1-3 4-15,-1 2 4 0,1-1-4 0,0 1-1 0,3-2 0 16,-4 0-1-16,4 0-2 0,-7 2 7 16,7-2-3-16,-3 0 0 0,3 0 3 0,-7 2-2 0,7-2-1 15,-4 0-1-15,4 0 0 0,0 0 3 16,0 0-3-16,0 0-2 0,0 0 2 0,0 0 1 0,0 0-5 15,-6 0 1-15,6 0-1 0,0 0 3 0,0 0-1 16,0 0 0-16,0 0 0 0,0 0-1 0,0 0 1 0,0 0 3 16,0 0-1-16,0 0 1 0,0 0 7 0,-4 1 3 15,4-1 0-15,0 0 1 16,0 0 0-16,0 0 2 0,0 0-1 0,0 0 3 0,0 0-1 16,0 0-4-16,0 0 0 0,0 0 2 15,0 0-6-15,0 0 2 0,0 0-3 0,0 0 3 0,0 0-5 16,0 0 3-16,0 0 0 0,0 0 1 0,0 0-7 15,0 0-1-15,0 0 7 0,0 0-7 16,0 0-2-16,0 0-2 0,0 0-1 0,0 0 3 0,-4 3-1 0,3 0 2 16,-1-1-1-16,1 2 1 15,-1-1 1-15,1 1-2 0,0 0-2 0,-1 4-1 0,2 0 2 0,0-1 2 16,0 1-1-16,0 1 1 16,2-2 1-16,-2 1-2 0,2 1-1 0,0 0 3 0,1 1 0 15,1 0-5-15,0-1 3 0,0 3 1 16,-1-4-1-16,3 1 6 0,-1-1-7 0,-2 0 0 0,4 0 2 15,-3 0 0-15,2-3 2 0,1 3-4 0,0-1-1 0,0-3-3 16,3 2 1-16,1 0-1 0,3 0 4 16,-1 0-1-16,1 0 0 0,0-1 0 0,0-1 1 0,3 0-4 15,0 1-6-15,-3 0 4 16,7 1 3-16,-7-2-2 0,-1 1 1 0,1-2 1 0,0 2 0 0,-4-2-2 16,-2-1 1-16,1 0 2 15,-2 0 1-15,-1-1-1 0,-2 3 1 0,0-4 2 0,0 2-2 16,-1 0 2-16,-3-2 0 0,4 1-1 15,-4-1 4-15,5 1 2 0,-5-1 1 0,0 0-1 0,3 0 3 16,-3 0 1-16,0 0-3 0,0 0-1 0,0 0-7 0,0 0-20 16,2-4-25-16,-2 4-8 0,-5-7 2 0,3 3-9 15,-3-1-16-15,0-2 3 0,0-1-1 0,0 0-8 16,-1-2-2-16,0-1 9 16,-3 0-8-16,2-1 14 0,0-1 3 0,-4-2 10 0,1-2 6 0,0-2 6 15,-1 3 2-15,1-1 13 16,0-1 23-16,2 0 1 0,-5 0 8 0,6 6 9 0,-3-5 10 15,3 4 8-15,-1 2 11 0,1-1 9 0,3 3 7 0,-1 2 8 16,-2-2 5-16,5 3 0 0,-1 0-5 16,1 3-4-16,1-1-5 0,-1-1-7 0,1 3 2 0,0-1-7 15,1 3-4-15,-2-7-5 0,2 5-4 16,0 2-4-16,-1-3-3 0,1 3-6 0,0 0-3 0,0 0 0 16,0 0 1-16,0 0-3 15,0 0 1-15,0 12-2 0,4-3-2 0,-3 5-1 0,2 4-2 16,0 2-1-16,1 2 3 0,0-1-4 0,1 0-1 15,-1 1 2-15,-1-3-6 0,2 1 3 0,0-1-2 16,0-5-4-16,-1 1 3 0,2-2-1 0,-2-1 2 0,-4-4-2 16,6 0 2-16,-5-1 0 15,2-1 3-15,-3-3 2 0,0 1-6 0,3-2 5 0,-3 1 10 0,0-3 18 16,1 4-3-16,-1-4-6 0,0 0-1 16,3-9-5-16,-3 2-2 0,0-2 0 0,-3-4 0 15,2 0-2-15,-2-2-2 0,0-8-1 16,0 1-3-16,-1-2 3 0,0 3 0 0,-1-2 1 0,3 1-2 0,-3 3 4 15,0 5 9-15,2 1 7 0,3 6 2 16,-2-2-4-16,0 2-5 0,1 2-4 0,-1 1-4 16,2 1-1-16,0-2-8 0,0 5-2 0,0 0-1 0,0 0-1 15,-5 9 1-15,5 0 0 0,-2 4-3 16,2 2 0-16,0 5-6 0,0-2 1 0,0 3-3 16,3-2 1-16,-3-5-2 0,3 0-5 0,0 0-1 15,-2-5 0-15,1 0 3 0,0-2-1 0,0 2-2 0,-1-6 7 16,-1 2 0-16,2-2 4 0,-1 0 2 15,-1-1 10-15,0-2 5 0,4 2-1 0,-4-2-2 16,0 0 2-16,2-9-6 0,-1 0 3 0,0 1-1 0,0-5-1 16,-2 0 4-16,0-1 7 0,1 0-6 15,-1 0-1-15,-1-8 4 0,2 8-2 0,-2 3 0 0,0-1 0 16,2 4 0-16,-1 4-3 0,-1-3-7 16,2 3-14-16,-3 0-9 0,3 4 1 0,-4 0 0 15,4 0 4-15,-5 8-1 0,0-3-3 0,1 4-2 16,-1 2-8-16,0 2-2 0,2-2-1 0,-1 2-5 0,1-3-5 15,2-1-1-15,1-1-2 0,0-1 6 16,1-2-3-16,-1-2 3 0,0 1-3 0,2-2 4 16,-1 1-4-16,-1-3-21 0,9 0-26 0,-9 0-42 0,11-4-72 0,-8-1-130 15,2-1-363-15,0 0 161 0</inkml:trace>
  <inkml:trace contextRef="#ctx0" brushRef="#br2" timeOffset="143410.7247">7470 4530 78 0,'0'0'146'0,"-1"-5"-10"0,1 1-7 15,-2 1-3-15,2-1-5 0,0 1 4 0,2-2-4 0,-2 1-5 16,1 1-7-16,-1 3-2 0,0-3-13 0,0 3-10 16,0-4-10-16,0 4-10 0,0 0-3 0,0 0-10 15,0-3-2-15,0 3-5 0,0 0-10 0,0 0-3 16,0 0 0-16,0 0-6 0,0 0 6 0,0 0-5 0,3 10-1 15,-3-6-1-15,0-1 0 16,0 2-2-16,3-1-3 0,-3 0-1 0,1 4-3 0,-1-1 1 0,2 0 1 16,-1 1-2-16,1 1 4 15,-1-1-6-15,-1 0 7 0,3 4-3 0,-3 0-2 16,1 1-3-16,-1-2 6 0,0 3-2 0,3-3 0 16,-3 1 4-16,3-1-4 0,-2 2-4 0,-1-5 1 0,2 1-1 0,-1 1-1 15,2-3-2-15,0 0 2 0,-3 1-3 0,1-1-1 16,2-3-1-16,-3 2-1 0,3-2 2 15,1 0-4-15,-1 0 1 0,-1 0 1 0,1-1 0 0,0 1 1 16,-1-2-3-16,2 2 2 0,-3-1 3 16,0 0-2-16,2-1 3 0,-1 0 0 0,1 0-2 15,-2 2-1-15,2-2 1 0,-3 1 1 0,3 1-5 16,-3-1 3-16,2 0 1 0,1-1 5 0,-1-1-3 0,0 1 4 16,3 0 4-16,-3 1-2 0,1-1 7 15,2 0-1-15,-1-1-5 0,0 0 6 0,2 1-5 0,-1 1 3 16,1-1-4-16,2-1-2 15,1 0-2-15,-1 1 2 0,2-2 0 0,-1 1-7 0,-1 1 3 16,2 1-4-16,0-2 1 0,0-1 1 0,-2 1-2 0,2-1 0 16,-2 2-1-16,1-1 0 0,1 0-1 0,-2 0-1 15,2 0-1-15,-2 1 8 0,2-2-9 0,0 1 1 16,0-1-1-16,1 0 1 0,-1 2 1 16,0-1-3-16,0-1-2 0,0 2 2 0,0-1 18 0,-2 1-4 15,2-2-1-15,-2 3-3 16,1-1-2-16,1 0 3 0,-2 1-5 0,1 0 0 0,-1 0-1 0,-1 1 0 15,1-1 2-15,1 0-4 0,-2 1 3 0,0 0 0 0,0 1-2 16,0 0-1-16,0-2 1 16,0 4-2-16,-1-1 4 0,1-2-4 0,0 1 1 15,0 1-1-15,0 0 0 0,-1 1 0 0,-1-3 0 16,2 4-2-16,0-1 2 0,0-1 1 0,-1 0-5 0,1 0 1 16,-1 1 1-16,-2 0 0 0,0 1 1 15,3-1-1-15,0-1 0 0,0 4 0 0,-3-2 0 16,4 2 0-16,-3 2-1 0,2-3-4 0,0-1 3 0,-1 4-1 0,-2-2 5 15,0 2-7-15,1 0-1 16,0-1 4-16,-2 3-1 0,1-8-1 0,-1 7 2 16,0 0 3-16,1-1-4 0,0 3-1 0,-2-5 2 15,-1 3 0-15,3-2 1 0,-2 1-2 0,-1-2 6 16,2 2 0-16,0-2 4 0,-2 0 1 0,2 3-9 16,0-4 4-16,1 3-1 0,-2-4 2 0,-1 1-2 0,0 0 1 15,2 1 0-15,-3-1 0 0,0 1-5 16,3-2 7-16,-3 2-3 0,3 0 3 0,-2-2-2 0,-1 1 0 15,0-2-1-15,0-1-2 0,0 0 5 0,3 1-3 0,-3-2 0 16,1-1-3-16,-1 0 4 0,0-1 0 16,2 1-4-16,-2-1 3 0,1-1 1 0,-1-2 2 0,0 0-7 15,0 0-10-15,0 0-14 16,0 0-15-16,0 0-30 0,-5-7-27 0,2 1-46 0,1-2-47 16,-2-2-233-16,-1-2-459 0,-4-8 203 15</inkml:trace>
  <inkml:trace contextRef="#ctx0" brushRef="#br2" timeOffset="144578.5036">7588 4540 21 0,'0'0'157'0,"-1"-4"-5"0,1 0-6 0,0 4-11 0,0-5-2 16,0 2 1-16,0 3-4 0,0-6-6 16,0 3-6-16,0-1-12 0,-1 2-2 0,-1-2-6 0,1 1-1 15,1 0-12-15,0 3-2 0,-3-5-6 0,3 5-9 0,-1-3-9 16,1 3-5-16,-3-2-7 0,3 2-6 0,0 0-6 16,0 0-3-16,0 0-2 0,-10 6-2 15,7-2-5-15,-2 5 0 0,-1-1-7 16,-3 3 3-16,4 0-2 0,-2 0-2 0,-3 0-1 0,3 1-2 0,-3 2-1 15,2-2 0-15,-1 0 0 0,1-2-3 0,-1 1-3 16,-2-1-1-16,2 1 4 0,1 0 1 16,1-2-3-16,0-2-1 0,1-1 1 0,2-1-1 0,-1 0 5 15,2-2-4-15,-1-2 2 0,2 2 12 0,-1 1 7 0,2-3-2 16,1-1 7-16,0 0-2 16,-4 1-2-16,4-1-7 0,0 0 3 0,0 0-1 15,4-10-7-15,-3 8-4 0,1-3 2 0,1 0-2 0,4-1-1 16,-1-5 0-16,0 0-3 0,0 0-3 15,-2 3 2-15,9-9-1 0,-5 6-1 0,1-1 0 0,2 0 0 16,-4 1 3-16,0 1 8 0,-1 3 1 0,2 1 2 0,-1 0 2 16,-1 2-3-16,1-2 6 15,-3 3-11-15,-1-1 0 0,1 2-5 0,-1 1 0 0,1-1-2 16,-4 2-1-16,8 0 3 0,-8 0-3 16,7 4-1-16,-2-1 2 0,0 5-3 0,1-3-1 0,1 3 1 15,1 0-2-15,1 3 3 0,-1-1 0 0,2 3-3 0,0-1-1 16,0-1 2-16,3 5 3 0,-2-1-5 15,-1-5 2-15,-3 3 1 0,3-1 0 16,-1-1 0-16,0-3-5 0,-2 1-2 0,-3-2-3 0,2-1-1 16,-2 2 1-16,-1-3 2 0,0 0-2 0,-2-2 3 15,2 0 3-15,0 0 2 0,-3-1 4 16,3 2 0-16,-3-3 2 0,0-1 2 0,0 0 0 0,-3 4 0 16,0-2-4-16,3-2 1 0,-11 0-3 15,6 0 5-15,-3-2-5 0,-2 1 0 0,2 0 1 0,-5-1 0 16,-1 0-1-16,3 0 0 0,-5-1 1 15,5 1-2-15,-6 2-2 0,3-3 1 0,-2 1 3 16,1 0-4-16,-1 0 2 0,2 0-1 0,-2 1 0 0,0 0-1 0,2 0-1 16,4 1 2-16,0 0 0 0,3-2-1 15,-1 2 1-15,2-1-3 0,2 0 4 0,-2 1-5 0,6 0 0 16,-7-1 3-16,7 1-4 16,0 0-3-16,-4 0-1 0,4 0 2 0,0 0-2 0,0 0 2 0,0 0-7 15,18-6-3-15,-8 5 0 0,4-3-5 16,-1 1 1-16,4-2 2 0,-3 2-2 15,3-1 0-15,2-3 3 0,1-1 1 0,-3 0 1 0,-3 1 1 0,0 1 3 16,-1 0 4-16,0-1 0 16,-2 0 1-16,-1 2 9 0,-3 1 7 0,-2-2 8 0,0 0 9 0,-1 5 11 15,-1-1 4-15,1 0-5 0,-4-1-4 16,0 3-5-16,0 0-7 0,-6-5-2 0,-2 5-3 0,1 1-4 16,-6 1-3-16,-1 1 1 0,0 0 2 15,-3 0-4-15,3 1-1 0,-2-1 1 0,1 0-3 16,6 0-4-16,0 0 1 0,0-1-5 0,1-1-7 15,2-1-3-15,2 3-10 0,1-2-4 0,3-1 2 16,0 0 3-16,0 0 1 0,0 0 5 0,15-4 2 0,-3-1 0 16,3 0 10-16,5-4-1 0,-6 2 3 15,3-2 4-15,0-2 4 0,-3 7 9 0,-4-4 1 16,1 5 7-16,-2-1-1 0,-2-3 12 0,-2 5 2 16,-1 2 7-16,-1-4-6 0,-1 1-2 0,-2 0-17 15,0 3-8-15,-5-4-9 0,0 3-24 16,-2-3-18-16,-3 3-27 0,0-1-30 0,-1 2-37 0,-2 0-44 15,3 0-58-15,-5-1-195 0,3 2-467 0,3-1 206 0</inkml:trace>
  <inkml:trace contextRef="#ctx0" brushRef="#br2" timeOffset="147339.8266">4203 8607 33 0,'0'-3'131'0,"0"0"-4"0,0 1-16 16,0 2 2-16,3-5-5 0,-2 3-8 15,-1 2 4-15,0 0-15 0,0-4-5 0,0 4-7 0,0-3-23 16,0 3 1-16,0 0-7 0,0 0-1 0,0 0-5 15,0 0-9-15,0 0-4 0,3 8 5 0,-3-2 5 16,0-1-19-16,0-2 5 0,0 3-6 0,4 0-5 16,-4 0 2-16,2-3-10 0,-1 5 1 15,-1-3 15-15,3 2-10 0,-2-4-7 0,2 6-4 0,0-5 7 0,-3 2 1 16,4-2-1-16,-2 3-10 16,-1-2 18-16,2 1-11 0,-2-1-1 0,-1-1 0 0,-1 0 0 15,0 1-5-15,1-2 6 0,-2 1-5 16,1 0 5-16,-1-1 0 0,-2-1 4 0,0 1-7 0,-2-1-4 15,2-1 10-15,-2-1 0 0,2 1-4 0,-3-1-4 16,1-1 10-16,-1 1-4 0,3-1-6 0,-4-2 8 16,4 1 4-16,-1-2 7 0,0 0-3 15,0-4-4-15,3 3-2 0,-1 1 0 0,0-2 1 16,0-1-8-16,3 1 0 0,0 1 2 0,-1 0-7 0,2-1 1 0,-1 1-2 16,4 1 3-16,-2-1-5 15,1 1 10-15,-1 0-6 0,1-1-7 0,0 2 4 0,1 1 8 16,-1-1-8-16,1 0 3 0,-1 2 0 15,1 0-3-15,-1 0 0 0,-3 1 8 0,4-2-10 0,-4 2 5 16,7 5-4-16,-7-2 3 0,3 1 2 0,0-1-4 0,-3 2 4 16,4 2-2-16,-1-3 0 15,0 2 2-15,-2 0-6 0,2 2-5 0,-3-1 3 16,3-2-13-16,0 0 4 0,-2-1-5 0,3 0 6 0,-2 0-1 16,1-2 5-16,-2 1-2 0,3 0 9 0,-1-1-7 0,0-1 4 15,-3-1 0-15,6 3-6 16,-4-3 11-16,-2 0-5 0,0 0-8 0,7 0-10 0,-7 0-23 15,0 0-32-15,2-4-34 0,-2 4-101 0,0 0-233 16,-9-5 103-16</inkml:trace>
  <inkml:trace contextRef="#ctx0" brushRef="#br2" timeOffset="150620.2112">13405 9938 129 0,'-3'-4'252'0,"1"-1"-28"0,-2 2-25 0,0-1-15 0,0 2-17 15,0-1-22-15,-5 1-10 0,2 0-17 16,-1 1-10-16,-1 0-14 0,2 1-4 0,-1 2-13 16,-2 0-6-16,-3 2-6 0,0 1-9 0,-1 0-8 15,0 3 0-15,1 1-6 0,2 0-5 0,0-1-4 16,0 3-2-16,2 1-6 0,3-2-2 0,-1 2-5 15,3-1 3-15,0-1 2 0,4-1-8 0,2 3 1 0,1 0-2 16,1-3 0-16,3 3 0 0,1-2-6 0,0 0-1 16,4-1 1-16,1 1 0 0,0-2-2 15,4 3 3-15,-3-2-6 0,-1-1 2 0,-2-1-1 16,1 0-1-16,-5-1-1 0,1 1 0 0,-2-1-2 16,-2-1-2-16,0-1 7 0,-2 0 1 0,-2 1 4 0,-2-1-1 15,-2 2-3-15,-3 1 3 16,-1-2 0-16,-1-2-5 0,-7 3 3 0,2-3 6 0,-6 3-4 0,-1-1 3 15,6-3 4-15,-7 1-8 0,1-2 1 16,5 1-6-16,1-2 2 0,-1 0-10 0,2 0-21 16,1 0-24-16,4-3-28 0,1 0-49 0,4-2-52 0,-3 1-200 15,5-5-412-15,1 1 183 0</inkml:trace>
  <inkml:trace contextRef="#ctx0" brushRef="#br2" timeOffset="151352.6142">13433 9920 55 0,'6'-5'367'0,"-2"1"-40"16,1-1-28-16,-2 2-32 0,-1 0-28 0,0 1-17 16,-2 2-22-16,0 0-20 0,0 0-15 15,0 0-23-15,-3 10 0 0,2-2-23 0,-2 1-10 0,0 3-13 16,0 2-13-16,0 8-4 0,1-2 8 16,0 2-19-16,1 1-10 0,1 1-7 0,1-1-8 0,0 0-1 15,1-1-8-15,2-1 10 0,2-1-29 16,1 0-9-16,0-6-2 0,2 3-8 0,-2-6 12 0,1-1-12 15,2-1-5-15,-3-3-3 0,5-1-4 0,-1-2-7 0,-2-1-6 0,4-4-16 16,1-1-6-16,2-1-5 16,3-4 2-16,-2-1 3 0,2-2 4 15,-1-2 5-15,-1-1 5 0,0-1 7 0,-3 1 10 16,0-1 17-16,-4 5 3 0,-2-2 13 0,1 4 10 0,-4 0 14 0,0 2 14 16,0 2 1-16,-3 0-4 15,0 1-7-15,1-2 1 0,0 3-11 0,-3 0-4 16,0 2-1-16,0 0-3 0,0 0-4 0,0 0-3 15,-3 11 1-15,3-6 1 0,-3 4-3 0,1 1-2 0,0 2-4 16,-2 1-11-16,1 0-7 0,2 1-3 0,-2-1-10 0,2 0-6 16,-1 1-5-16,1-1-1 0,1-2-6 15,0-2-5-15,-2-2 4 0,2 1 1 0,-1-1 3 0,1-3 5 16,0 1 7-16,0-3 6 16,0 1 1-16,0-3 2 0,0 0 4 0,0 0 9 0,-4-8 7 0,1 2 5 15,3-3 3-15,-2-2 0 16,1-2 5-16,0-6 6 0,1 0-3 0,-3-3-1 0,1 2-2 15,2-2-2-15,0-1-8 0,0 0 5 0,0 1-1 16,2 0-2-16,1 0 2 0,-1 2-3 0,3 0-2 16,-1 8-2-16,3 0 0 0,0 1-1 0,1 1-3 0,1 1-2 15,1 4-2-15,-2 1 0 0,2 0-3 16,0 4 2-16,4 0 5 0,-3 1-5 16,-1 3-8-16,0 1-3 0,0 2-4 0,-3 0 2 15,1 4-1-15,1-3-8 0,-5 4 0 0,-1 0 0 0,0 1-2 0,-2 0-9 16,-1-1 0-16,-4 0-7 0,1 1 0 15,-3 0 4-15,1-2 3 0,-2-1 8 0,-3 0-1 16,3-2 2-16,-3-2 1 0,3-1 15 0,-3 0 6 16,3-1 7-16,-3-3 9 0,2 2 8 0,-1-2 8 15,4 1 7-15,-1-2 4 0,2 1 4 0,-2 0-2 0,6-1-2 16,-4 0 4-16,4 0-6 0,0 0-2 16,-9 0-2-16,9 0-4 0,0 0-7 0,0 0-4 0,0 0-10 15,0 0-9-15,20 5-20 16,-7-4-21-16,1 3-18 0,6 1-23 0,1 1-20 0,0-2-8 15,3 3-15-15,1 0-14 0,2 1-2 0,8 5 20 0,3 1 25 0,2 0-4 16,-1 1-41-16,-4 1-154 16,-8-4-323-16,-3 3 144 0</inkml:trace>
  <inkml:trace contextRef="#ctx0" brushRef="#br2" timeOffset="151719.4262">14314 9921 253 0,'-1'-5'273'0,"-2"2"-14"0,-1-1-25 15,-2 1-15-15,-1-2-18 0,0 2-15 0,0 2-13 0,-3 0-15 16,2 0-11-16,-2 2-14 0,0 0-13 0,-3 3-6 16,2 1-11-16,-2 2-10 0,2 1-8 0,0 3-1 0,1-1-17 15,-1 5-6-15,1-2-2 0,0 5-9 16,3 0-7-16,0 0 1 0,1 0-8 0,4 2-7 0,0 1 4 16,2-1-7-16,3-1-1 0,1 0-8 15,-1-4-16-15,5 3-8 0,1-1-12 0,2-5-15 0,-1-1-17 16,7 2-23-16,1-2-21 0,1-2-30 0,3-2-34 15,2-5-36-15,-1-2-44 0,-1-1-149 0,-1-3-421 16,0-2 186-16</inkml:trace>
  <inkml:trace contextRef="#ctx0" brushRef="#br2" timeOffset="152079.6327">14535 10020 106 0,'3'-13'339'0,"-3"1"-21"0,0 1-23 0,2 5-16 15,-2 1-24-15,1-1-25 0,-1 1-24 16,-1 3-24-16,1-2-26 0,0 4-10 0,0 0-15 15,0 0-17-15,0 0 6 0,0 0-24 0,-2 18-9 0,2-6-8 0,2 2-11 16,-1 4-10-16,1 1-13 16,0-2-16-16,0 4-14 0,1-7-9 0,1 6-7 0,0-2-16 0,-1-4-8 15,1-1-7-15,-3 2-1 0,-1-4-1 0,3 0-6 0,-3-2-3 16,0-1 4-16,2-1 3 16,0 0-2-16,-4-2 10 0,0-1-3 15,-1 0 6-15,2-1 2 0,-2 0 1 0,-1-2 3 0,-2-1 0 16,2 0 8-16,-6 0 2 0,5-2 11 15,-2 0 8-15,-2 0 6 0,3-2 11 0,-1 1 6 0,0 0 6 16,0 0 1-16,2 0 1 0,-1 1-4 0,3 0-2 0,-1 1-2 16,0-1-7-16,4 2-3 0,-6-2-4 15,6 2 1-15,-3-2 4 0,3 2-10 0,0 0-3 0,0 0-1 16,0 0-3-16,0 0-1 0,3 10-8 16,4-7-2-16,0 2-4 0,0-1-4 0,2-1-4 0,-1 1-5 15,1 0-16-15,3-1-12 16,-2 1-22-16,1-3-27 0,-3 1-38 0,1 0-35 0,0-2-43 15,-1-2-198-15,3-1-446 0,-5 1 197 16</inkml:trace>
  <inkml:trace contextRef="#ctx0" brushRef="#br2" timeOffset="152239.1241">14542 9929 220 0,'-4'-3'249'15,"3"2"-23"-15,1 1-27 0,-4-3-18 0,4 3-18 0,0 0-19 0,0 0-13 16,-5 7-14-16,5-1-33 0,2 0-49 16,-1 1-45-16,3 1-63 0,-1-2-73 0,-1 5-108 15,2-5-274-15,1-1 121 0</inkml:trace>
  <inkml:trace contextRef="#ctx0" brushRef="#br2" timeOffset="152459.8477">14831 9851 3472 0,'3'-7'42'0,"-2"-2"13"16,1 2-2-16,1 1-12 0,-2 3-27 0,0-3-8 0,1 5-1 15,1-2-4-15,0 3-2 0,-3 0-2 16,11 4 9-16,-2 3-3 0,6 6 3 0,0 3 5 16,3 5 3-16,6 8 5 0,0 4-1 0,-3 2 7 15,-1 1-13-15,-6 2-7 0,-1 0-7 0,-6 0-9 16,-4 1-16-16,-9 0-16 0,-4-1-18 0,-8 0-24 0,-7-4-33 15,-5-1-37-15,-4-3-55 16,-5-2-79-16,-5-5-179 0,0-4-506 0,-20 1 225 0</inkml:trace>
  <inkml:trace contextRef="#ctx0" brushRef="#br2" timeOffset="153250.8666">13436 10584 270 0,'0'0'279'0,"0"0"-26"0,0-5-26 16,0 5-24-16,0 0-26 0,0-3-18 0,0 3-16 15,0 0-13-15,0 0-10 0,3 9-11 16,-1-1-11-16,-2 2-11 0,2 2-6 0,0 3-9 0,1 5-5 16,1-3-3-16,-1 4-10 0,3 0-6 15,-5 0-6-15,3 0-1 0,1 3-5 0,-3-1-6 16,4 0-5-16,-3 0-19 0,1-3-8 0,-1 1-6 0,1 0-4 0,-1 0-15 15,0-2-5-15,-2-8-8 0,2 1-14 0,-1 3-10 16,-1-3-17-16,2-2-13 0,-2-1-13 16,1-4-15-16,-1 1-17 0,2-2-8 15,-2-1-7-15,-1 0-136 0,3-1-314 0,-3-2 139 0</inkml:trace>
  <inkml:trace contextRef="#ctx0" brushRef="#br2" timeOffset="153517.6202">13505 10634 258 0,'-3'-22'259'0,"1"2"-13"0,2 2-6 16,-1 5-23-16,1 0-19 0,1 3-19 0,2 2-19 0,0 0-17 15,1 1-12-15,2 2-15 16,2-1-13-16,5 0-10 0,0 2-8 0,2 2-6 0,0 1-10 16,7 3-8-16,-7-1-9 0,2 3-2 0,3 3-8 15,-5-2-2-15,4 6-6 0,-8-2-12 0,3 5-10 16,-1 1-2-16,-6-2-14 0,0 0 0 0,-6 1-1 0,-1 0-1 15,-3 1 10-15,-2-2-4 0,-7 3-1 16,-2 0 4-16,-1-1-2 0,-3-4-4 0,-4-1-2 0,1 2-10 16,-1-5-12-16,-1 0-15 0,3-1-23 15,-1-1-31-15,2-3-30 0,3-2-40 0,1-1-59 0,0 0-129 16,3-4-382-16,-1 1 170 16</inkml:trace>
  <inkml:trace contextRef="#ctx0" brushRef="#br2" timeOffset="154850.0769">13837 10744 58 0,'3'-5'234'15,"1"0"-6"-15,2-1-4 0,-5 0-8 16,2 2-7-16,1-4-10 0,-3 4-13 0,1-2-12 16,-2 0-17-16,-2 1-12 0,1 1-16 0,1-3-7 15,-1 4-6-15,-2-2-7 0,-1 1-8 0,-2 1-6 16,2-1-8-16,-2 2-8 0,2 0-7 16,-6 1-8-16,3 1-4 0,-2 0-12 0,1 3 18 0,0-1-8 15,-1 1-3-15,1-2-5 0,-1 3-10 16,1 2-4-16,1-1 2 0,0 3 3 0,0-2-12 0,0 5-4 15,0-1-4-15,2-2-1 0,0 3-5 0,2-3-3 0,0 3-3 16,2-2-13-16,2 0 2 0,0-1-4 16,1-1-13-16,1 1-5 0,1 0 5 0,0-4-6 0,2 0 1 15,1 2 1-15,0-5 2 16,0 1-1-16,3-4 5 0,-2 2 2 0,-1-2 1 16,3-5 3-16,-3 5-1 0,3-5 2 0,-3 1 9 15,0 1 11-15,-1-1 6 0,-2 2 1 0,2 0 8 0,-2 0 4 16,-3 0 4-16,1 0-2 0,-1 1 3 15,2 2 4-15,-3-2 0 0,0 3-3 0,0-5 3 0,0 5-11 16,0-2-7-16,0 2-4 0,0 0 3 0,-3-3-5 0,3 3-10 16,0 0-10-16,0 0-15 0,0 0-4 15,-4 7-12-15,4-7-5 0,0 5-7 0,1-1-7 16,2-1-9-16,3 1-5 0,-2-1-4 0,2 0-3 16,2 0 1-16,-2-2 0 0,3-1 8 0,0 1 4 15,-2-1 6-15,1-2 8 0,1-1 5 16,-1-2 10-16,1 0 11 0,-5-1 13 0,3-2 19 0,-1-3 9 15,-2 2 8-15,0-4 2 0,-1 0 9 16,1 1 4-16,-4-1 5 0,2 0 8 0,-4 1-11 0,-1 3 4 16,2 0-5-16,-2-1 1 0,-1 4 1 0,4 0-2 0,-4-1-4 15,1 4-8-15,0-2-4 0,0 4-3 16,0 1-7-16,3 0-11 0,-5 4-3 16,2-1-9-16,2 4-12 0,-1 2-9 0,4 0-7 15,2 4 0-15,0-2-21 0,2 0-14 0,3 1-7 0,1-1-1 16,6 2 0-16,1 0-2 0,-3-4 0 15,3 1 4-15,-3-2 10 0,0-1 3 0,-1 0 6 0,-2-1 8 16,0 1 6-16,-4-3 6 0,0 1 16 0,-3-3 19 0,2 1 11 16,-3-1 9-16,-2 0 11 0,1 1 6 15,-2-3 11-15,-3 4 0 0,0-3-1 0,-3 4 2 16,2-2-1-16,-3-2-1 0,2 2-3 0,-1-2-4 0,0 0-1 0,1-1-5 16,5 0-1-16,-6 0-1 0,2 4-10 15,4-4-12-15,0 0-13 16,0 0-20-16,0 0-10 0,7-9-4 0,0 3-6 0,0 2 2 15,6-5-9-15,-1 3-1 0,1-4 4 0,0 1 7 0,-2-1 4 0,3-3 5 16,-3 1 21-16,-1 2 21 16,0-2 24-16,0 0 12 0,-2 0 13 0,-2 0 17 15,-2 5 9-15,-2 0-5 0,-1-1-6 16,-2 3-11-16,-2 2-4 0,-3-1-4 0,2 2 0 0,-5 0-5 16,1 2-6-16,-2 2-4 0,-4 1-2 0,4 1 0 15,-1 4-8-15,1-1-5 0,3 2-2 0,4-2-2 16,-2 2-9-16,5 1-9 0,1 1-13 0,3 1-10 0,0 1-12 15,6-2-11-15,0 1-16 0,7 1-5 16,0 0 1-16,1-3-1 0,3 1 1 0,-2-1 7 0,-4-5 5 16,-1 3 7-16,0-1 2 0,-4-6 10 15,-3 4 17-15,0-3 15 0,-4-1 18 0,1 3 8 0,-1-3 6 16,0 1 8-16,-3-2 6 0,0 0 2 16,-7 4-8-16,-3-2-4 0,-3-2 2 0,-1 1-5 0,0-1-2 15,0 0-7-15,0 0 2 0,-3 0-4 0,3 0-4 16,0 0-8-16,0 0-11 0,1-1-11 0,2 0-17 15,2 2-19-15,4-2-27 0,-1 1-32 0,2-1-41 0,4 1-47 16,-3-6-56-16,5 4-129 16,3-3-415-16,1-2 184 0</inkml:trace>
  <inkml:trace contextRef="#ctx0" brushRef="#br2" timeOffset="155030.6965">14303 10706 152 0,'10'-9'301'0,"0"0"0"0,-3 2 0 15,-3 1-7-15,3-1-7 0,-1 2-14 0,-1 1-9 0,-2-1-38 16,1 2-27-16,-2 2-18 0,-1-2-24 15,2 2-13-15,-3 1-19 0,0 0-9 0,0 0-15 0,7 6-11 16,-7 1-5-16,1 0-19 0,1 3-15 0,-1 2-13 0,2 0-26 16,-3 1-23-16,0 0-19 15,4 2-19-15,-1 0-28 0,-3 4-32 0,0-4-32 0,2 3-38 16,-1-4-37-16,0 1-42 0,-1-1-191 16,0-3-487-16,0-2 215 0</inkml:trace>
  <inkml:trace contextRef="#ctx0" brushRef="#br2" timeOffset="155790.3064">14462 10756 2835 0,'7'-13'175'16,"-3"0"-1"-16,-2 0 9 0,-1 4-42 0,1 2-12 0,-1 1-14 15,-1 1-20-15,0 0-23 16,0 0-19-16,0 2-3 0,3 1-7 0,-3 0-12 0,0 2-1 16,0 0 0-16,0 0-9 0,0 0 1 15,1 12 1-15,-2-5-12 0,-2 3-19 0,3 2-15 0,-1 0-8 16,2 1-7-16,-2-1-14 0,1 1-11 0,0-2-17 0,1-4-6 15,-1 1-11-15,3-3-2 0,-2 1 3 16,2-3 7-16,3-1 8 0,-3 3 13 16,2-5 3-16,-5 0 7 0,10-5 19 0,-6 2 17 15,2-2 15-15,-2-2 9 0,3 2 7 0,-3-2 8 0,-1 3-4 0,1 0-6 16,-1 0-4-16,0 0 6 16,0 1-6-16,-2 0 1 0,2 2-3 0,1-2-2 0,2 3 4 15,0-2-6-15,-1 2 0 0,1 0-4 16,2 2-6-16,2-2-7 0,4 2-8 0,0-1-4 0,0-2 0 15,3-1 5-15,-1 0 1 0,4-3 3 0,-5 3 1 0,0-3 3 16,-2-1 12-16,1-1 13 0,-7 2 14 16,3-3 21-16,-2-2 15 0,-2 2 7 15,-2 1-1-15,-2-3 11 0,-2 2 4 0,-2 1 0 16,-2-2-4-16,-3 2-6 0,-3 1-1 0,-2 0-5 0,0 1-2 16,-3 3-14-16,2 0-5 0,-1 2-3 15,3 0-5-15,-2 0-4 0,3 4-8 0,2-3-20 0,1 2-18 16,0 0-15-16,4 1-18 0,0-2-18 15,6 2-8-15,0 0-8 0,2 2-18 0,2-1-6 0,1-1-8 16,4 0 5-16,-3 1 7 0,1-4 11 0,-1 1 9 0,1-1 25 16,-3 0 27-16,0 0 31 0,-1-1 25 0,0-1 28 15,-1 1 23-15,-1 1 18 0,-1-1 11 0,-3 0 8 16,7 0-7-16,-7 0-2 0,0 0-10 0,5 0-11 0,-5 0-7 16,2 4-9-16,-2-4-6 0,3 1-23 15,-3-1 4-15,3 6-10 0,-1 3-2 16,0 3-12-16,2 1-19 0,-1 5-8 0,3 5-12 15,-5 1-12-15,5 2-13 0,-2 10-9 0,0 0-6 0,-1 2-12 16,1-1-5-16,-2-3-9 0,-1 4-7 0,1-2-2 16,-2-1 3-16,1-10 5 0,-4-1 7 0,2 1 4 15,-2 0 3-15,-1-3 13 0,-2-1 2 16,-1-1 5-16,1-1 12 0,-1-5 14 16,3-1 5-16,-3-3 1 0,0 1 6 0,1-4 2 15,-1 0 7-15,0-1 10 0,-1-2 5 0,2-1 3 0,-1-1 12 16,2 0 15-16,-2-2 1 0,1-3 2 0,-1-1-2 0,0 0 4 15,1-2 12-15,1-1 25 0,-2 0 8 0,4-2-3 16,1-3-5-16,0-1-13 0,3-2-2 0,0-8-4 16,1 3-11-16,3-2-16 0,0 0-8 15,4 0-11-15,0 0-15 0,4 1-15 0,3 0-10 0,1 3-22 16,0 2-26-16,1 5-32 0,2 2-46 16,0 2-51-16,1 1-54 0,-5 3-166 0,1 2-458 0,-1 1 202 15</inkml:trace>
  <inkml:trace contextRef="#ctx0" brushRef="#br2" timeOffset="156058.9996">15087 10642 121 0,'3'-14'368'0,"-2"3"-22"0,1 2-19 0,-1 1-22 0,0 2-15 16,-2 1-29-16,1 1-27 0,1 0-22 15,-2 2-24-15,2-1-17 0,-1 3-26 0,-1-4-5 16,1 4-24-16,0 0-9 0,0 0-11 0,3 11-4 0,-5-4-13 16,4 6-9-16,-2 2-6 0,3 4-8 0,1 3-18 15,0 0-3-15,2 0-17 0,1 1-14 0,-1-1-10 16,0 0-17-16,1-1-13 0,-2 3-14 16,2-2-15-16,-3-2-14 0,-1 0-18 0,-1-2-22 0,-1-3-26 15,-1 1-31-15,2-5-45 0,-4-1-53 16,1-1-158-16,-2-3-468 0,-1 0 207 0</inkml:trace>
  <inkml:trace contextRef="#ctx0" brushRef="#br2" timeOffset="156358.8268">14962 10653 3397 0,'-6'-9'12'0,"2"-1"29"0,0 2 14 16,1 1-8-16,0 1-10 0,2 2-1 15,-1-2-1-15,2 0-8 0,3 1 1 0,4-2 1 0,3-1-3 16,10-3 6-16,1 3-4 0,4 0-7 0,12-1-6 0,4 2 5 16,-2-2 1-16,4 1-6 15,0 3 9-15,-2 0-12 0,2 1-6 0,-3 2 5 0,-14-2-3 16,1 3 7-16,-3-1-16 0,-2 1 10 16,-9 1-6-16,-2 0-3 0,-3-1 7 0,-2 2-8 0,-2 0 2 15,-1-1 1-15,-3 0-6 0,0 0-4 16,-9 9 5-16,1-6-7 0,0 1-10 0,-2 0-17 0,0 0-17 15,-3 0-16-15,4 0-26 0,1 0-30 0,-1 1-38 16,1 1-46-16,1 0-45 0,-3 2-239 0,4-1-535 16,0-2 237-16</inkml:trace>
  <inkml:trace contextRef="#ctx0" brushRef="#br2" timeOffset="157058.8723">15487 10770 308 0,'-2'-6'311'0,"1"2"-17"0,-1-1-12 0,0 0-12 16,1-1-21-16,-3-1-29 0,-2 2-22 16,-1 1-16-16,1-2-19 0,-1 3-12 0,-4 2-20 0,-3-1-13 15,-1 4-6-15,-1-1-13 0,0 2-8 16,-7 3-8-16,2 3-9 0,2-2-8 0,5 2-7 0,1 0-10 15,1 2 2-15,0-2-3 0,5 2-14 0,0 0-25 16,3-2-9-16,2-1-15 0,2 1-10 0,3-1-14 16,3 0-3-16,2 1-14 0,1-4-10 0,5 1-15 0,5 1-8 15,-4-3-5-15,6-1 4 16,-5-3 8-16,1 0 3 0,4-2 8 0,-5 0 13 0,-2-2 18 16,-1 4 28-16,-3-3 23 0,-1 2 22 15,-4 1 19-15,1-2 8 0,-2 0 7 0,0 1 0 0,-4 1-1 16,5-1 4-16,-5 1-2 0,0 0-6 0,0 0-6 0,0 0 0 15,0 0-11-15,0 0 1 0,0 0-13 16,-10 6-10-16,10-6-21 0,-4 1-20 0,4-1-22 16,0 0-6-16,0 0-13 0,8 2-20 15,-8-2-14-15,21-3-6 0,-6-3-13 0,6 0 7 0,1-3 6 16,0-1 10-16,-2-2 16 0,1-2 9 16,-4-5 34-16,3 3 21 0,-6-4 25 0,1-2 27 0,-5-2 24 15,0 2 23-15,-4-3 14 0,-1 1 22 0,-2 3 15 0,-2 2 8 16,-1 5-6-16,-2 0-2 0,-1 2-5 15,-3 1-20-15,-2 1-11 0,1 4-8 0,-5 0-7 0,0 1-7 16,-2 3-12-16,1 4-12 0,-1-2-2 16,4 5-11-16,-1 3-1 0,2-3-28 0,2 6-17 15,3 0-23-15,3 0-2 0,1 2-12 0,1 2-13 16,6 4-15-16,2-3-5 0,0 3 2 0,4-5-3 16,0 4-4-16,0-2 6 0,-5-5-2 15,7 4 5-15,-5-3 9 0,1 4 2 0,-2-6 7 16,2 1 9-16,-4 2 2 0,2-2 14 0,-1 1 4 15,1-1 8-15,-4 0 13 0,2 1-3 0,0 0-1 0,-1-2 5 16,-3-1 8-16,0 0-3 0,-2-3 7 16,3 1 0-16,-4-3 2 0,2 2 3 0,-4-1-1 0,1-2-3 15,-2 3 1-15,-1-3-9 0,-5 1-16 0,1 2-13 0,-2-5-14 16,0 1-16-16,-4-3-7 0,1 2-19 16,1-4-21-16,-2 2-9 0,1-5-20 0,4 2-26 15,3-5-31-15,-1-1-22 0,4-2-33 0,0-1-138 16,0-1-409-16,6-8 180 0</inkml:trace>
  <inkml:trace contextRef="#ctx0" brushRef="#br2" timeOffset="157229.6001">15793 10539 53 0,'22'-38'219'16,"0"4"16"-16,-1 4 13 0,-6 9 0 0,-1 6-10 0,-4 5-12 15,-1 2-19-15,-1-1-15 0,-1 3-23 16,-1 3-11-16,-2 1-5 0,0 4 2 0,2 1-9 0,-2 7-2 0,2 4-17 16,-2 8-7-16,-4 5-14 15,0 9-11-15,0-1-9 0,-4 3-20 0,1 0-17 0,-3-2-18 16,2-1-23-16,0 0-23 0,4 1-23 0,-3-3-33 0,3-6-34 15,3 0-27-15,1 7-47 16,-1-10-37-16,1 1-239 0,-4-3-490 0,4-4 216 0</inkml:trace>
  <inkml:trace contextRef="#ctx0" brushRef="#br2" timeOffset="157579.5371">16062 10780 60 0,'1'-3'230'0,"1"-1"-19"0,1 2-23 0,-2-1-19 16,3 1-17-16,0 0-13 0,2 1-15 16,1 0-14-16,0 1-9 0,3-2-9 0,0 2-18 0,4-1-8 15,-1 1-12-15,2-2-2 0,-1-2-5 0,-1 2-6 16,1-3-3-16,0 2-2 0,-3-3 6 0,-1 3 15 16,-3-1 16-16,0 1 10 0,-4-2 1 15,0 4 0-15,-2-3-2 0,-1 1 1 0,-3 1 3 16,-1-1-6-16,-7 0 4 0,-3 2 4 0,-6 0-4 15,-1 2 1-15,0 0-2 0,-2 3-8 0,-2-1-4 16,4 2-9-16,-2-1-6 0,2 4-5 0,0-1-7 0,7 0-4 16,0 0-6-16,4 2 2 0,3 2-6 0,0 0-17 15,4-1-10-15,3 3-13 0,6-1-12 0,4-1-13 16,1 0-9-16,9 0-8 0,1-2-5 16,1-2 2-16,2-1-1 0,3-1-2 0,-3-3 2 0,0 0-3 15,-2-3 0-15,-6 0-9 0,1-1-11 16,-3 0-14-16,0-1-28 0,-6 0-18 0,1-2-31 0,-2 0-33 15,0-1-171-15,-3-1-405 0,-1 0 180 0</inkml:trace>
  <inkml:trace contextRef="#ctx0" brushRef="#br2" timeOffset="157769.5893">16208 10666 3626 0,'0'0'65'16,"-4"-11"-11"-16,3 6 6 0,-2-2-16 0,3-1-14 16,-1 1 0-16,-2 4-13 0,0-3-9 0,3 3-27 15,-2-1-34-15,1 0-47 0,0 0-56 0,-2 2-74 0,3-3-94 0,0 5-185 16,0-7-552-16,1 5 245 16</inkml:trace>
  <inkml:trace contextRef="#ctx0" brushRef="#br2" timeOffset="158894.0725">9367 8288 143 0,'-1'-9'202'0,"-2"0"-20"0,0 1-16 16,2 1-4-16,-1-1-11 0,-1 4-6 0,1-1-16 0,0 1-10 15,0 2-15-15,1-1-10 0,1 3-12 16,-3-2-6-16,3 2-4 0,0 0 2 0,-4 11 1 0,1-3-4 16,3 4-5-16,-2 2-5 0,-1 7 4 15,2-1-7-15,0 1 1 0,0 3 0 0,1 2-2 16,2 12-4-16,0-1-8 0,2 2-2 0,0 24-1 15,3-20-3-15,2 22-4 0,0-1 6 0,0 2-12 16,0-1 0-16,-1 3-5 0,1-5-4 0,-1 3 1 0,1 2-4 16,1 3 2-16,1-1-2 0,-1-1 7 0,1-1-1 15,-5-7-7-15,-3-18-4 0,5 20 0 0,-5-20 3 16,4 18-3-16,-3-19 0 0,-2 2-2 16,-1-2-6-16,2-1 1 0,-1-4 1 0,0 0-1 0,-1-10-2 15,1-1-7-15,-2-1-3 16,2-4-1-16,-1-7-10 0,0-2-7 0,-1-1-5 0,3-6-1 15,-3 0-3-15,1-2-11 0,0-3-17 0,-1 0-8 0,5-6-11 0,-1 0-13 16,-1-3-2-16,2-3 6 0,1 0-4 16,-3 0 6-16,4 2 1 0,-4 2 1 0,0 0-3 15,-2 0-4-15,-1 3 2 0,0 0-16 16,0-1-3-16,-3 0-15 0,-1 2-115 0,1 0-260 0,-3-1 115 16</inkml:trace>
  <inkml:trace contextRef="#ctx0" brushRef="#br2" timeOffset="159123.1271">9311 9751 167 0,'-2'-5'241'0,"0"1"-21"0,0 1-21 16,1-1-21-16,0 2-18 0,1 2-15 16,-2-5-19-16,2 5-7 0,0 0-8 0,0 0 2 0,0 0-6 15,12 10-14-15,-6-4-8 16,3 4-9-16,-1 1-2 0,1 2-9 0,5 2-5 0,-2 1-9 15,1 1-4-15,2 1-6 0,1-4-12 0,1 1-16 16,-3-2-24-16,2-1-18 0,-1 0-16 0,-2-3-19 16,-1-2-24-16,1-1-19 0,0-3-14 0,2-1-14 0,-1-2-20 15,-1-2-140-15,1-1-318 16,-1-4 141-16</inkml:trace>
  <inkml:trace contextRef="#ctx0" brushRef="#br2" timeOffset="159261.7867">9630 9902 837 0,'9'-11'25'0,"-1"1"47"0,-3 2 30 0,-1-1 27 15,-1 2 15-15,-1-3 8 0,0 1 13 0,-2 4 5 0,0 0 5 16,-2-3 1-16,1 1-3 0,0 3-10 15,-2-1-9-15,-1 0-18 0,4 2-14 0,-3 0-10 0,3 3-13 16,-6-3-10-16,6 3-8 0,-7 6-18 16,3-1-16-16,0 3-21 0,-5 2-26 0,-2 6-30 0,-2 4-37 15,-1 0-39-15,3 2-52 0,1-1-55 0,-4 1-260 0,4-3-513 16,-1-2 226-16</inkml:trace>
  <inkml:trace contextRef="#ctx0" brushRef="#br2" timeOffset="160058.9321">9284 8160 45 0,'0'0'234'0,"0"0"-15"16,0 0-11-16,0 0-13 0,0 0-15 0,0 0-13 15,0 0-13-15,-1-2-19 0,1 2-8 0,0 0-15 0,0 0-14 16,0 0-4-16,0 0-1 0,-2 10-4 0,2-5-9 15,0 3-4-15,0 0-7 0,-2 4-9 0,0 1-5 16,-2 2-5-16,-2 4-3 16,-1 0-3-16,0 0-6 0,-2 1-1 0,1-3-4 0,-2 2-5 15,1-2 2-15,1-5-2 0,1 0 1 0,0 0-4 0,2-6-3 0,0 3 2 16,0-3-5-16,2 0 0 0,0-3-1 0,0 1-3 16,0-1 13-16,2 0 13 0,0-2 9 0,1-1-3 15,0 0-10-15,0 0-1 16,2-13-5-16,3 0-3 0,2-5-1 0,1-2-1 0,2-1 0 15,-1-3-4-15,1 2 3 0,2-1-4 0,-2 1 6 0,3 3 0 16,-3 2 4-16,-2 4-1 0,-1 2-2 16,0 0 1-16,-1 4-3 0,1-1 0 0,-3 4 7 15,-2 1-17-15,1-2-5 0,0 2-1 0,0 2-3 16,-3 1 1-16,7 1-2 0,-2 0 3 0,2 7-1 0,-1-2-3 16,3 5-2-16,0 0-1 15,5 6 0-15,-1 0 2 0,3 1 1 0,-2 3-5 0,3-4 2 16,3 2 4-16,-6-1-2 0,4 0-4 15,-2-4 2-15,0 0 11 0,-1 0-11 0,-4-5 1 0,0-1 0 16,-4-1 3-16,0-1-1 0,0-1-2 0,-3-1 3 0,-1-1-4 16,2-2 14-16,-3 3 3 0,1-2 12 15,0 0 10-15,-3-2 7 0,3 1 1 0,-3-1-5 16,0 0-7-16,0 0-3 0,0 0-6 0,-3-10-13 16,0 7-27-16,0-3-28 0,-1 1-36 0,0 1-52 15,0 0-76-15,-2-1-81 0,-1-1-293 0,1 1-627 16,-2 1 278-16</inkml:trace>
  <inkml:trace contextRef="#ctx0" brushRef="#br2" timeOffset="162010.3622">11767 6528 36 0,'-7'-1'225'0,"-3"-1"-10"16,3 2-9-16,0 0-2 0,0 0-1 0,1-2-9 0,2 2-5 0,-3 0-9 15,1 0-11-15,1-1-8 0,5 1-6 0,-9-1-12 16,9 1-10-16,-6 0-7 16,6 0-7-16,0 0-10 0,-8 0-13 0,8 0-6 0,0 0-7 15,-4 0-10-15,4 0 2 0,0 0-20 0,0 0-4 16,0 0-6-16,-4 1-6 0,4-1-6 0,0 0-1 16,0 0-5-16,0 0 1 0,16 5-4 0,0-3-7 15,8 0 1-15,3 1-11 0,11 3-2 0,7-1-3 16,21-3-2-16,-15-1 0 0,26-1 1 0,6-1 1 0,6-3 3 0,-2 0-5 15,6-3-5-15,-3 0 2 16,3 0-5-16,-3-1 2 0,0 0 0 16,-4 2-4-16,-4 0-6 0,-12 2-7 0,-2-1-5 0,-22 0-4 15,-4 1-13-15,-3 2-9 0,-11-1-4 0,-2 0-2 16,-4 1 3-16,-6 1 5 0,-6-2 9 0,0 3 6 16,-1-1 14-16,-4 0 11 0,0-1 3 0,-3-1 1 0,0 0 0 15,-2 3 1-15,-7-5 2 16,1-2 2-16,-4 2 2 0,-1 0 5 0,-3 0 1 0,0 2 6 0,-1-4-3 15,-1 2 2-15,2 1-1 0,-3-1-2 0,2 2 2 16,-1-1 4-16,3 1 6 0,0 0-4 16,5 2 5-16,-1-1-2 0,4 1-2 0,-1 1-4 0,2-3-2 15,-1 3-7-15,5 0-4 0,0 0 1 0,0 0-2 16,0 0 2-16,12 10 1 0,-2-7-2 0,4 3-2 16,6 1-1-16,1 1 0 0,0 0-2 0,-1 1-2 15,2-1-3-15,-2 1 4 0,-1 1-1 0,0 0 3 16,-6-2 2-16,-2 0-3 15,-1 1 0-15,-6 0 1 0,1 0-3 0,-7 3 5 0,-1-1-2 0,-4 1 4 16,-4 3 0-16,-6-2-1 0,-3-1-2 0,0 0-9 0,-2-2-6 16,-1-1-13-16,0 0-18 15,-1-2-30-15,1-1-23 0,3-2-34 0,6-3-39 16,0-2-230-16,3 0-439 0,4-1 195 0</inkml:trace>
  <inkml:trace contextRef="#ctx0" brushRef="#br2" timeOffset="162361.0448">13734 6120 203 0,'3'-3'340'0,"0"-1"-34"0,-3 1-39 0,0 3-15 0,0 0-38 16,0 0-14-16,-9 8-17 0,4-3-20 15,-1 3-16-15,-4 4-18 0,0 4-12 0,-1-1-7 0,1 2-16 16,0 3-7-16,3 0-10 0,3 0-6 0,3 3-4 15,2-1-11-15,2-2-15 0,4 2-18 0,0-2-16 16,4-4-21-16,3 0-11 0,2-4-8 0,2-2-14 0,0-2-9 0,3-3 0 16,2-2 3-16,1-4 0 15,-4-4 1-15,-1-3 4 0,0-1 6 16,-1-2 5-16,-3-5 15 0,0-1 19 0,-6-2 12 16,-3-1 17-16,-3-1 9 0,-6 0 5 0,-3-3 0 0,-2 2 4 0,-3 1 3 15,-5-1-3-15,-1 4 3 16,-2 1-6-16,-1 1-3 0,-4 5-6 0,0 0-5 0,-1 7-16 15,-2 1-14-15,2 3-22 0,1 3-20 16,0 3-16-16,4 4-25 0,0 0-21 0,6 2-21 16,7 1-31-16,1-2-35 0,5 4-187 0,3 0-413 0,6-3 182 0</inkml:trace>
  <inkml:trace contextRef="#ctx0" brushRef="#br2" timeOffset="162619.8734">14376 6180 3771 0,'12'-9'80'0,"-3"0"2"16,-3-2-19-16,-3 3-3 0,0-1-18 0,-2 5 9 0,-1-2 16 16,0 2-33-16,0 1 14 0,0-1-6 0,-3 1 4 15,-1 2-6-15,4 1-12 0,-13 2-2 0,2 5-6 16,-2 3 3-16,-6 5-5 0,-1 4-1 16,-7 8-20-16,0 7-13 0,4 1 1 0,3 3-10 15,0 1-12-15,-9 18-1 0,10-17 0 0,-6 18-11 16,9-16-2-16,-6 15-15 0,5-16-7 0,-3-3-12 0,6-1-10 15,-3 1-12-15,2-2-16 0,-2-3-6 0,0 1-19 0,7-12-14 16,0-2-13-16,2-2-17 16,4-7-22-16,-1 1-52 0,4-5-143 0,1-4-443 0,0-3 197 15</inkml:trace>
  <inkml:trace contextRef="#ctx0" brushRef="#br2" timeOffset="163019.861">14369 6561 191 0,'7'-9'343'0,"3"0"-26"0,-6 2-31 0,2 1-29 0,-2 3-27 16,-1 1-21-16,-2 2-16 0,-1 0-16 0,3 5-8 0,-1 1-20 16,-1 3-15-16,-1 5-9 15,0 0-12-15,0 8-11 0,0 2-14 0,0 0-6 0,2 1-5 0,-2 1-16 16,2 1-19-16,1 11-25 16,-3-14-16-16,4 3-12 0,-4 0-17 0,5-2-13 15,-3 0-10-15,1-6-6 0,1-5-8 0,-4 1-2 16,3-4-4-16,-1-2 9 0,-1 0 11 0,-1-5 5 0,0 1 6 15,-1-3 3-15,1-2 4 0,0 0 5 0,0 0 11 0,-7-8 11 16,2 2 12-16,1-6 10 16,-1-1 7-16,-1-7 4 0,-1-1 5 0,0 0 10 0,1-4 7 0,2-1 9 15,-2 1-1-15,4-3 1 0,-1-8 4 16,1 8-4-16,4-9-6 0,2 0 5 0,-3 10-2 16,8-8-5-16,-1-1-2 0,2 3-6 15,3 11-6-15,-1 1-2 0,1 1-4 0,5 5-3 0,-1 2-4 16,3 1-3-16,0 6-4 0,-1 1-3 15,1 5-5-15,-6 0-7 0,2 4-2 0,-4 1 0 0,1 1-3 16,-3 2 6-16,-6 2-5 0,-1-1-3 0,0 5-7 0,-5 4-9 16,-6 2 1-16,-5-2-13 0,-4 3-18 15,-14 4-24-15,0-3-38 0,-7-1-59 16,0-2-74-16,-28 0-235 0,0-2-521 0,18-12 231 16</inkml:trace>
  <inkml:trace contextRef="#ctx0" brushRef="#br2" timeOffset="169987.7037">11016 7576 70 0,'0'0'133'0,"0"0"-8"0,0 0-6 0,0 0-15 0,0 0-4 16,0 0-10-16,0 0-8 0,0 0-8 16,0 0-5-16,0 0-8 0,0 0-5 0,0 0 3 0,0 0-13 15,10 1-4-15,-10-1-7 0,11-1-4 0,-2 2-1 0,-1 1-1 16,2-3-2-16,-1 2-5 0,2-1-2 0,-1 0-6 15,3 0-3-15,-3 0-1 0,3 0-3 0,-3-1-6 16,3-1 2-16,0 2-4 0,2-1-1 16,-6 1-1-16,1-3-7 0,0 2 8 0,-1 1-6 0,0-1 2 15,-4 1 7-15,2 0-4 16,-2-2 4-16,0 2 0 0,0-1 8 0,-5 1 7 0,6-1 5 0,-6 1 7 16,5 0 0-16,-5 0 9 15,4-1 5-15,-4 1 0 0,0 0 0 0,0 0 4 0,0 0 1 16,0 0-8-16,0 0-3 0,0 0-2 0,0 0-5 15,0 0-4-15,0 0-3 0,0 0-2 0,0 0-7 16,-16 1-9-16,16-1-21 0,0 0-19 0,-4 1-32 0,4-1-36 16,0 0-63-16,-3 1-104 15,3-1-295-15,0 0 131 0</inkml:trace>
  <inkml:trace contextRef="#ctx0" brushRef="#br3" timeOffset="189098.7665">3341 9098 111 0,'-7'-10'152'0,"-1"-1"-2"0,-1 2-6 16,-1 1-20-16,0-1 3 0,-2 2-3 0,-2-1-6 15,3 1-3-15,-3 4-11 0,1-1-8 0,-1 0-9 0,-2 4-8 0,1 0-7 16,-6 2-11-16,6 2-4 0,-6 4-10 15,-1 2 0-15,2 1-6 0,-4 2-14 0,3 3 4 0,0 1-2 16,-6 8-5-16,8-5 1 16,-1 12 3-16,0-2 4 0,2 5-2 0,1-2-2 0,2 4 1 0,3-3 9 15,3 6 0-15,3-2-3 16,1-1-5-16,2 2 0 0,6-2-3 0,0-1-2 0,4 0-3 16,1 0-2-16,4-4-3 0,5 2 1 15,1-3-2-15,5 0 1 0,4-6-5 0,4 0 1 0,2-2-2 16,2-5 2-16,5-3-10 0,3-3-5 0,1-4-4 15,1-3-5-15,3-4-6 0,-2-4-11 0,-2-3-6 16,0-5-13-16,-1-2-11 0,-3-8-2 0,-1 0 0 16,-2-6 9-16,0 0 4 0,-8-2 8 15,-2 0 7-15,-5-3 16 0,-2-1 7 0,-7 0 16 0,0-5 17 16,-9 2 13-16,-4-3 15 0,-4-2 3 16,-9-3-2-16,-8-17-5 0,1 20-1 0,-14-14 0 0,-2 3 0 15,-5 1-11-15,-4 4 2 0,-6 6-6 0,13 10-5 16,-24-4-5-16,3 6-12 0,13 15-20 0,-1 2-31 15,-2 6-43-15,0 6-64 0,-19 6-72 0,19 3-128 0,4 4-377 16,5 4 167-16</inkml:trace>
  <inkml:trace contextRef="#ctx0" brushRef="#br3" timeOffset="191348.543">14262 3293 100 0,'-12'-4'161'0,"3"-1"-15"0,-5 0-9 0,0 1 0 0,1-2-7 15,-5 2-14-15,4 1-4 0,-3 1-8 0,1 2-5 16,1-1-10-16,1 2-4 0,-3 1-9 0,3 0-4 15,-3 3-6-15,-1 4-5 0,-2 1 4 0,-1 2-6 16,4 3-2-16,0 5 7 0,-4 1-6 0,1 8-1 16,5-5-3-16,-2 7 0 15,0 4 0-15,0 0-3 0,3 2-1 0,1 1-5 0,5 2-4 0,-2 0-2 16,3 0-3-16,3 0-3 0,-1 1-4 0,3-3-1 16,2 2-2-16,1-2-2 0,2 0-1 15,4 1-2-15,0-6-2 0,4 1-1 0,2 0-1 0,-2-12 1 16,9 8-3-16,-3-11-1 0,1 1 2 15,3-2-2-15,3-1 3 0,10-1-1 0,1 1-2 0,-7-9 4 16,13-2-4-16,-3-4-6 0,3-4 0 0,1-3-1 0,-1-6 1 16,0 0 0-16,-3-6-4 15,-1 1 1-15,-1-5 0 0,-3-1 0 0,0-1-2 0,-3-4 1 16,-3-2 1-16,-2 0 6 0,-4-1 6 16,0-4 1-16,-4-3 4 0,-3 0 6 0,-4-1 0 0,-6-6 0 0,-1-17 0 15,-6 16-2-15,-1-17-1 16,-6 18-8-16,-11-17 2 0,4 17-4 0,-1 4-4 0,-5 1-14 15,-2 4-17-15,-6 6-25 0,0 6-34 0,-7 6-37 0,-3 6-42 16,2 5-60-16,-5 5-215 0,-1 3-467 16,3 3 207-16</inkml:trace>
  <inkml:trace contextRef="#ctx0" brushRef="#br3" timeOffset="192710.0324">11001 3141 93 0,'0'0'152'0,"-4"1"-10"0,4-1-4 0,-4 2-3 16,4-2 0-16,0 0-2 0,-3 2-3 0,3-2-3 0,0 0 0 16,0 0-6-16,-3 2-3 0,3-2-3 0,0 0-8 0,0 0 2 15,0 0-3-15,0 0 1 16,-3 2-2-16,3-2-19 0,0 0 1 0,0 0 0 0,0 0 1 15,0 0 0-15,0 0 2 0,0 0-1 0,0 0-1 0,0 0-12 16,0 0-8-16,0 0-8 0,6-12-17 16,0 5-5-16,4-3-8 0,4-5-5 0,4-1-3 0,5-3-4 15,11-8-7-15,0-2-6 16,3 2-12-16,16-13 3 0,0 1-4 0,-12 13-5 0,21-10 0 16,-3 5-3-16,-18 9-6 0,0 0-3 15,4 4-7-15,-5 1-13 0,0 3-15 0,-11 4-27 0,-4 3-24 16,-4 2-24-16,0 0-39 0,-8 3-21 15,-2 0-32-15,-2 1-128 0,-2-1-383 0,-3 1 170 16</inkml:trace>
  <inkml:trace contextRef="#ctx0" brushRef="#br3" timeOffset="193128.6191">12057 2369 240 0,'0'-4'266'0,"4"2"-26"0,-4 2-24 0,0 0-18 0,0 0-18 16,3 9-17-16,-3-3-14 16,0 3-13-16,0 3-8 0,0 2-12 0,3 6-11 0,-3 0-8 15,1 0-11-15,5 2-9 0,-1-2-5 0,1 3-8 16,1-1-15-16,0 1-18 0,2-2-8 0,-1-1-13 16,-1 1-13-16,0-3-11 0,0 0-4 15,-3-4-9-15,1 0-2 0,-4-5 1 0,2 0 1 0,-2-2 3 16,-1 1-3-16,0-1 9 0,-4 0 5 15,1-4-2-15,-4 1 5 0,0-2-4 0,-3 2 3 16,-2-5 2-16,-1 2 12 0,-3-4 11 0,1 2 6 0,1-2 13 16,0 1 8-16,1-1 3 0,-2 0 2 15,5-1 4-15,0 3-9 0,1-1 6 0,1 1 2 16,1-1-5-16,3 1 3 0,-1-1-5 0,1 1-5 16,0-1-6-16,4 2 2 0,-4-1-7 0,4 1-1 0,0 0-2 15,0 0-7-15,0 0 6 0,11-1-7 16,-1 1 2-16,4-2-6 0,3 1-2 0,4 0 0 0,3-1-7 15,-1 0-5-15,0-1-7 0,4-1-12 16,-4 1-15-16,1-2-18 0,-2 1-24 0,2-1-27 16,0 0-42-16,-3-2-38 0,-1 0-46 0,-7 1-148 0,-3-1-412 0,-1-4 183 15</inkml:trace>
  <inkml:trace contextRef="#ctx0" brushRef="#br3" timeOffset="193458.9748">11871 2372 37 0,'0'0'158'0,"0"0"-8"15,0 0-25-15,10-3-4 0,-3 3-14 16,10-2-9-16,4 1-14 0,4-2-4 0,3 0-1 16,13 1-9-16,3-3-8 0,0 3-6 0,-1-4-10 0,-2 1-3 15,3 0-1-15,-5-1-9 0,-1 2 6 0,-10-1 6 0,-1 1 8 16,-3 1 4-16,-4-1 17 0,-6 2 9 15,0 2 7-15,-6-1 0 0,-1 1 4 0,0 0 7 0,-4-2-4 16,2 2-2-16,-5 0-9 16,5 0-2-16,-1 2 2 0,-4-2 9 0,0 7-14 0,0 0-1 15,0 2 0-15,-5 6-19 0,-1 5-11 16,-2 2 0-16,1 2-7 0,-2 10-6 0,-1 0-3 0,0 0-12 16,3 0-16-16,-1 1-10 0,-2-1-12 15,0 1-15-15,0 0-12 0,2-2-16 0,-5 5-17 0,3-3-21 16,-1 2-16-16,-3-3-17 15,7-9-25-15,-3 0-22 0,3-4-18 0,4-2-157 0,-1-9-380 16,3-3 168-16</inkml:trace>
  <inkml:trace contextRef="#ctx0" brushRef="#br3" timeOffset="193640.95">12541 2683 78 0,'9'-12'364'0,"-1"0"-29"0,-2 5-28 15,-1 0-31-15,-2 3-26 0,2 0-25 16,-3 0-12-16,1 4-19 0,-3 0-11 0,7 5-19 15,-4 2-6-15,0 0-14 0,1 7-11 0,0 7-11 0,-1-2-11 16,-2 5-14-16,1 2-13 0,-1 9-19 0,1-9-18 16,-1 9-19-16,1-11-33 0,0 3-21 0,0 0-32 15,3 8-32-15,-3-10-38 0,-1-2-38 16,4-1-40-16,-3-3-52 0,2-6-183 0,-3-5-476 0,-1-1 210 16</inkml:trace>
  <inkml:trace contextRef="#ctx0" brushRef="#br3" timeOffset="193911.2576">12586 2694 166 0,'-2'-22'297'15,"4"2"-24"-15,-3 2-10 0,2 5-22 0,2 0-27 0,3-1-21 16,0 3-13-16,3 2-18 0,2-2-24 16,2 4-13-16,-1-2-11 0,0 3-17 0,2 0-10 15,2 3-3-15,-1 0-13 0,-1 1-3 0,2 1-12 0,-2 3-5 0,-1 2-14 16,-1-1-6-16,-1 4-4 15,-1 0-9-15,-6 4-8 0,2 2 1 0,-6 0-4 0,0 1-1 0,-3 7-5 16,-7-2-3-16,2-1 0 16,-3 2-1-16,-2-4-2 0,0 1 4 0,-4-1-7 15,2-3-13-15,-3-3-14 0,2 3-16 0,2-4-23 16,3-2-35-16,-2-1-40 0,4-4-49 0,1-1-197 0,-1-2-429 16,2-1 190-16</inkml:trace>
  <inkml:trace contextRef="#ctx0" brushRef="#br3" timeOffset="195410.0578">13166 2379 3762 0,'3'-1'-3'16,"-3"1"-2"-16,0 0-13 0,0 0-7 0,0 0 18 0,0 0-17 15,2 4 8-15,-2-1-2 0,-2 1 7 16,2 2 0-16,0-1-1 0,0 5 5 0,0 0-5 0,0 1-9 16,3 3-9-16,-1 1-10 0,2 3-5 15,-3 3-7-15,1-7-6 0,-1 5-5 0,-1-4-8 0,2-2 2 16,-4 0-1-16,2-4 3 0,-1 0 6 0,-1-2 10 0,1-1 5 16,-2-3 4-16,2 0 5 15,-2-3 6-15,3 0 3 0,0 0 14 0,-13-9 2 16,6 0 4-16,0-4 6 0,-2-6 14 0,2-3 10 15,0-2 3-15,1 0 3 0,1-3 0 0,3-1 2 0,1-8-7 16,0 10 0-16,3 1-2 0,7-3-3 0,-6 5 2 0,4 0-5 16,3 4 1-16,0 1-8 15,2 1 1-15,3 4-3 0,-3 6 2 0,6-4-4 0,-2 4 0 16,-2 4-1-16,2 1-1 0,-3 0-12 16,3 2-2-16,-4 4-11 0,-2-1-12 0,0 7-10 0,0-1-3 0,-4 2-1 15,0 1-1-15,-3 3-9 0,-5 6 6 0,-5-3-1 16,-3 2 5-16,0 2-2 0,-1-4 0 0,-3-2 7 15,4-4-1-15,0-1 10 0,1-1 0 0,3-3 8 16,1-1 6-16,1 0-13 0,1-4 14 16,0 1-1-16,2 1 1 0,1-4-6 0,0 0 3 0,12 3 4 15,-2-2 1-15,4-1 4 16,2 1-2-16,4-1 5 0,1 0 5 0,2 2 1 0,-7-2-5 0,4 3 8 16,-5 1 5-16,1-2 8 15,-2 2 9-15,-1 1 1 0,-2 0 11 0,-1 0 1 0,-3-1 7 16,-1 2-3-16,-2 1 6 0,-3-2 4 15,-1 3-1-15,-4-1 0 0,-3 4 1 0,-4-2-5 16,-6 3-1-16,-4-2-4 0,-1-1-3 0,-1 2 5 16,-4-2 8-16,2-1-12 0,-2-4-1 0,2 2-1 0,0-2-1 15,3-1 2-15,0-1-5 0,-1-1-2 0,8 0-1 16,-2-1 7-16,2-1 4 0,4 0 9 0,2 1 7 16,2-2 2-16,2 2-2 0,1-1-4 0,4 1-7 15,-8-1-13-15,8 1-10 0,-3-2-8 16,3 2-2-16,0 0-5 0,8-3 2 0,-3 2 4 0,4-1-9 15,4 2 0-15,1 0-8 0,0 0 3 0,2 1-7 0,1 0 4 16,5 0 0-16,1-3-1 16,2 2 3-16,-1-4-2 0,4 3-1 0,2-5-5 15,-2 1 2-15,1 0 0 0,9-4 4 0,-2-3 1 16,-11 1-3-16,2 0 3 0,-3-1 8 0,-2-3 2 0,-3-2 14 16,-2 1 8-16,-2-3 3 0,-4-1 10 15,-4 0 11-15,-3 2-1 0,-2 3 1 0,-1 2 5 0,-2 5 1 16,1-1-5-16,-3 0-9 0,-3 0-3 15,1 5-4-15,-4 0-7 0,0 1 6 0,-1 2-12 0,-2 5-6 16,0 0-1-16,2-1 4 0,-1 5-5 16,2 1-15-16,2-2-4 0,2 5-5 0,2 1-12 15,1-2-10-15,2 3-10 0,3-1-3 0,1-3-12 0,1 3-7 16,3-3-4-16,1-1-2 0,2 0-6 0,3-2-6 16,-1-3-1-16,2-1 7 0,3-4 2 0,2-1 11 15,1-2 2-15,-5 1 8 0,3-8 15 0,-6 4 26 0,1-2 23 16,-1 1 35-16,-1 0 7 0,-2 0 12 15,-3 2 14-15,-1 1 5 0,1 0-2 0,-3 1-2 0,-1 0-5 16,0 3-12-16,-3 1-6 16,3-5-2-16,-3 5-9 0,1-1-1 0,-1 1-9 0,0 0-8 0,3 9 4 15,-3-2-16-15,3 1-9 0,-2 1-8 16,3 2-20-16,2 0-22 0,2 1-12 0,1-1-26 16,2-2-13-16,3-2-27 0,2-1-19 15,5-1-20-15,0-3-7 0,3-4-13 0,0-1-10 0,0-4 22 16,1-4 15-16,-5-2 25 0,1-5 37 0,-1 2 42 0,-5-4 40 15,1 1 79-15,-5-3 20 16,-4-3 1-16,1-1-4 0,-2-2 5 0,-3 3 11 0,-3-1 19 0,1 3 10 16,-1 2-3-16,-3 6 10 15,2 3-14-15,-6-2-1 0,1 3-19 0,2 5-11 16,-4-1-15-16,-1 4 11 0,1 1-33 0,-2 2 5 16,1 3-9-16,1 3-7 0,-3 3-2 0,-1 5-22 15,4 5-7-15,-2 4-16 0,6 1-5 0,0 12-13 0,4 2-16 16,-3-1-24-16,6 2-17 0,-3 3-15 15,1-1-9-15,2 1-10 0,0-2-10 0,1-1-14 0,-1-4-17 0,1 1-1 16,-4-11 4-16,3 0 12 16,0-2 12-16,-3-2 14 0,-2-7 9 0,2 0 5 15,-1-4 14-15,2-1 14 0,-1-2 22 0,0-1 25 16,0-1 26-16,0-5 6 0,-1 4 2 0,1-4-5 0,0 0 6 16,0 0-1-16,3-15 2 0,-2 6 3 15,2-2 5-15,-2-3 1 0,2 0-4 0,3-7 1 0,-1 0-7 16,-2-1-11-16,4-2-9 0,0-1-21 0,3-11-10 0,3-2-29 15,1-1-3-15,4-1-15 16,2 1-8-16,7-20-7 0,-9 18 1 16,0 1 18-16,3 1 5 0,1 0 26 0,-1 1 39 0,-3 5 28 15,-4 9 25-15,0 3 22 0,-4 1 19 0,1 3 23 16,-5 4 23-16,0 4 13 0,-2 2 4 0,-1 1-5 16,-2 1-1-16,2 1-9 0,-3 1-13 0,1 3-7 15,-1 0-6-15,-8-3-8 0,8 3-3 0,-16 9-10 16,4-3-7-16,0 4-8 0,-3 4-7 0,-1 3-6 15,5 2-4-15,1 2-5 0,3 1-6 0,-1 12-5 0,4 1-17 16,2 0-12-16,2 3-1 0,2 0-16 16,0 3-14-16,1-1-11 0,0 5-12 0,3-2-15 0,-1-1-11 15,-1-2-10-15,-1-2-16 0,2-2-12 16,-3-9-18-16,1 8-9 0,-1-11-20 0,0-2-26 0,1-1-33 16,-6 1-162-16,2-7-408 0,-2-3 180 15</inkml:trace>
  <inkml:trace contextRef="#ctx0" brushRef="#br3" timeOffset="195589.6162">14078 2447 185 0,'-5'-5'230'0,"3"1"-19"0,-1 0-19 0,0 1-23 0,3-3-12 15,0 3-18-15,3-1-24 0,4-1-16 0,4-1-26 16,7-1-24-16,4 3-29 0,3-1-31 0,3-1-30 0,12-2-30 15,-2 2-23-15,-9 2-32 16,9-3-90-16,-11 1-234 0,0-1 103 0</inkml:trace>
  <inkml:trace contextRef="#ctx0" brushRef="#br3" timeOffset="196089.8443">14548 2302 178 0,'0'0'207'16,"6"-2"-10"-16,-6 2-1 0,0 0-14 0,0 0-18 15,-2 7-7-15,2-7-14 0,-2 8-11 0,0-4-12 0,-1 1-17 16,3 2-8-16,-1 0-8 0,2-1-7 0,-1 1-11 0,2 0-11 15,0 0-11-15,1-2-18 0,4 1-16 0,0-3-21 16,0 1-6-16,3-4-17 0,-1 1-3 0,1-2-3 16,2-3 2-16,2 0 3 15,-1-2 6-15,0-3 16 0,-2 0 19 0,-1-1 18 0,-2 0 16 0,-2 1 16 16,-2 2 5-16,0-2 12 16,-2 0 3-16,-2 3 6 0,0-3-3 0,-2 4 2 0,-2 1-4 15,0 0 3-15,-4 0 5 0,0 1-1 0,-1 3-11 0,-1 0-2 0,0 2-8 16,-3 4-7-1,3 2-7-15,-1 0 1 0,1 2-11 0,0 0-1 16,2 2-10-16,1 1 13 0,1 0-14 0,5 1-5 16,-1-2-19-16,2 0-17 0,3-1-11 0,1-2-19 0,-1-1-15 15,8 2-15-15,-5-6-17 0,8 1-13 0,0-5-13 16,10 0-4-16,-3-6-1 0,2 2 1 0,-1-5 17 16,-1-1 13-16,-1-3 4 0,1-1 26 15,-1-1 21-15,-2-2 25 0,1-2 24 0,-3 3 26 0,-2-3 18 16,-2 2 24-16,-1-1 14 0,-2 6 12 15,-2 0 0-15,-2 3 8 0,0 1-1 0,-2 0-3 16,-1 2 2-16,-1 1-15 0,-1 1-5 0,0 1-11 0,0 3-4 0,-4-3 1 16,4 3-20-16,-14 7-7 15,5-1-8-15,-1 3-2 0,1 2-6 0,-2 5-1 16,1 1-21-16,2 1-20 0,1 1-7 0,2 2-18 16,2-1-15-16,2 1-18 0,3 1-24 0,2-3-17 15,1 2-14-15,2-1-18 0,2-4-2 16,2 3-12-16,1-2 7 0,2-3-2 0,-2-4 12 0,2-1 0 0,0-1-8 15,1-4-6-15,5 2-6 0,-4-4-29 0,-2-2-129 16,-1-2-338-16,-1 1 150 0</inkml:trace>
  <inkml:trace contextRef="#ctx0" brushRef="#br3" timeOffset="196219.8068">15160 2422 236 0,'0'0'304'0,"2"-2"-32"0,-2 2-28 16,3-1-22-16,-3 1-33 0,0 0-28 0,0 0-38 15,0 0-48-15,0 0-49 0,0 0-54 0,0 0-70 0,0 0-190 16,0 0-312-16,-10 8 138 0</inkml:trace>
  <inkml:trace contextRef="#ctx0" brushRef="#br3" timeOffset="200369.6346">7566 4441 125 0,'0'0'126'0,"0"0"-17"0,0 0-16 16,0 0-5-16,0 0-6 0,0 0-16 15,-4 8 2-15,4-5-11 0,0 1-6 0,0-1-5 0,0-1-6 16,0 4-3-16,1-2-2 0,-1-2-3 0,0 3-4 0,0-1-4 15,0-1-12-15,0-1 6 16,2 1 1-16,-2-3-5 0,-1 4 5 0,1-4 7 0,0 0 14 0,0 0-9 16,0 0-4-16,0 0 1 15,0 0-10-15,6-7 4 0,-6 2-1 0,2 1 4 0,-1-2-2 16,2-1 7-16,-2 1-2 0,2-2-2 16,0 1 1-16,0-2-6 0,-2 2 7 0,0 0-5 0,1 1-1 15,-1 0-2-15,1 2-2 0,-1 1 0 16,-1-1-3-16,3 0-10 0,-3 3-2 0,0-2-12 0,0 3-5 15,3-3 2-15,-3 3 2 0,0 0-19 0,4 0-12 0,-4 0-13 16,6 3-13-16,-4 0-20 0,3 1-35 16,-3-1-94-16,3 0-232 0,0 3 104 0</inkml:trace>
  <inkml:trace contextRef="#ctx0" brushRef="#br3" timeOffset="205949.4286">7356 4440 106 0,'-4'-2'130'15,"0"-1"-10"-15,-2 2-4 0,6 1-3 0,-9-1-1 0,4-1-12 16,1 2-5-16,-3-2-8 16,1 1-5-16,0 1-3 0,2-1-4 0,-2 1-4 0,6 0-9 15,-8 0-22-15,2 0 7 0,6 0-1 16,-8 0-2-16,8 0-8 0,-7 0 0 0,7 0-8 0,-7 0-6 15,7 0 0-15,-3 0-2 0,3 0 0 0,0 0-2 0,0 0-3 0,0 0 2 16,0 0 0-16,0 0-2 16,0 0 2-16,0 0-5 0,0 0 0 0,17 2-2 0,-7-3 4 15,7 0-1-15,4-2-7 0,3-1 5 16,4 2-2-16,0-2-3 0,2 1 2 0,11-3-3 16,-1 1 0-16,1-1-3 0,0 2 2 0,0-1-9 15,-2 0-9-15,1 1 5 0,-11 2-5 0,1-1-3 16,-2 2 0-16,-1-1 1 0,-2 0-2 0,-2 1 2 15,-9 0 4-15,0-1-3 0,-6 1 2 0,-2 1 6 16,-2 0-5-16,-4 0-2 0,0 0 5 0,0 0 1 0,0 0 4 0,-21 2 2 16,6 1-4-16,-8 0 4 0,-2-1 2 15,-2 3-6-15,-1-1 6 0,1-1-6 0,-3-1 11 16,4 2-6-16,-1-2-3 0,-1 1 0 0,1 0 1 16,-1-2-1-16,2 1-2 0,0 1 7 0,2-1-3 15,-3-1-1-15,5 0-3 0,-1 1 3 16,0 0 8-16,4-2-6 0,2 0 13 0,3 0-2 0,3 0 0 15,1-2 2-15,0 2-5 0,3 0 15 16,1 0-3-16,2 0-3 0,4 0-1 0,-7-2-4 16,7 2-1-16,0 0 5 0,0 0-7 0,10-4 1 0,-1 4-4 0,6-3 1 15,0 2 5-15,8-4-10 16,-1 2 7-16,5 1-11 0,-2-2-3 0,5 0-7 0,-1 1 1 16,1 0-12-16,-2 1 4 0,2-2 0 15,1 1-4-15,-3 0 2 0,-3 1 0 0,1-1 7 0,-5 2-6 16,0-1 5-16,-7-1 0 0,0 3 5 0,-7 0-1 15,0-1 5-15,-4 1-5 0,-3 0 0 0,0 0 4 16,0 0-3-16,-20 1 7 0,5 0-2 0,-11 3 3 16,0 0 2-16,-4-1-1 0,-12 3-4 15,1-2 7-15,-1 0-2 0,4 2 0 0,7-3 2 0,1 1-4 0,2-2 5 16,3 1-5-16,-1 0 13 16,6 0-7-16,5-2-4 0,1-1 11 0,6 2-11 0,-1-2 8 15,5 0-4-15,4 0 2 0,0 0-2 16,0 0-2-16,0 0 6 0,28-5-4 0,-5 2-2 0,2-1 1 15,4-2-7-15,14 2 5 0,-1-2-3 0,-1 2-14 0,0-1 7 16,-2-1 12-16,-1 2-14 16,-8 1 0-16,-2-1 8 0,-3 0-6 0,-2 1 6 0,-8 1-2 0,-5 0 2 15,0 0-5-15,-6 2 3 16,-1 0 0-16,-3 0-1 0,0 0 9 0,-18 3-6 0,1-2 5 16,-3 1-7-16,-2 1-11 0,-2 1 17 15,0 0-15-15,1-2-9 0,2 1-12 0,7-1-28 0,0 0-28 16,4-1-111-16,3 0-220 0,1-1 98 15</inkml:trace>
  <inkml:trace contextRef="#ctx0" brushRef="#br3" timeOffset="207989.5853">6682 11621 29 0,'-2'-1'213'0,"1"-5"-19"0,0 3-8 0,-1 0-17 15,2 3-11-15,-1-3-10 16,1 3-12-16,0 0-10 0,-2-3-11 0,2 3-11 0,0 0-14 15,0 0-11-15,0 0-10 0,0 0-6 0,0 0-4 0,0 0-8 16,7 10 1-16,-4-2-10 16,4 4-3-16,-3 0-4 0,1 6-2 0,2-1-8 0,-2 3-1 15,0 1-1-15,0-2-1 0,-1 1-3 16,1-2-7-16,2 0 3 0,-1-4-3 0,0-3 2 0,1 1-2 16,0 0 7-16,1-3 9 0,2-1-2 15,3-1 2-15,1-2-3 0,2-4 3 0,9-2 3 16,4-4 0-16,14-10-9 0,3-4-3 0,16-13-2 15,0-5-4-15,-1-4-2 0,-5 1-5 0,0-1-4 0,-7-5-7 16,-17 12-15-16,-1-1-23 0,-4 2-29 0,-5 3-22 0,-9 9-34 16,-2 4-25-16,-7 5-46 15,-7 5-128-15,-2 2-354 0,-5 5 157 0</inkml:trace>
  <inkml:trace contextRef="#ctx0" brushRef="#br3" timeOffset="208478.8842">6731 11760 175 0,'-3'-1'239'0,"3"1"-23"0,-8 0-22 0,8 0-19 16,-5 3-19-16,2 1-14 0,-1 1-14 0,0-1-16 16,2 3-8-16,-1 2-13 15,1 0-7-15,2 1-14 0,0 2-4 0,-1 1-2 0,2 1-9 16,-1-2-9-16,4 1-2 0,-1 0-4 16,0 0-3-16,2-1-5 0,-1 0-3 0,2 1 0 15,-1-3-2-15,0-1-7 0,0-1 1 0,3 1-3 16,-2-3 0-16,1 1-4 0,5 0 6 0,2-3 2 0,0-1 1 15,9-4 3-15,1-4-1 0,5-3-4 0,13-7-3 0,22-13 5 16,0-3-7-16,-1-6-3 16,5-1-2-16,-2-9 0 0,0 2 0 0,-1-7-6 0,1 7 3 15,-7-2 0-15,0 6 2 0,-20 16 1 16,1 1-3-16,-16 10 4 0,0 1-9 0,-6 4-4 0,-7 3-24 16,-2 3 0-16,-4 2 5 0,-2 2 0 0,-3-1 6 15,0 0-3-15,-12 16-14 0,-1-2-3 0,-5 1-16 16,-2 2-19-16,-1-1-9 0,1 1-26 15,-4 0-16-15,6 0-16 0,-2 0-11 0,3-1-34 16,3-1-100-16,3-6-302 0,4 0 134 0</inkml:trace>
  <inkml:trace contextRef="#ctx0" brushRef="#br3" timeOffset="213269.4279">14549 7572 298 0,'-1'-5'301'15,"0"-1"-33"-15,-1 2-25 0,1 1-26 0,1 1-21 0,0 2-24 16,0-6-15-16,0 6-19 0,0-5-13 0,0 5-12 16,0-3-13-16,0 3-13 0,0 0-6 0,0 0-10 15,0 0-5-15,8 10-5 0,-2-4-6 0,-2 1-10 0,2 0-1 16,1 5-6-16,-2-4-2 0,2 2-3 15,-1 0-4-15,1 3 0 0,0-2-16 16,0 0 2-16,-3 0-2 0,-1 2-2 0,1-5-3 0,-1 3-1 16,0-2 0-16,1-1 2 0,-1-2-4 15,0 2 2-15,-2-2-2 0,1 0 0 0,-1-2 2 16,-1 1 1-16,2 0-3 0,-1-2 2 0,0 1 14 0,2-2 10 0,1 0 8 16,-1-1 9-16,7 1 2 0,4-4 4 15,10-3-4-15,14-6-3 0,7-5-3 0,29-10 13 16,1-3-16-16,9-4-5 0,6-5-4 0,4-5 1 0,5-1-6 15,6 1 2-15,-1-1-5 0,-2 0-6 16,-3 1 2-16,-8-4-10 0,-1 4 15 0,-10 2-20 16,-12 5-5-16,-9 2-10 0,-19 15-5 0,-7 2-16 15,-9 4-17-15,-3 3-29 0,-6 1-36 0,-3 4-46 16,-2 5-40-16,0-3-39 0,-3 6-260 0,0-1-539 16,-3 1 238-16</inkml:trace>
  <inkml:trace contextRef="#ctx0" brushRef="#br3" timeOffset="221330.7733">18418 2569 47 0,'1'-4'196'0,"2"-1"-1"0,-3 1-2 0,2 1 2 0,-1-3 1 0,0 3-5 16,2-3-19-16,-1 3-6 15,-1 1-22-15,0-2-6 0,1 2-11 0,-1-3-6 0,2 4-10 0,-1-2-9 16,0 0-11-16,-2 1-10 16,0 2-9-16,0 0-10 0,2-2-4 0,-2 2-10 0,0 0-6 15,0 0-3-15,0 0-8 0,0 0 0 0,0 0 1 16,5 10-6-16,-5-3-3 0,2 1-2 0,-2 3-1 15,1 2-3-15,-1 2-1 0,0 4 3 0,0 1-8 16,-1 1 1-16,-1 2-2 0,0 0-2 0,0 0 2 16,1 1 0-16,-1 0-3 0,2 2 2 0,-4-1 2 15,1 0-1-15,-1-1-6 0,-2-3 4 16,1 2-6-16,-1-3 8 0,2-6-8 0,1 0 3 0,0-3-4 16,-1 1 0-16,4-5 2 0,0-1 2 0,-1-1 0 0,1 0-2 15,-2-2 11-15,2 1-13 0,0-2 1 16,0 2 5-16,-1-1 1 0,1-3-3 0,1 4 8 0,1-2 0 15,2-2 3-15,-4 0 4 16,7 1 2-16,-3-1-5 0,2 0-1 0,1 0-2 0,3-1 1 0,0 1-3 16,4 0 0-16,-6-2-3 15,6 2-1-15,7-1 2 0,-4-2-4 0,0 0 0 0,4 1 1 16,-4 0-1-16,-1-1 1 0,-1 0-3 16,1 0-4-16,-2-2-7 0,0 2-11 0,-4 0-7 0,-1-1-18 15,-2 3-19-15,0-2-16 0,-1 1-25 16,1-2-23-16,-3 1-40 0,-1-1-29 0,1 1-33 0,-1-1-171 15,0-1-431-15,-2-2 192 0</inkml:trace>
  <inkml:trace contextRef="#ctx0" brushRef="#br3" timeOffset="221613.0648">18429 2567 50 0,'-4'-2'227'0,"1"-1"-16"15,0 1-15-15,1 0-14 0,2 2-21 0,-2-4-12 0,2 4-16 16,3-4-14-16,1 3-11 0,3-1-13 0,3 0-10 16,4 1-6-16,3-1-10 0,4 0-5 0,3 0-10 15,-3 0-3-15,3 1-10 0,2 1-14 16,-2-2-11-16,-1 1-10 0,1 1-15 0,-3 0-14 15,-8 0-17-15,1 0-9 0,-3 1-16 0,-1 0-5 0,-3 0-9 0,1 0-18 16,-4 1 4-16,-1 0-3 16,-1 0-14-16,-2-2-122 0,0 0-252 0,-9 5 112 0</inkml:trace>
  <inkml:trace contextRef="#ctx0" brushRef="#br3" timeOffset="221821.6649">18436 2711 129 0,'0'0'183'0,"-1"3"-11"0,1-3-4 15,0 0-16-15,-3 4-7 0,3-4 0 0,0 0-9 0,6 2-10 16,-3-1-15-16,1 1-10 16,4-2-11-16,2 1-4 0,3 0-14 0,1 2-3 0,8-3-9 0,-5 0-15 15,4-1-22-15,2-1-36 0,-1 2-32 0,2 2-39 16,2-5-42-16,-4 2-166 0,-1-1-314 15,2 1 139-15</inkml:trace>
  <inkml:trace contextRef="#ctx0" brushRef="#br3" timeOffset="222216.907">19098 2841 84 0,'-2'-2'231'0,"2"2"-6"0,-4-3-8 0,3 1-5 16,-1 0-16-16,2 2-13 16,-4-3-18-16,4 3-13 0,0 0-15 0,0 0-16 0,-3-1-11 15,3 1-11-15,0 0-10 0,0 0-6 16,11-2-11-16,-3 1-9 0,3-2-2 0,2 2-10 0,9-1-6 16,1 2-17-16,-1 0 3 0,3 0-19 15,1-3-13-15,3 1-16 0,-2 2-20 0,0-2-23 0,0 2-21 16,-3-2-14-16,-2 0-22 0,-6 1-8 0,-1-1-17 15,-5 1 2-15,-1 0-17 0,-1-1-126 0,-3 1-306 16,-2-2 135-16</inkml:trace>
  <inkml:trace contextRef="#ctx0" brushRef="#br3" timeOffset="222452.5509">19394 2732 148 0,'-8'-4'183'16,"2"0"-7"-16,-1 0-8 0,1 2-2 0,2 0-1 0,1-1-9 0,-1 0-13 15,4 3-13-15,-6-1-21 16,6 1-9-16,0 0-13 0,0 0-4 0,0 0-6 0,14 0-10 15,-4 1-12-15,4 2-6 0,1 1-8 0,0 2-7 16,0 0-13-16,4 2 0 0,0 0-1 0,-5 0-1 16,3 2 0-16,-4-1-10 0,-2 2 7 15,-1-2-12-15,-3 2-5 0,-2 2 7 0,-3-1 0 16,-2 3 0-16,-4-2 4 0,-4 3 0 0,-4 0 1 0,-2-1-3 16,-3-1 3-16,-2-2-1 0,-2 1-2 15,-1-3-2-15,1-3 5 0,0 2-9 0,1-3 2 16,6-1-15-16,0-2-26 0,7 0-26 0,0 0-36 0,1-3-34 0,3 0-206 15,3 0-366-15,0 0 161 0</inkml:trace>
  <inkml:trace contextRef="#ctx0" brushRef="#br3" timeOffset="222749.4249">19820 2670 242 0,'3'-5'333'0,"0"1"-23"0,1 1-22 16,-2 1-23-16,1-3-21 0,-2 3-24 0,-1 2-23 0,3-2-18 15,-3 2-19-15,0 0-18 0,0 0-18 0,0 0-9 0,1 11-18 16,-1-2-1-16,0-1-11 16,-3 7-6-16,2 5-10 0,1-2-8 0,-1 1-4 0,-1 5-5 0,1-1-4 15,2-1-6-15,-1-1-11 16,0 2-14-16,2-2 5 0,-1-6-6 0,2 1-4 16,0 1-2-16,-1-4-2 0,1 0-5 0,0-2 3 15,-1-3 4-15,0 0-2 0,0-2 0 0,1 2-7 16,1-4 5-16,0 0 4 0,2 0-3 0,-1-2 1 15,5-2-2-15,0 0-9 0,4 0-14 0,2-2-14 0,5-3-15 16,3-1-22-16,0 1-21 0,1-2-32 0,0 1-44 0,-1-1-31 16,2-3-30-16,-4 3-230 15,1 0-493-15,-8-6 218 0</inkml:trace>
  <inkml:trace contextRef="#ctx0" brushRef="#br3" timeOffset="222950.0254">19925 2647 2159 0,'-13'-4'23'0,"6"-1"38"0,-1 0-11 0,1 2-9 15,1 0-10-15,0 1 0 0,2-1-3 16,1 2 8-16,3 1-10 0,-4-3 1 0,4 3-1 0,0 0-3 16,7-6-3-16,3 5 0 0,-2 1-7 15,8-1-7-15,4 0-15 0,1 1-19 0,4-1-29 16,-1 1-32-16,0 2-35 0,-3-2-45 0,0 1-189 15,-5 0-388-15,-5 0 173 0</inkml:trace>
  <inkml:trace contextRef="#ctx0" brushRef="#br3" timeOffset="223146.0167">19818 2787 202 0,'-5'0'265'0,"5"0"-21"16,-4 1-11-16,4-1-9 0,-4 3-13 0,4-3-22 0,0 0-22 16,0 0-13-16,17 0-18 0,-4-3-20 0,4 3-34 0,5-1-33 0,8-1-30 15,-2 2-44-15,1-4-45 16,12-1-48-16,0 3-64 0,-13 0-134 0,0 1-343 0,1-1 152 16</inkml:trace>
  <inkml:trace contextRef="#ctx0" brushRef="#br3" timeOffset="223370.0311">20263 2816 11 0,'0'0'290'15,"-6"1"-14"-15,6-1-22 0,0 0-16 0,0 0-14 16,-7-2-21-16,7 2-18 0,0 0-20 0,0 0-17 0,17-5-19 15,-7 3-19-15,7 1-22 0,5-3-27 0,2 2-16 0,3 0-34 16,1-2-23-16,-1 1-17 0,1-1-31 0,-3 3-25 16,2-3-19-16,-3-1-25 0,0 1-29 0,-3 2-153 15,-7 0-336-15,0-3 149 0</inkml:trace>
  <inkml:trace contextRef="#ctx0" brushRef="#br3" timeOffset="223624.5885">20429 2669 234 0,'-6'-3'324'0,"2"0"-9"0,-2 2-17 0,4 0-19 16,-1-1-13-16,3 2-26 0,-6-1-25 0,6 1-14 16,-4-2-28-16,4 2-21 0,-3-3-26 0,3 3-5 15,0 0-9-15,0 6-12 0,2-2-12 0,-1 4-8 16,3 0-6-16,0 3-9 0,1 2-14 0,2 4-11 0,-3-4-16 15,3 7-14-15,-3-1-18 0,-1 3-15 0,0-1-20 16,-2 0-15-16,2 1-20 0,-6 0-24 0,3 1-26 16,3-1-22-16,-3-3-31 0,1-5-26 0,1 0-47 0,-1-2-139 15,2-3-426-15,3-2 189 0</inkml:trace>
  <inkml:trace contextRef="#ctx0" brushRef="#br3" timeOffset="223875.7524">20873 2612 244 0,'2'-3'311'16,"0"-1"-30"-16,-1 2-32 0,0 0-17 0,-1 2-15 16,0 0-12-16,0 0-20 0,3 8-18 0,-3-4-6 0,0 4-13 15,0 4-29-15,0 0-9 0,0 1-14 0,2 8-8 0,-4-1-7 16,4 0-3-16,-1-2-11 0,0 3-23 15,-1 2-12-15,0-3-6 0,-2 1-17 0,2-2-13 16,0-4-12-16,1-1-16 0,1 0-20 0,-3 1-22 16,2-2-22-16,-1 0-29 0,-2-4-30 0,2-2-42 15,-1 0-204-15,-1 0-432 0,1-4 192 16</inkml:trace>
  <inkml:trace contextRef="#ctx0" brushRef="#br3" timeOffset="224198.0963">20694 2607 230 0,'-7'-4'315'0,"2"1"-16"0,1-1-17 0,1 2-20 0,-1 0-26 15,1 0-21-15,3 2-30 16,-4-2-13-16,4 2-19 0,0 0-15 0,0 0-8 0,10-2-16 15,0 2-16-15,5 0-10 0,11 1-26 0,0 0-22 0,5-1-17 0,7 0-16 16,1-1-18-16,-2 0-12 16,-8 0-7-16,0-1 4 0,-2 2-1 0,-3-2 0 0,-3-1 6 15,-6 3 3-15,-1-2 4 0,-5 2 14 16,-1-1 14-16,-1 1 14 0,-2 0 6 0,0-1 2 0,-2 0-2 16,-3 1-8-16,0 0-1 15,0 0-6-15,0 0 2 0,0 0-21 0,-13-4-15 0,13 4-29 16,-11 1-38-16,6-1-57 0,1 0-55 15,4 0-243-15,-7 3-471 0,4-1 209 0</inkml:trace>
  <inkml:trace contextRef="#ctx0" brushRef="#br3" timeOffset="224958.7652">21512 2432 78 0,'2'-4'279'16,"0"-1"-15"-16,-1 2-19 0,0-1-9 0,0 1-28 0,-1 1-22 15,0 2-19-15,0 0-16 0,0 0-15 0,0 0-13 16,0 0-7-16,-10 13-8 15,3 1-9-15,-3 5-11 0,0 2-11 0,0 3-2 0,-4 10-2 16,1 3-4-16,-2 1-6 0,-1 1-1 0,2 3-9 16,0-1-2-16,-9 18 4 0,7-18-15 0,1 0-7 0,-1-1 0 15,3 1-1-15,-2 0-2 0,2-7-3 16,3-9-5-16,3-1-1 0,0-1-5 0,0-3 0 0,0 0-1 16,2-6-15-16,2 0-9 15,-1-2-8-15,2-3-19 0,0-2-15 0,0 1-16 16,0-2-23-16,1-1-24 0,1 0-24 0,0-2-21 0,3 1-31 0,-3-4-44 15,7 1-140-15,-7-1-405 0,15-8 179 16</inkml:trace>
  <inkml:trace contextRef="#ctx0" brushRef="#br3" timeOffset="225209.3376">21839 2716 2602 0,'11'-11'84'16,"-1"2"13"-16,-1 1 19 0,-4 2-13 0,0 2-44 15,-2-2-13-15,0 5-17 0,0-1-2 0,0-1-7 0,-2 2 1 16,-1 1 4-16,0 0 5 16,0 0 2-16,3 10 0 0,-5-4-3 0,1 3-1 0,1 4 1 0,-1 0-11 15,1 7 5-15,-2 1-6 0,2 1 2 0,0 3-4 16,-1 0 2-16,1 1-5 0,0 0 1 0,-2 1-9 16,1-3-10-16,1 1-10 0,0-3-2 15,-1-1-8-15,1 0-8 0,0-4-17 16,0-2-12-16,-2-4-13 0,2 1-25 0,-1-4-31 15,1 2-30-15,0-5-45 0,0 0-40 0,0-3-155 0,0-2-435 16,0 0 193-16</inkml:trace>
  <inkml:trace contextRef="#ctx0" brushRef="#br3" timeOffset="225500.4181">21720 2694 269 0,'-3'-6'325'0,"-1"1"-22"16,1 1-24-16,1 3-17 0,-1-3-26 0,3 4-7 0,0-4-34 0,0 4-21 15,8-7-19-15,4 3-17 0,4 3-10 16,4-4-16-16,8 2-12 0,12 0-18 0,-2 1-20 0,5 2-14 16,-2 0-9-16,3-2-10 15,-3 0 3-15,-2 2-14 0,-11-1-6 0,-1 2-1 16,-3-2-1-16,0 1 3 0,-3 1-3 0,-8-1-1 0,-2-1-3 0,-4 1 4 15,1 0-2-15,-2 0 2 0,-6 0-5 16,4 0-7-16,-4 0-15 0,0 0-24 16,0 0-23-16,0 0-29 0,-22 3-34 0,12-1-39 0,2 0-61 15,-7-2-204-15,3 3-466 0,-5-1 206 0</inkml:trace>
  <inkml:trace contextRef="#ctx0" brushRef="#br3" timeOffset="226189.746">18611 3763 210 0,'-1'-6'279'0,"0"4"-19"0,0-1-29 0,1 3-23 0,1-3-21 15,-1 3-20-15,0 0-9 0,0 0-16 16,0 0-11-16,-8 8-7 0,7 0-16 0,-1 0-2 0,-1 5-11 16,2 2-12-16,-2 5-8 0,3 2-8 0,0 1 0 15,0 1-11-15,3 1-6 0,-2 1 1 0,2 1-6 16,0-5-6-16,1 3-2 0,1-3-8 0,-5 0 1 0,2-3-3 16,1-2-15-16,-3-2-14 0,0-3-20 15,2 1-21-15,-4-2-20 0,2-2-25 0,-3 1-30 16,1-3-47-16,0-2-52 0,-1 0-176 15,-1-3-426-15,-2-1 189 0</inkml:trace>
  <inkml:trace contextRef="#ctx0" brushRef="#br3" timeOffset="226399.5547">18374 3852 2987 0,'-4'-8'3'0,"1"-1"22"0,3 4 8 0,-4-2-14 15,1 2-6-15,3 1-5 0,-3 0-3 0,2 2-2 0,1 2-1 16,7-5-2-16,-3 4 2 0,6 0 1 16,4-1-3-16,7 0 1 0,5 1 3 0,3 1-7 0,14 0-16 15,-1 0-11-15,4 2-19 16,4-1-15-16,18 0-35 0,-22-1-37 0,3 0-33 0,-3 0-36 0,-1 0-184 16,-4-3-422-16,-12 2 186 0</inkml:trace>
  <inkml:trace contextRef="#ctx0" brushRef="#br3" timeOffset="226890.0157">18923 4004 16 0,'-8'3'281'16,"3"-1"-4"-16,0 0-10 0,2 1-6 0,-1-2-9 0,1 2-10 15,3-3-9-15,-2 4-23 0,2-4-22 0,0 0-21 0,0 0-16 0,15-4-22 16,5-2-16-16,2 1-19 0,4 1-18 16,3 0-27-16,13-5-20 0,-2 3-15 0,1 3-21 15,-1-3-14-15,1 1-16 0,-1 3-11 16,-1-2-10-16,-11 4-12 0,2-4 4 0,-5 3 3 0,-2-1-2 16,-3 0 3-16,-7 1 7 0,-4 0 12 15,-1 1 15-15,-4-3 4 0,-1 1-2 0,-3 2 9 16,-2-4 11-16,2 4 15 0,-13-5 14 0,3 1 11 0,-3 0 4 0,0 0 8 15,-1 1 7-15,1 0 0 16,1 0 5-16,2 0 2 0,2 0 0 0,1 1-9 0,1 1-1 16,2-2-10-16,0 3-4 0,-1-2-13 0,5 2-7 0,0 0-1 0,0 0-3 15,0 0-1-15,0 0-3 16,22 2-4-16,-11 3-5 0,5-2-5 16,-2 2 1-16,6 2-3 0,-5-2-1 0,-2 3 3 0,0-1 0 15,0 2 4-15,-3 2 4 16,-3 0 1-16,-2 0-1 0,0 1 2 0,-2-3 5 0,-3-1 5 0,0 1 4 15,-3 1 3-15,-2-2 5 0,-2 1 1 0,2-2-8 0,-5 2 2 16,-1 1-2-16,1-5-5 16,1 2-21-16,1-4-19 0,0 2-27 0,1-2-31 0,-1 1-43 15,3-2-52-15,1-2-61 0,-2 0-176 16,6 0-450-16,-7-6 199 0</inkml:trace>
  <inkml:trace contextRef="#ctx0" brushRef="#br3" timeOffset="227158.8117">19977 3818 3423 0,'3'-4'29'16,"-2"0"30"-16,-1 2-16 0,1-1-31 0,1 1-8 0,-2 2 0 15,0 0-3-15,1-3-3 0,-1 3 4 16,0 0-4-16,0 0 3 0,-4 9 0 0,3-4-3 15,-2 2 2-15,0 3-1 0,-1 2 3 0,1 2-1 0,0 6 2 0,-1 2-4 16,2 0 1-16,1 1 3 16,1 1 1-16,0 3-5 0,0-4-19 0,0 0-18 0,3 1-16 0,0-4-20 15,-2 2-20-15,2-3-24 0,-3-4-24 16,3-1-35-16,0-1-29 0,-2 0-238 16,-1-5-480-16,0-3 213 0</inkml:trace>
  <inkml:trace contextRef="#ctx0" brushRef="#br3" timeOffset="227359.3982">19823 3834 3156 0,'-5'-6'20'16,"-2"-1"-12"-16,0 0 3 0,1 3-16 0,3-1 5 15,-3 2-3-15,5 0 4 0,1 0 2 16,0 3 9-16,9-7 0 0,3 4-2 0,9 0 0 0,5 0 1 15,5 1 0-15,10 1-6 0,2 0-12 0,5 1-19 16,0 1-15-16,-3 0-24 0,0 0-37 16,3 1-42-16,-4-2-57 0,-4 6-245 0,-10-3-484 0,0-3 215 15</inkml:trace>
  <inkml:trace contextRef="#ctx0" brushRef="#br3" timeOffset="227910.7157">20454 3815 2540 0,'0'0'185'15,"0"0"-54"-15,0 0-37 0,-3 2-39 16,3-2-9-16,0 0-13 0,0 0-1 0,0 0-13 16,0 0-3-16,0 5 3 0,0-5-5 0,6 8 0 15,-2-4-3-15,3 3 4 0,3 3-7 0,0-1 3 16,4 5 0-16,3 0-2 0,3-3-3 16,-2 3 1-16,2 1-9 0,2-3-12 0,0-2-13 0,1 0-17 15,-3 1-19-15,5-3-19 0,-5-2-19 16,-3-1-12-16,-3 0-7 0,-1-5 5 0,-3 3 2 15,-3 0 13-15,-2-3 1 0,0 2 1 0,-5-2 10 0,0 0 10 16,0 0 11-16,0 0 7 0,0 0 12 16,-29-4 11-16,14 4 9 0,-8-2 13 0,1 2 15 0,-1 1 7 15,-2-2 3-15,-2-1 13 0,1 2 8 16,0-1 10-16,1 1 4 0,-2-1 16 0,3-2-2 0,2 2 5 0,5 2 5 16,3-2 1-16,-1-3 0 15,7 3-5-15,0 1-11 0,2 0-4 0,2 1-9 0,4-1-11 16,-9-3-7-16,9 3-1 0,0 0-7 15,0 0-5-15,0 0-2 0,14-3 2 0,0 2-5 0,1-1-3 16,4-2-2-16,2 1-3 0,3 2-2 16,-1-3 1-16,1 0 0 0,1-1 2 0,-1 0-2 15,1-1 4-15,-1-1 2 0,-4 0 12 0,-6 2 9 0,2-1 16 16,-4-1 13-16,1-2 9 0,-3 0 14 16,-2 0 2-16,-2 1 10 0,-2 1 4 0,0 2-4 15,-1-4 5-15,-3 3-12 0,0 0-2 0,-3 3-7 0,-1-6-7 0,-1 3-3 16,0 1-8-16,-2 0 2 0,2 1-15 15,0 2-3-15,-2 1-1 0,3 2-14 0,-1 3-7 16,0-2-4-16,1 4-9 0,0 6-16 0,0 0-12 16,2 1-18-16,1 8-10 0,2 0-11 0,-1 2-8 15,3 1-21-15,1 10-11 0,-4-6-13 16,4-4-19-16,-2 2-22 0,-1 1-35 0,-1-4-29 0,0 2-218 16,-2-7-478-16,0-5 211 0</inkml:trace>
  <inkml:trace contextRef="#ctx0" brushRef="#br3" timeOffset="228123.4784">21012 3848 3228 0,'11'-16'134'0,"-4"6"-42"0,-2 2-27 0,-2 2-26 16,-1-1-16-16,0 3-9 16,0 1-8-16,-1 1 2 0,-1 2 7 0,0 0 4 0,0 0-2 15,2 10 4-15,-3-2-4 0,2 3 1 16,-2 3 3-16,1 6 1 0,2 0-3 0,-1 3-2 15,0 0-20-15,1 3-6 0,1 0-22 0,0 0-18 0,-3 0-17 16,1-2-21-16,1-1-31 0,-2-2-20 16,-1 0-24-16,0-2-29 0,1-8-22 0,-1-4-34 0,2 1-167 0,0-3-448 15,-2-3 199-15</inkml:trace>
  <inkml:trace contextRef="#ctx0" brushRef="#br3" timeOffset="228319.8471">21031 3723 61 0,'1'-5'306'15,"-1"0"-34"-15,1 1-26 0,0 0-26 0,1 2-19 0,1 0-19 16,3 1-18-16,3 3-16 0,1-1-13 0,5 3-15 16,0-1-12-16,5 5-17 0,3-1-28 0,-2 0-29 15,4 2-29-15,-2-1-44 0,-3-1-30 16,0 2-39-16,-5-2-43 0,-1-1-181 0,-6 1-359 15,-2-2 159-15</inkml:trace>
  <inkml:trace contextRef="#ctx0" brushRef="#br3" timeOffset="228491.0271">20995 3974 50 0,'-3'2'322'0,"3"-2"-27"0,0 0-30 0,0 0-25 16,0 0-23-16,17-10-20 0,-3 6-22 15,6-4-15-15,3 1-16 0,3 1-14 0,2 0-23 16,0 2-21-16,-1-2-38 0,2 2-34 0,9 1-51 16,-10-1-63-16,0 2-74 0,-3 2-183 0,3-1-386 15,-3 1 170-15</inkml:trace>
  <inkml:trace contextRef="#ctx0" brushRef="#br3" timeOffset="228809.6261">21615 3649 294 0,'-5'-7'315'0,"2"3"-30"0,0 0-25 15,2 0-20-15,0 3-18 0,-2-2-17 0,1 0-24 16,2 3-13-16,0 0-11 0,0 0-10 0,-3 11-4 15,1-3-15-15,-1 5-10 0,0 4 0 0,-3 2-6 0,1 3-21 16,-1-1 6-16,0 2-16 0,0 0-11 0,-4 11-2 0,-1 0-10 16,1 0-1-16,1 1-2 15,2 3-4-15,-1 2-22 0,-2-1 8 0,3 0-31 0,0 1-19 16,1-5-22-16,2-1-20 0,0-9-17 16,0-1-21-16,-1-3-11 0,2 0-20 0,2-6-24 0,1-3-22 15,0-3-35-15,-1-2-11 0,2-3-211 0,-2-1-462 0,2-1 205 16</inkml:trace>
  <inkml:trace contextRef="#ctx0" brushRef="#br3" timeOffset="229026.4409">21761 3902 244 0,'7'-14'376'0,"0"3"-17"0,-1 3-27 16,-3 3-33-16,1 0-25 0,-1 1-29 15,-2 0-26-15,2 0-23 0,-2 2-29 0,-1 2-12 0,0 0-15 16,0 0-13-16,3 9-3 0,-1 0-14 15,-1 4-7-15,-1 7-8 0,1 0-11 0,-1 4-11 0,2 4-3 16,-2-3-22-16,1 0-9 0,2 1-22 0,0-1-15 16,-2-1-25-16,2 0-22 0,0 1-21 0,-2-5-10 15,2-1-20-15,-1-6-32 0,-1 0-31 0,2-4-34 16,-2-5-35-16,1 2-27 0,-2-1-184 16,-2-5-474-16,2 0 210 0</inkml:trace>
  <inkml:trace contextRef="#ctx0" brushRef="#br3" timeOffset="229199.8061">21793 3843 282 0,'2'-9'312'0,"-1"3"-30"16,1 0-29-16,-1 1-23 0,6 0-26 0,0 1-22 0,6-1-17 16,0 3-14-16,1 0-32 0,2 1-17 15,8 0-10-15,0 3-22 0,0 1-34 0,-1 0-32 0,-2-2-34 16,3 3-49-16,-4 4-44 0,-1-3-49 15,-7 0-175-15,-4-1-376 0,-4-1 167 0</inkml:trace>
  <inkml:trace contextRef="#ctx0" brushRef="#br3" timeOffset="229376.6739">21844 4018 10 0,'-1'4'319'0,"-2"-1"-12"0,1-1-3 0,1-1-6 0,1-1-22 15,0 0 1-15,-3 2-48 0,3-2-24 0,0 0-20 16,16-2-30-16,-3-2-25 0,8 2-38 0,2-5-51 16,4 4-49-16,0-1-57 0,3-1-62 0,8-3-51 0,-9 4-231 0,-3 1-442 15,0-3 196-15</inkml:trace>
  <inkml:trace contextRef="#ctx0" brushRef="#br3" timeOffset="230018.8378">18764 4929 184 0,'0'0'231'0,"-4"-1"-16"0,4 1-15 0,0 0-14 0,0 0-22 15,-6 0-15-15,6 0-15 16,0 0-17-16,0 0-10 0,0 0-14 0,0 0 7 0,-4 4 6 16,4 0-9-16,0-1-7 0,0 2-3 0,0 0-5 15,0 4-3-15,0-1-9 0,2 1-5 0,-1 3-3 16,0 0-11-16,-1-1-6 0,1 3-2 0,1-1-4 0,0 1-2 15,0 4-10-15,0-3 1 0,-1 7 6 16,2 0-7-16,0-1-4 0,-1 1-1 16,0-2-4-16,1 1-3 0,-1-2-11 0,0 2-17 0,2-2-14 15,-1-4-19-15,-1 0-22 0,-1-3-27 0,0 0-29 16,0-3-33-16,-1-1-47 0,0-1-180 16,-1-3-414-16,0-3 184 0</inkml:trace>
  <inkml:trace contextRef="#ctx0" brushRef="#br3" timeOffset="230214.625">18705 4952 23 0,'-3'-11'328'0,"-1"2"-33"0,4 1-29 0,0 3-28 16,-3-1-27-16,6 1-18 0,0 1-21 0,1-3-17 0,3 3-17 16,3-2-15-16,3 0-8 0,2 2-11 0,7 1-14 15,1-1-1-15,1 0-28 0,0 0-22 0,1 3-21 16,2 1-29-16,0 0-26 15,-1 1-24-15,2 2-29 0,-2 0-47 0,-2-1-31 0,-3 3-191 16,-6-2-390-16,-2 2 173 0</inkml:trace>
  <inkml:trace contextRef="#ctx0" brushRef="#br3" timeOffset="230409.2989">18753 5184 60 0,'-3'3'228'0,"2"1"-23"0,0 0-18 0,1-1-9 16,0-3-5-16,4 4-10 0,1-2-11 0,4-2-13 16,6-2-16-16,6-2-17 0,3 1-16 0,0-3-25 15,7-2-20-15,8 0-32 0,2-2-27 16,0 1-43-16,3 1-24 0,0-1-47 0,1 4-147 0,1 0-297 16,-5 0 132-16</inkml:trace>
  <inkml:trace contextRef="#ctx0" brushRef="#br3" timeOffset="230825.3579">19333 5204 203 0,'0'0'252'0,"-4"1"-26"0,4-1-23 0,0 0-20 0,0 0-21 15,0 0-15-15,21 3-22 0,-4-3-15 16,6 0-18-16,2 0-19 0,3-2-18 0,1 0-12 0,11 0-7 15,-2 0-12-15,-10 0-2 0,-1-1-2 0,-1-2 3 16,-1 1-9-16,-3-3 1 0,-6 5 0 16,-1-2-3-16,-1-2 4 0,-4 2 15 0,1-2 11 0,-5 2 7 15,-2 0-1-15,-2-1 1 0,-2 1 6 16,-3-2 7-16,-1 3 5 0,-1-1 6 0,-3-1 9 0,0 1-8 16,0 1 6-16,-1-1-17 0,3 2-4 15,2 1-5-15,-2-1-9 0,3-1-7 0,-1 2-12 0,4 1-6 16,0 0 5-16,0 0-7 0,0 0-1 0,7 10-9 0,2-5-8 15,5 2-8-15,4 1-12 0,-3 0-3 16,4 1 2-16,0 0 3 0,1 2 0 16,-6-3 2-16,-1-1 6 0,1 1 1 0,-4 0 6 15,0-3 8-15,-6 1 2 0,3 0 9 0,-4-1 9 0,-3 1 1 16,-3 1-1-16,-4-2 5 0,-1 1-1 16,-6 0-2-16,-5 2-5 0,-2-1 2 0,-3 1-8 0,3-5-21 15,0 2-20-15,5 1-29 0,-3-3-46 16,3 1-49-16,6-4-67 0,-2 0-237 0,2 0-489 0,0-3 216 15</inkml:trace>
  <inkml:trace contextRef="#ctx0" brushRef="#br3" timeOffset="231119.025">20537 5042 120 0,'-4'-5'341'0,"0"-1"-31"0,-2 2-31 16,-1-1-26-16,0 2-22 0,-1 0-15 15,-1 0-21-15,-2 2-17 0,3 0-16 0,-2 1-20 0,-2 2-4 16,0 0-19-16,-2 1-11 16,1 3-14-16,0 1-10 0,1 1-8 0,-2 6-9 0,1 0-9 0,6-1-4 15,-3 4 3-15,3 2-16 0,-3 0 0 0,6 1-5 16,1 2-7-16,-1 1-4 15,5 1-13-15,2 1-18 0,-2-3-5 0,5 1-22 16,4-1-22-16,1-2-12 0,-1-3-16 0,7-3-17 0,-1-1-19 16,0-4-26-16,7-3-25 0,-2-5-25 0,0 2-52 0,3-9-126 15,0 1-404-15,1-5 180 0</inkml:trace>
  <inkml:trace contextRef="#ctx0" brushRef="#br3" timeOffset="231391.119">20813 5122 5 0,'7'-18'351'0,"-4"5"-19"0,-3 0-16 0,3 5-11 0,-3 0-18 0,-3 1-11 15,3 3-16-15,0-1 5 16,0 0-42-16,0 2-22 0,0 2-24 16,0 1-16-16,0 0-20 0,0 0-11 0,0 0-4 0,-3 7-26 15,-1 4-6-15,4 3-8 0,-3 0-8 0,0 6 1 0,3 2-27 16,-1-1-14-16,2 4-8 0,-2-4-8 16,2 2 4-16,-1-2-15 0,3 1 6 0,0-2-7 15,-3-5 2-15,4 0-5 0,-1-3 0 0,0-3-1 16,-2-1-1-16,2-1 1 0,1-1 0 0,1 0-3 0,-2-2 4 15,1 0-2-15,0-3-1 0,4-1-3 0,1 0-4 0,-1-1-3 16,5-2-12-16,-2-2-13 16,3 1-15-16,2-1-24 0,4-4-27 0,-1 2-28 0,-1-2-36 0,2 2-37 15,2-3-46-15,0-1-46 16,-2 3-207-16,-1-4-538 0,-5 2 238 0</inkml:trace>
  <inkml:trace contextRef="#ctx0" brushRef="#br3" timeOffset="231562.0244">20924 5017 88 0,'-9'-4'296'0,"2"1"-16"0,0 0-20 0,2 2-16 16,1-2-17-16,0 2-19 0,2-1-26 0,2 2-30 0,1-3-31 0,-1 3-31 16,10-1-31-16,-1-2-31 15,7 3-40-15,4-2-41 0,3 2-34 16,3 2-46-16,-4 1-192 0,2-3-353 0,-4 1 156 0</inkml:trace>
  <inkml:trace contextRef="#ctx0" brushRef="#br3" timeOffset="231739.291">20927 5122 77 0,'-6'2'291'0,"2"0"-18"0,-1 0-8 0,1-2-15 16,4 0-13-16,-4 1-15 0,4-1-19 0,-5 0-26 0,5 0-33 15,0 0-27-15,14-4-34 0,-3 3-34 16,6-1-36-16,4 0-36 0,3-3-38 0,3 2-48 0,2-3-44 16,9-1-190-16,-11 0-371 0,0-1 164 15</inkml:trace>
  <inkml:trace contextRef="#ctx0" brushRef="#br3" timeOffset="231990.4116">21339 4899 299 0,'2'-5'307'0,"-1"3"-24"0,1 0-17 0,-2 2-22 0,2-6-24 16,-1 6-20-16,-1 0-20 0,0 0-20 16,10 3-16-16,-3 2-8 0,4 3-4 0,2 2-6 0,2 6-8 15,0 2-8-15,2 3-3 16,-1 0-5-16,-2-1-10 0,-1 4-9 0,1 8-11 0,-7-8-2 0,-1 1 1 16,-6-2-34-16,-3 1-4 0,-3 2-16 15,-4-1-9-15,-12 4-14 0,-5-4-13 0,-3 0-4 16,-2-4-10-16,0-3-4 0,-2 0-2 0,11-7-2 0,-2-1-8 15,5-2-15-15,-1-2-20 0,5-3-21 16,2 1-21-16,4-3-23 0,1-4-41 0,2 1-49 0,3-2-164 16,0-3-435-16,1 0 193 15</inkml:trace>
  <inkml:trace contextRef="#ctx0" brushRef="#br3" timeOffset="232290.2641">21720 4870 2716 0,'11'-8'229'0,"2"-1"-82"0,-6 3-23 0,0 2-20 0,-1-2-19 15,-2 5 4-15,-1-3-8 0,0 2-5 16,-2-2-10-16,0 3 6 0,-1 1-11 0,5-2 0 0,-5 2-2 16,0 0-20-16,3 10 2 0,-2-3 0 15,-2 5-7-15,-1 2 4 0,1 7-5 0,-1 2 4 16,1 2-5-16,-3 2 5 0,-1-1-7 0,1 11 2 15,-6 3-7-15,1 3 7 0,-3-2-7 0,0 0 2 16,2 0-12-16,-3-1-12 0,0-2-9 0,1 0 23 0,-1-2-37 16,6-10-14-16,-1-2 1 0,3-3-3 15,-2-3-5-15,3-3-6 0,3-6-5 0,-1-2-20 0,2 1-21 16,0-3-34-16,3-1-45 0,-2-3-61 16,5-2-67-16,-6 1-241 0,14-12-585 0,-4 2 259 15</inkml:trace>
  <inkml:trace contextRef="#ctx0" brushRef="#br3" timeOffset="232510.5143">21951 5090 249 0,'3'-3'362'0,"-3"0"-31"16,1 2-19-16,-1 1-28 0,3-3-26 0,-3 3-7 0,0 0-23 16,0 0-16-16,0 8-22 0,-1-1-18 15,-2 1-21-15,3 7-11 0,-3 3-14 0,0 0-13 16,1 2-7-16,0-1-10 0,2 0-11 0,0 0-5 15,0-5 0-15,2 0-12 0,0 1-9 0,1-3-9 16,0-2-3-16,3 2-12 0,-1-5-15 0,1-2-18 0,-2 0-27 16,6-1-34-16,-3-3-39 0,4-2-41 15,-1-1-43-15,3-3-40 0,5-4-24 0,-1-1-26 0,-6-1-206 0,2-5-517 16,-3-2 229-16</inkml:trace>
  <inkml:trace contextRef="#ctx0" brushRef="#br3" timeOffset="232647.6694">22116 5015 36 0,'-3'-15'270'0,"-1"1"-2"0,-2 3-5 15,2-2-11-15,-3 3-13 0,4 3-14 0,-2-1-16 0,0 1-21 16,3 5-19-16,-3-3-16 16,1 3-19-16,3-3-14 0,-2 4-17 0,3 1-30 0,0 0-33 15,-6 6-40-15,5-2-45 0,-1 5-61 0,5 3-59 16,-1 1-240-16,0 1-438 0,0 0 194 0</inkml:trace>
  <inkml:trace contextRef="#ctx0" brushRef="#br3" timeOffset="233139.5487">22344 5243 266 0,'3'-8'410'0,"-3"2"-16"0,0-1-19 0,0 0-35 16,-1 0-20-16,-2 1-15 0,-3 1-22 0,-1-1-24 0,-1 2-21 15,-2 3-28-15,-6-1-10 0,2-1-31 0,0 6-17 0,0 0-16 16,0 1-12-16,-2 1-11 16,4 3-18-16,-5 3-7 0,4-1-12 0,-1 5-17 15,4-4-18-15,2 1-25 0,2 1-28 0,2 1-7 16,-2-1-16-16,5 0-17 0,-2-2-13 0,6-1-9 0,-2-2-8 16,1-2-13-16,3-1-3 0,-2-2-4 15,7-1-2-15,-2-1 2 0,2-3-5 0,4 0 4 0,0-3 9 16,5-5 7-16,-1 0 10 0,-1-5 8 15,1 0 21-15,2 1 25 0,-3-4 18 0,0-4 19 16,0 1 17-16,1-12 21 0,-2 0 19 0,0-1 4 0,1-2 11 0,-4-1 6 16,-2 1 16-16,-1 1 21 15,-6 10 0-15,2-2 18 0,-2 2 15 0,-1 5 17 16,-3 1 4-16,0 4-3 0,0 4 8 0,0 2-10 16,-3 1-15-16,3 3-11 0,0 0-18 0,-1 1-17 15,1 0-14-15,-3 1-14 0,3 3-7 0,0 0-8 16,-10 11-9-16,5 2-19 0,-4 8-32 0,1 2-35 0,-1 11-26 15,6 0-29-15,-1 1-34 0,1 3-20 0,5 0-17 16,-1 4-18-16,1-4-7 0,-1-2-22 16,0-8-12-16,2 6-21 0,-3-9-26 0,2-1-22 0,-1 0-28 15,5-4-14-15,-1-2-39 0,-5-5-188 16,3-4-588-16,4 1 260 0</inkml:trace>
  <inkml:trace contextRef="#ctx0" brushRef="#br2" timeOffset="238168.1216">19071 6946 157 0,'1'-2'288'0,"1"0"-13"0,-2 2-9 16,3-2-9-16,-3 2-11 0,2-3-9 0,-2 3-7 0,0 0-18 15,0 0-12-15,2-2-22 0,-2 2-17 16,0 0-15-16,0 0-19 0,1-2-16 0,-1 2-10 15,0 0-11-15,0 0-13 0,0 0-8 0,0 0-9 16,0 0-3-16,2 9-9 0,0-2 2 0,-2 1-9 0,1 4-1 16,0 3-3-16,1 5-10 0,-1 4 2 0,1 0-4 0,0 3-18 15,-2-2-1-15,3 12 5 0,-3-10-4 16,-1 0 2-16,1-3 5 0,-1 2-5 0,1-1 2 16,0-1 5-16,-3-2-4 0,0 0 1 15,0-2-6-15,1-2 0 0,0-3 3 0,-1-4 0 0,2 1 0 16,-1-6-2-16,2 1 3 0,-2-4-2 15,1 3 3-15,1-3-6 0,0-1 0 0,-1 2 6 0,1-4-1 16,0 5 0-16,0-5 4 0,1 2-7 0,-1-2 7 0,0 0 0 0,0 0 0 16,0 0-3-16,0 0-1 15,1 2 2-15,-1-2-1 0,0 0-2 0,0 0 2 0,0 0-2 16,0 0-6-16,0 0 3 16,0 0-7-16,0 0 0 0,0 0 8 0,0 0-8 0,0 0 3 0,14-4 0 15,-6 6 2-15,3-1-5 0,-1-1 1 16,5-1 4-16,2 1-2 0,4 0 2 0,0-3-6 15,3 0 0-15,0 0 1 0,1 1-6 16,2-3-3-16,-3-1-8 0,0 4-5 0,0-3 10 0,-2 2-15 16,-1-3-13-16,-6 3 2 0,-1-1-9 0,-4 2 0 15,-1 0-4-15,-2-2-5 0,-2 1-12 0,-1 2-23 16,-3-2-14-16,-2-1-19 0,-1 1-26 0,-2 0-32 0,0 0-36 16,-3-2-45-16,-6 0-188 0,2 0-488 15,-1 1 215-15</inkml:trace>
  <inkml:trace contextRef="#ctx0" brushRef="#br2" timeOffset="238474.1335">19084 7001 183 0,'-2'-2'263'0,"0"0"-20"0,2 2-23 0,-3-4-14 0,3 4-18 16,-1-2-16-16,1 2-10 16,0 0-21-16,0 0-13 0,0 0-15 0,0 0-11 15,9-2-10-15,-1 2-7 0,2 1-11 0,4-1-7 16,2 0 2-16,5 0-13 0,-5 0-9 0,6 0-12 16,1 0-7-16,1-2-7 0,-3 1-6 0,-1 0-12 15,-3-1-5-15,-2 0-10 0,2 0-7 0,-7 2-12 16,0 0-2-16,-3 0-17 0,-2 0-9 0,1 0-2 0,-3 1-1 0,-3-1-5 15,1 2-15-15,-1-2-27 0,-5 5-20 16,0-3-43-16,-2 2-133 0,-3 0-329 0,-2 0 146 0</inkml:trace>
  <inkml:trace contextRef="#ctx0" brushRef="#br2" timeOffset="238685.6326">19109 7271 19 0,'-1'3'326'0,"0"1"-30"0,1-2-20 16,0-2-16-16,0 3-18 0,2 0-17 0,-2-3-14 15,7 0-15-15,0-1-18 0,3-1-18 0,4 1-16 0,0-3-12 16,2 0-1-16,-1 1-26 0,7-2-23 0,0-1-27 16,-1 3-38-16,2-1-39 15,-3 1-47-15,3-1-59 0,-2 0-54 0,2 4-261 0,-2-2-479 16,-5 0 212-16</inkml:trace>
  <inkml:trace contextRef="#ctx0" brushRef="#br2" timeOffset="239150.36">19675 7238 237 0,'-2'-2'258'0,"-1"1"-15"0,-1-2-14 0,1 0-11 0,0 2-17 0,0 0-13 16,3 1-20-16,-4-2-16 15,1 0-11-15,3 2-17 0,-5-2-9 0,5 2-13 0,-1-3-8 16,1 3-11-16,0 0-8 0,-2-2-9 16,2 2-10-16,0 0-4 0,0 0-8 0,0 0-4 15,12 0-4-15,-2 0-11 0,4-1-6 0,6 0-10 16,3-1-6-16,3 1-10 0,1-3-12 0,1 1-8 0,3 1-3 15,7-2-2-15,-10 1-13 0,1-1-10 16,-3 2-12-16,1 0-9 0,-3-1-14 0,-3 2-5 0,-4 0-12 16,-4 1-7-16,-5 0-7 0,1-2 1 0,-4 1 7 0,-1 1-3 15,-4 0-9-15,2-5-7 16,-2 5-12-16,-4-3-81 0,-1 1-242 0,0-2 108 16</inkml:trace>
  <inkml:trace contextRef="#ctx0" brushRef="#br2" timeOffset="239369.7162">20040 7154 619 0,'-8'-5'54'0,"-5"0"27"0,5 1 15 0,-1-3 3 0,2 3 16 0,-1-1 10 16,-1 0 6-16,4 2 10 0,-1-2 2 0,0 2 1 15,3 1-4-15,-1 0-9 0,1 0-9 0,1 0-10 16,2 2-15-16,-5-4-10 0,3 4-10 0,2 0-9 16,0 0-9-16,0 0-3 0,15 3-7 0,-6 0-5 15,0-1-9-15,5 2-8 0,3 5-8 0,2 1-2 16,2 0-8-16,-4 1 2 0,1 1-5 0,-2 1 2 16,-4-4-5-16,-2 1-6 0,0 2-1 15,-3-1-2-15,-1 1 2 0,-5-3-1 0,0-1 5 0,-2 1 3 16,-2 1 1-16,-5 0-3 0,-2 2 3 0,-6 1 0 15,-2-3-1-15,0 2-3 0,-3-4-5 0,1 0-13 0,6-5-19 16,-3 0-17-16,4 1-21 0,2-2-24 16,3-1-28-16,2-2-38 0,0 0-54 0,1-2-136 0,3 0-382 15,2-2 169-15</inkml:trace>
  <inkml:trace contextRef="#ctx0" brushRef="#br2" timeOffset="239670.6638">20298 7008 269 0,'6'-6'347'0,"-1"-1"-30"16,-2 3-28-16,1 2-21 0,-1-1-32 0,-2-1-17 0,2 2-28 16,0 1-21-16,-3 1-6 0,0 0-10 15,3 10-8-15,1-1-12 0,-4 3-20 0,0 7-9 0,-4 1-7 16,4 4-14-16,-3-1-4 0,-1 4-8 16,1-2-6-16,-4 1-6 0,1 2-4 0,2 6-16 15,0-10-5-15,3-1-19 0,-2-1-4 0,1 2-4 16,2-5-5-16,2 0 3 0,-1-4 3 0,2-2-9 0,-2-1 5 15,2-2-1-15,-1-4 1 0,0 1 1 0,3 1 2 0,-3-5-6 16,4-1 5-16,-2 0-4 16,6-2 2-16,-3-3-4 0,9 1-6 0,-1-4-11 15,-1 0-6-15,7-1-13 0,1 0-8 0,-1-2-15 16,-2 2-8-16,4-2-13 0,1 0-16 0,-2 1-20 16,0 1-23-16,1 0-23 0,-1 0-35 0,-1-2-33 15,-6 4-197-15,-1-3-462 0,-4 3 204 0</inkml:trace>
  <inkml:trace contextRef="#ctx0" brushRef="#br2" timeOffset="239871.5176">20357 7019 157 0,'0'0'228'0,"-3"-2"-16"0,3 2-14 0,0 0-22 0,6-4-15 15,-2 3-10-15,5 0-17 0,0 0-14 0,7 1-9 16,-1-2-19-16,5 2-24 0,-3-1-32 16,1 2-39-16,2 1-36 0,-6-2-46 0,0 0-62 0,-4 0-115 15,-1 1-283-15,-1 0 124 16</inkml:trace>
  <inkml:trace contextRef="#ctx0" brushRef="#br2" timeOffset="240065.7111">20260 7257 137 0,'0'3'245'0,"0"-3"-28"0,0 0-25 0,3 3-13 16,-3-3-17-16,14-3-17 0,-6 1-25 0,5 1-14 0,1-1-30 15,10-2-29-15,-3 2-26 0,6-1-31 0,1-1-50 16,0 2-50-16,-2-2-135 0,0-1-265 0,1 3 118 15</inkml:trace>
  <inkml:trace contextRef="#ctx0" brushRef="#br2" timeOffset="240288.4951">20654 7235 50 0,'0'0'270'0,"0"0"-16"0,0 0-25 16,0 0-24-16,0 0-21 0,0 0-16 0,10-6-19 0,-3 4-16 16,7 1-13-16,3-1-18 15,4 0-18-15,0-2-20 0,5 2-19 0,0 0-20 16,1 0-14-16,0-1-17 0,0-1-20 0,-1 2-32 16,1 1-33-16,-3-3-35 0,0 1-172 0,-1-2-322 0,-7 2 142 15</inkml:trace>
  <inkml:trace contextRef="#ctx0" brushRef="#br2" timeOffset="240549.5203">20859 7068 21 0,'-5'-3'319'0,"-1"0"-10"15,2 0-12-15,0 1-15 0,0 0-14 0,2 1-15 0,2 1-26 16,-5-2-21-16,3-1-26 0,2 3-17 15,-4 0-18-15,4 0-20 0,0 0-9 0,0 0-12 0,0 0-17 16,-3 6-7-16,6-1-7 0,-3 2-9 0,4 2-3 0,1 4-5 16,-3 2-7-16,1 4 0 0,1 0-4 15,-2 1-11-15,-1 1-4 0,-1 1-1 0,2 0-31 0,-2-2-12 16,1 0-25-16,-2 0-20 16,2 1-25-16,-1 0-36 0,1-7-47 0,1 0-57 0,1-2-271 15,0-3-534-15,1-1 236 0</inkml:trace>
  <inkml:trace contextRef="#ctx0" brushRef="#br2" timeOffset="240805.2713">21292 6993 358 0,'1'-2'339'0,"2"1"-40"0,-3 1-28 0,0 0-19 15,0 0-23-15,0 0-14 0,6 5-10 16,-6 1-27-16,0 0-15 0,1 3-20 0,-2 3-17 16,2 1-8-16,-1 6-13 0,0 1-10 0,0 2-10 15,0 0-9-15,0-1-12 0,3 1-18 0,-3-2-17 0,0 1-20 16,0-5-11-16,3-2-14 0,-2 1-16 16,-1-1-27-16,3-1-25 0,-3-2-23 0,0 0-41 0,3 0-30 15,-2-6-40-15,-1 1-210 0,2-1-461 16,-1-5 204-16</inkml:trace>
  <inkml:trace contextRef="#ctx0" brushRef="#br2" timeOffset="241111.8301">21180 7031 123 0,'-5'-5'335'0,"2"2"-12"0,-1 0-19 0,1 0-13 16,1 2-17-16,0-1-19 0,2 2-31 0,-1-4-21 0,1 4-23 0,3-6-23 16,2 4-17-16,5-2-16 15,5-1-26-15,6 1-19 0,4-2-18 0,4 3-17 0,9 0-19 16,1 1-8-16,-1 1-18 0,-8 0-4 16,-1 2 0-16,1-1-1 0,-5 1-1 0,-2-2 1 0,-2 1 2 15,-8 1-2-15,-2-1-2 0,-3 0 13 16,1 0 15-16,-5 2 5 0,2-5 4 0,-2 4-1 0,-4-1 1 15,7 0-3-15,-7 0-6 0,0 0-16 16,3 2-16-16,-3-2-31 0,0 0-42 0,0 0-52 16,0 0-63-16,0 0-74 0,0 0-167 0,0 0-478 0,-20-3 212 0</inkml:trace>
  <inkml:trace contextRef="#ctx0" brushRef="#br2" timeOffset="241958.6752">19199 7979 229 0,'3'-6'318'0,"-3"2"-12"0,2 1 3 0,-1-1-25 0,-1 1-19 16,2 1-22-16,-2 2-22 0,1-5-22 15,-1 5-15-15,1-4-15 0,-1 4-33 0,0 0-15 0,2 0 0 16,-2 0-28-16,0 0-6 0,-2 11-11 16,2 1-3-16,0 3-11 0,-4 5-2 0,3 4-2 0,-1-4-12 0,-1 6-3 15,3-1 0-15,2-1-8 16,-1-3-1-16,1 3-8 0,1-3-1 0,2-1-1 0,-1-1-1 15,-1-4-2-15,2-2 0 0,-1 0-3 0,1-2-3 0,-3-4-2 16,2 0-3-16,-2-3 3 0,0 2 0 16,0-3 1-16,-1 1-2 0,1-1-2 15,-1-1 2-15,0 0 2 0,-1-2-6 0,3 2-1 16,-3-2-2-16,0 0-3 0,10-4-11 0,-5 2-4 0,3-1-16 16,1-3-10-16,-1 2-9 0,5-1-19 15,0-1-14-15,0 0-13 0,-1-1-19 0,3 0-13 0,3 0-23 16,-3 2-24-16,5 0-34 0,-1-4 1 0,0 2-36 15,-4 2-180-15,1-2-455 0,-4 0 202 0</inkml:trace>
  <inkml:trace contextRef="#ctx0" brushRef="#br2" timeOffset="242163.3714">19242 7922 87 0,'-7'-4'269'0,"3"-1"-17"0,0 3-19 15,0-1-16-15,0 1-14 0,2-2-9 16,-1 2-14-16,3 2-19 0,2-4-16 0,-2 4-17 16,11-3-12-16,-2 2-12 0,5-1-9 0,2 0-11 15,6 2-13-15,2-1-17 0,0 0-27 0,1 1-22 16,1 0-19-16,0 0-32 0,0 0-31 0,-1 2-41 0,-1-3-33 16,-3 3-50-16,-8 1-136 0,0 0-364 15,-8-1 162-15</inkml:trace>
  <inkml:trace contextRef="#ctx0" brushRef="#br2" timeOffset="242349.63">19240 8067 180 0,'-1'4'276'0,"1"-4"-14"0,-4 2-12 0,4-2-16 0,0 0-14 0,0 0-14 15,-2 2-20-15,2-2-20 0,0 0-15 16,0 0-24-16,16-2-17 0,-6 1-22 0,3-1-25 15,3 2-28-15,6-3-36 0,4 6-33 0,1-3-36 16,0 1-44-16,13 1-45 0,-2-2-204 0,-7 2-393 0,8-4 174 16</inkml:trace>
  <inkml:trace contextRef="#ctx0" brushRef="#br2" timeOffset="242829.6063">19773 8092 20 0,'-10'-1'300'0,"1"1"-28"16,2-2-20-16,2 2-21 0,0-1-19 15,5 1-21-15,-8 0-14 0,8 0-13 0,-3-3-18 0,3 3-19 0,0 0-15 16,20-1-11-16,-6 1-16 16,8 0-14-16,2-2-14 0,3 2-13 0,3 2-13 0,-4-2-7 15,4 0-6-15,-2 0-12 0,0 0-6 0,-1 0-2 16,0-2-5-16,-3 0-5 0,0-1-3 0,0 2 0 15,-7-2-2-15,0 1 5 0,-3-2-1 0,-3 1 1 16,-3 0 6-16,1 0 9 0,-5 1 4 0,2-3 4 16,-5 1 5-16,2 3 3 0,-2-3-4 0,-2-1 6 0,-2 1 9 15,-1 1-5-15,-2-3 3 0,-1 2 3 16,-1 0 1-16,-4-1 4 0,4 1 3 0,0 1 3 0,1 1-6 16,-1-2-2-16,3 3-2 0,1-1-4 15,-1 2 2-15,5 0-10 0,-5-3-1 16,5 3-1-16,0 0-3 0,0 0-1 0,0 6 5 15,4-3-9-15,3 0-2 0,0 4 0 0,6 1 0 0,-1-1-2 16,5 4 5-16,-4-1-5 0,1 0 1 0,2 2-3 0,-7-1 3 16,3-2-3-16,-2 0 7 0,-2 1-2 15,-4-2 11-15,2 1-4 0,-3-2-2 0,-3 1 3 0,-3 0-2 16,0 0-2-16,-4-1 4 16,-1 2-1-16,-4-1-9 0,1-2 4 0,0 1-2 0,-2-2-9 0,3-2-24 15,2 1-17-15,2-2-32 0,1 2-32 16,0-2-51-16,5-2-64 0,0 0-245 0,0 0-502 15,3-9 222-15</inkml:trace>
  <inkml:trace contextRef="#ctx0" brushRef="#br2" timeOffset="243031.5921">20599 7926 204 0,'7'-6'376'0,"-2"0"-24"15,-3 2-31-15,1 0-29 0,1 0-27 0,-1 2-22 16,-1 0-22-16,-1 0-27 0,-1 2-23 0,4-1-18 15,-4 1-17-15,3 6-12 0,-3 1-17 0,0 3-3 16,2 3-12-16,-2 6-9 0,2 2-9 0,-2 0 6 0,3 2-20 16,-3 1-12-16,4 3-11 15,-4-2-17-15,3 0-7 0,0-2-21 0,-2 0-24 0,2 0-18 0,-3-1-23 0,4-4-29 16,-4 1-36-16,2-7-40 16,-1-3-58-16,-1-1-257 0,0-2-532 0,0-2 235 0</inkml:trace>
  <inkml:trace contextRef="#ctx0" brushRef="#br2" timeOffset="243350.8027">20495 7897 212 0,'-7'-4'359'16,"0"-2"-24"-16,4 2-19 0,-2 1-15 0,0 2-24 15,1-2-22-15,1 0-24 0,3 1-33 0,0 2-10 0,-2-1-23 16,2 1-20-16,9-2-20 0,4 1-7 0,8 2-18 0,7-1-16 16,13-1-19-16,4 2-14 15,3 1-19-15,-1-4-14 0,-2 2-12 0,-4 0-3 0,-1 2-14 16,-12-4 4-16,-2 2 2 0,-4-2-3 16,-5 2 5-16,-6 0 12 0,-1 0 2 0,-3-2 4 0,0 2 6 15,-3 0 7-15,1 0-4 0,-5 0-2 16,0 0 1-16,0 0-4 0,0 0-3 0,0 0-21 0,0 0-17 0,-17 0-26 15,11 2-31-15,-1 0-36 0,0 1-54 0,4-1-60 16,-3 2-284-16,2-1-554 0,-3 0 246 16</inkml:trace>
  <inkml:trace contextRef="#ctx0" brushRef="#br2" timeOffset="244169.5972">19324 8764 73 0,'2'-5'297'15,"-2"1"-13"-15,1 1-9 0,-1 1-10 0,2-1-9 16,-2 3-14-16,1-5-18 0,-1 5-11 0,0-3-39 16,2 1-17-16,-2 2-19 0,0 0-15 0,0 0-15 0,0 0-3 15,0 0-13-15,1 11-7 0,0-4-15 16,-1 2-5-16,3 3-8 0,-1 2-3 0,0 0 0 0,0 6-10 15,-1 0-5-15,2 0-3 0,-1 1-2 16,-1-2 0-16,-1 3-9 0,0-4 6 0,0 3-11 0,0-2 0 16,0 1-1-16,0 2-2 0,0-3-6 0,0 0-2 0,1-6 0 15,1 1-20-15,-1-1-2 16,2-1-25-16,-1 1-13 0,0-6-17 0,0 1-20 0,-1-3-24 16,-1 0-34-16,0-1-25 0,2-1-18 0,-1-1-32 15,-1-2-222-15,0 0-477 0,0 0 211 0</inkml:trace>
  <inkml:trace contextRef="#ctx0" brushRef="#br2" timeOffset="244394.0913">19108 8798 177 0,'-3'-3'274'0,"1"1"-22"0,0-1-18 0,1 1-12 0,1 2-15 15,-2-4-14-15,2 4-19 0,3-5-21 0,5 5-12 0,1-3-13 16,6 3-13-16,7-4-15 0,4 4-7 16,2 0-25-16,10-3-22 0,1 0-27 0,1 5-28 15,5-4-30-15,-1 1-28 0,2 0-24 0,-1-3-38 16,1 3-32-16,-5-1-189 0,-11 1-380 16,-3-2 169-16</inkml:trace>
  <inkml:trace contextRef="#ctx0" brushRef="#br2" timeOffset="244895.3192">19618 9026 287 0,'0'0'301'0,"-7"-1"-18"0,7 1-6 0,0 0-10 0,-7 0-14 0,7 0-21 16,0 0-26-16,0 0-22 16,-3-3-25-16,3 3-24 0,10-5-15 0,-1 3-22 0,6-2-23 15,1 3-19-15,7-3-23 0,4 4-22 16,1-2-18-16,1 2-23 0,8-3-12 0,3 2-9 0,-12-1-3 16,0 2 0-16,1-1-2 0,-2 1 1 15,-3-2 7-15,-3-2 4 0,-8 4 2 0,1-2 8 0,-4 1 12 16,-3-3 0-16,-4 2 4 0,0-1 7 0,-3 0 9 0,-6-1 17 15,3 0 9-15,-5 0 10 0,-1-3 4 16,-3 1 9-16,-3-2 8 0,3 5 7 16,-1-2 5-16,0 0 3 0,6 1-6 0,-2 1-3 15,3 0-7-15,2 2-5 0,-1-1-10 0,3 1-6 0,2 1-4 16,0 0-3-16,0 0-3 0,12 4-1 16,1 2-6-16,7 0-9 0,2 1 0 0,1 1-2 0,2 0-4 15,-1 1 3-15,1 0-1 0,-2 0-1 16,-3 0-3-16,-6 1 1 0,-2-2 3 0,0 0-6 0,-7-1 2 15,-2 1-2-15,-3-1 1 0,-4 0-1 0,-6 2 0 0,-7-1-12 16,-4 2-1-16,-4-3-4 0,-1 0-3 16,1-1-4-16,-2-2-18 0,3-1-7 0,3 0-22 0,7-2-31 15,0 1-23-15,7-2-36 16,3-2-64-16,0 0-161 0,4-3-422 0,2 1 188 0</inkml:trace>
  <inkml:trace contextRef="#ctx0" brushRef="#br2" timeOffset="245099.6688">20439 8814 30 0,'8'-6'381'0,"-1"0"-20"0,-2 1-23 0,0 3-28 15,-1-2-24-15,-1 1-23 0,0 3-24 0,-2-2-27 16,2 0-19-16,-3 2-21 0,0 0-12 16,0 0-22-16,0 8-9 0,-3-1-2 0,-1 5-24 0,1 1-7 0,-4 6-22 15,3 2-18-15,1 1-15 16,0 1-22-16,2-2-19 0,1 2-26 0,1 0-24 0,2 2-27 0,0-2-32 15,1-1-32-15,-1-3-60 0,1-7-20 0,-1 2-62 16,-3-6-154-16,3-1-474 0,-3 0 211 16</inkml:trace>
  <inkml:trace contextRef="#ctx0" brushRef="#br2" timeOffset="245295.0806">20264 8766 16 0,'-3'-3'299'0,"2"-1"-26"0,1-1-20 0,0 3-25 0,4-2-25 15,3 1-24-15,3 0-14 0,4 0-19 0,10-1-13 16,4 4-24-16,3 0-24 0,7 2-30 16,5 0-36-16,0 0-34 0,-1 1-33 0,1 1-44 15,0-4-41-15,-3 4-180 0,-12-1-339 0,-1 1 151 0</inkml:trace>
  <inkml:trace contextRef="#ctx0" brushRef="#br2" timeOffset="245856.5592">20830 8802 241 0,'0'0'236'0,"2"3"-26"0,-2-3-12 0,1 3-14 16,0 0-16-16,1 0-14 15,-1 0-14-15,3 2-12 0,-1 1-14 0,3 1-9 16,1 0-13-16,2 2-7 0,-1 1-10 0,2-1-9 0,1 1-4 0,0 1-6 15,3 2-8-15,3-1-9 0,-6-2-14 16,2-1-16-16,-2-2-14 0,1 2-16 0,-1-2-10 0,0 1-8 16,-4-3-6-16,2 1 4 15,-2-2-1-15,0-1-4 0,-3 1 2 0,0-2 3 16,-1 1 8-16,-2-2 7 0,0 2 14 0,-1-3 8 16,0 0 6-16,0 0 2 0,-6 1 11 0,6-1 7 15,-12-1 5-15,3-1 5 0,-1 1 3 0,-3-2-13 16,-1 1 13-16,-2-1 8 0,1-2-6 0,-7 1 12 0,1-1 6 0,5 2 6 15,0 0 3-15,1-1 4 0,2 2-3 0,-1-1-8 16,6 2-3-16,-2-2-5 16,1 1-7-16,4 1-2 0,-1 0-6 0,2 0-4 0,1-1-1 0,-2 0-1 15,5 2-8-15,0 0-7 16,0 0-2-16,0 0-9 0,0 0-2 0,0 0-6 0,26 2-10 0,-12-2-4 16,1-2-7-16,1 1-5 15,6 1 0-15,-6-1 4 0,0-2 6 0,6-3-3 0,-8 1 4 16,2-1 10-16,-2-1 8 0,-1-2 8 0,-5-3 12 0,3 2 14 0,-3-1 24 15,-1 0-5-15,-2 0 13 0,-2 2 4 16,-1 0 18-16,-4 0 0 0,1-1 3 16,-4-1 8-16,0 0 0 0,-1 3 1 0,0 0 7 15,0 1-18-15,-2 2-5 0,1 0-13 0,0 0-8 0,0 2-5 16,3 2-15-16,1-1-1 0,-3 2-5 0,6 0-6 16,-5 4-10-16,0 4-12 0,4 1-15 0,-1 5-7 15,4 5-9-15,1 3-5 0,1 1-12 0,-1 2-9 16,1 0-14-16,2 0-16 0,-3 1-10 15,-2 0-10-15,3 0-15 0,-1-2-22 0,-3-1-17 0,0-3-21 0,2 1-27 16,-2-6-13-16,1-2-38 16,-4-5-162-16,5-1-449 0,-4-2 198 0</inkml:trace>
  <inkml:trace contextRef="#ctx0" brushRef="#br2" timeOffset="246079.4818">21285 8777 2 0,'1'-12'355'0,"-1"4"-27"0,2 3-23 0,-4 0-29 0,4-1-20 0,-2 2-31 16,-2 1-27-16,2 3-3 15,0-2-30-15,0 2-17 0,0 0-14 0,-1 9-17 0,1-2-8 16,1 5-7-16,-1 3-11 0,0-1-9 16,2 7-9-16,0 0-8 0,0 2-10 0,1 0-10 0,0 0-18 15,-1 0-19-15,1-2-21 0,-3 1-20 0,2 0-17 0,-2-4-15 16,-2-4-21-16,4 1-24 0,-2-4-25 0,-2-2-33 15,4-2-23-15,-2 0-228 16,0-2-453-16,1-1 200 0</inkml:trace>
  <inkml:trace contextRef="#ctx0" brushRef="#br2" timeOffset="246295.2058">21258 8703 168 0,'3'-5'212'0,"1"1"-22"0,-1 0-22 0,4 2-14 16,3-1-14-16,4 2-13 15,2 1-14-15,-1 2-20 0,8-2-2 0,0 3-24 0,-1 0-19 16,-2 0-29-16,2 1-13 0,-7-1-31 16,-1 0-17-16,-1-1-9 0,1 1-25 0,-5-1-30 0,-2 0-110 15,-3 1-234-15,0-1 103 0</inkml:trace>
  <inkml:trace contextRef="#ctx0" brushRef="#br2" timeOffset="246514.0294">21316 8889 194 0,'1'2'267'0,"2"0"-6"0,2 0-15 0,-3 0-19 0,-2-2-27 16,14-3-19-16,-5 2-17 0,1-1-24 0,4-1-30 0,1 1-28 15,9-3-23-15,-2 2-31 0,1 0-16 16,1-3-24-16,1 3-9 0,-3 1-21 0,0 0-16 0,-1 1-10 16,-7-1-3-16,-4 2-11 0,-2 0-18 15,-2-2 0-15,-1 4 2 0,-3-2 3 0,-2 0-12 16,0 0-113-16,-8 5-238 0,-1-3 105 0</inkml:trace>
  <inkml:trace contextRef="#ctx0" brushRef="#br2" timeOffset="247158.5882">19461 9577 282 0,'1'-2'289'0,"-1"2"-18"0,2-3-12 0,-2 3-20 0,2-2-19 0,-2 2-18 16,0 0-19-16,0 0-19 0,0 0-17 16,2-2-13-16,-2 2-14 0,0 0-15 0,0 0-6 0,0 8-13 15,-1-3-5-15,1 4-9 0,-1-2-11 16,2 3 0-16,-1 2-10 0,1 7-7 0,2-4 8 15,-2 5-11-15,2-1-7 0,0 1-6 0,0 3 0 0,1-3 0 0,-1-1-5 16,-2 2-3-16,3-1 0 16,-1-2-2-16,0-4 0 0,-3 2-7 0,3-2-6 0,-3-3-16 15,1-2-15-15,1 0-10 0,-1 0-20 0,-2-4-23 16,2 0-26-16,-1-1-29 0,2 2-32 0,-2-4-21 16,1 0-36-16,-1-2-190 0,0 0-446 15,0 0 198-15</inkml:trace>
  <inkml:trace contextRef="#ctx0" brushRef="#br2" timeOffset="247376.7331">19479 9579 36 0,'-1'-5'274'0,"-2"1"-17"15,2-1-25-15,1 2-15 0,0-1-26 0,2-1-16 0,1 1-19 0,3-1-15 16,4 1-18-16,3-2-17 0,2 1-15 15,7 0-15-15,2 1-17 0,-3 1-18 0,2 0-13 16,0 0-10-16,-1 2-15 0,-5 1-11 0,-1 1-19 16,-2 0-19-16,-3 0-25 0,-1 0-30 0,0 2-16 15,-3 0-23-15,-3 0-146 0,-2-1-309 16,-4 2 136-16</inkml:trace>
  <inkml:trace contextRef="#ctx0" brushRef="#br2" timeOffset="247534.7945">19485 9707 106 0,'0'0'78'0,"0"0"-63"0,-6-3-49 0,5-1-35 0,1 4 16 15</inkml:trace>
  <inkml:trace contextRef="#ctx0" brushRef="#br2" timeOffset="248099.5284">19223 9550 89 0,'0'0'214'0,"-7"-1"-8"0,7 1-11 16,-7-1-7-16,7 1-11 0,0 0-8 0,-4 0-9 0,4 0-7 16,0 0-11-16,0 0-5 15,0 0-8-15,-4 0-7 0,4 0-4 0,0 0-9 0,0 0-7 16,0 0-4-16,0 0-13 0,0 0-6 0,0 0-9 15,11-3 1-15,-5 2-17 0,4 0-4 0,3-2-8 16,3 2-5-16,5 0-1 0,3 0-2 0,1 0-6 16,2-2 2-16,3 2-3 0,-2-1-5 0,0-1-2 15,1 2-4-15,0-1 0 0,-2-1-2 0,-2 1 2 0,0 0 1 16,-5-1 2-16,-4 1 4 0,-1 0 3 16,-5 0-2-16,-1 1 3 0,-1-1 5 0,-4 2-9 15,0 0-3-15,2 0 2 0,-6 0-5 16,7-1 2-16,-7 1-1 0,4 1-8 0,-4-1-16 0,0 0-12 0,0 0-17 15,0 0-22-15,0 0-19 0,-10 8-29 0,9-4-31 16,1 0-43-16,-1 0-39 0,2 1-236 0,-1 0-491 16,1-1 216-16</inkml:trace>
  <inkml:trace contextRef="#ctx0" brushRef="#br2" timeOffset="248640.554">19850 9741 59 0,'0'0'277'0,"0"0"-11"0,-7-2-5 16,7 2-7-16,-3-1-9 0,3 1-17 0,0 0-11 0,0 0-15 15,0 0 7-15,0 0-31 16,-7 0-19-16,7 0-9 0,0 0-24 0,0 0-12 0,10-4-13 15,-4 2-8-15,2-1-14 0,2 2-1 16,4-3-16-16,2 2-14 0,5 0-14 0,1-1-13 0,4 0-6 16,0 1-10-16,1 0-15 0,3 2-12 0,8-3-15 15,0 3-12-15,-9 0-7 0,-2-1 1 16,3-4 6-16,-5 5 2 0,-1-1 5 0,-2-2 4 0,-6 0 5 0,-2 2 4 16,0 0 13-16,-7-1 9 15,3 0 1-15,-6 0 3 0,-1-1 0 0,-3 1 1 16,0 2-2-16,-7-7 1 0,0 4 3 0,-3 0 2 15,-5-2-3-15,-5-1 4 0,0 1 6 0,3 2 8 0,2-1 0 16,1 1 5-16,1-1-5 0,2 2 2 0,4 1-3 16,-2 0-2-16,2-1-2 0,3 0-7 0,4 2-5 15,0 0-2-15,0 0-4 0,0 0-9 16,13 5-1-16,-3-3-2 0,4 1-2 0,1 1-4 0,2 0 4 16,3 1 2-16,-1 1 1 0,-3-1 4 0,-2-3 5 15,0 4 13-15,0-2 5 0,-4 1 5 0,-3-3 6 16,0 5 8-16,-1-3 6 0,-3 3 5 0,-3-1 2 15,-2-1 0-15,-3 2-5 0,-4 0 0 0,-1 2-3 0,-4 0-7 16,-3 1 1-16,-1 1-20 0,2-4-4 0,2-1-16 16,2 0-16-16,0 0-34 0,5 1-36 0,2 0-41 15,1 1-45-15,2-4-38 0,-1 3-214 16,6-2-472-16,0-2 209 0</inkml:trace>
  <inkml:trace contextRef="#ctx0" brushRef="#br2" timeOffset="248890.0569">20691 9582 351 0,'4'-3'362'15,"0"-1"-47"-15,-1 1-29 0,-1 1-24 0,0 0-27 0,-2 2-19 16,0 0-17-16,0 0-21 0,5 4-12 16,-7 3-16-16,2-2-14 0,0 5-13 0,-1 3-4 0,1 1-16 15,-2 5-10-15,2 0-11 0,0 3-11 0,0 1-6 0,3 2-7 16,-3 0-2-16,3-1-10 0,-2-1-14 15,2 1-13-15,-3 0-14 0,4-2-14 0,-3-1 0 0,1-1-19 16,-2-7-17-16,2-1-5 16,-1-3-16-16,1 0-26 0,-2-4-25 0,1 1-19 0,0-2-32 0,1-1-30 15,0-3-56-15,-2 0-172 16,0 0-462-16,6-9 204 0</inkml:trace>
  <inkml:trace contextRef="#ctx0" brushRef="#br2" timeOffset="249099.5769">20723 9508 5 0,'2'-2'297'0,"-1"-1"-28"16,-1-1-14-16,2 0-16 0,0 3-21 16,2-2-22-16,1 0-14 0,3 0-20 0,2 0-17 0,5 0-12 15,5-1-15-15,1 2-13 0,0 1-19 16,4 1-20-16,-3 0-20 0,-1 1-23 0,1 4-17 0,-2-2-30 0,-3-2-20 15,-3 5-29-15,-3-2-31 0,-1-1-32 0,-3 3-28 16,-4-2-171-16,-3 1-362 0,0 0 160 16</inkml:trace>
  <inkml:trace contextRef="#ctx0" brushRef="#br2" timeOffset="249291.2146">20761 9679 64 0,'0'4'310'0,"0"-1"-16"0,0-1-11 0,0 2-9 16,2-2-12-16,0 1-9 0,-1 0-29 16,1 1-15-16,2-1-17 0,1 0-20 0,3-1-12 15,9 0-3-15,0 0-30 0,3-1-8 0,2-1-24 0,5 2-35 0,-2-4-31 16,17 1-42-16,-13-2-35 0,10 0-38 0,-9 0-46 16,-1 2-34-16,-1-5-38 0,-1 3-236 0,-4-1-476 15,-8 3 211-15</inkml:trace>
  <inkml:trace contextRef="#ctx0" brushRef="#br2" timeOffset="250189.3703">19505 10545 184 0,'1'-7'280'0,"-1"1"-15"0,0 0-13 0,0 2-17 16,0 0-13-16,2-1-21 0,-4 2-18 0,1-1-15 0,1 4-19 15,0-5-18-15,-2 4-12 0,2 1-16 16,0 0-11-16,0 0-9 0,0 0 2 0,0 0-18 0,2 10-6 15,1-3-6-15,-2 2 14 0,2 6-8 16,1-1-5-16,2 5-2 0,0 1-5 0,1 1-11 0,-2 1 0 16,0 0-6-16,0-1 0 0,-1 1-1 0,1 1-9 0,-1-2-1 15,-1-1 1-15,0 0-3 0,-1-2-3 16,0-4-2-16,-1 0-12 0,-1 0-15 0,2-1-13 0,0-3-19 16,-2-1-24-16,2 0-25 15,-2 0-28-15,0-3-32 0,0 1-30 0,2-3-22 0,-1 0-47 16,0-3-139-16,-1-1-422 0,0 0 186 15</inkml:trace>
  <inkml:trace contextRef="#ctx0" brushRef="#br2" timeOffset="250431.9848">19540 10464 48 0,'0'-20'292'0,"-1"5"-16"16,1 5-14-16,0 1-14 0,0 2-15 0,1 0-21 0,-1 2-21 0,2-1-22 15,-1 3-15-15,4-1-16 0,2 0-16 0,4-1-12 16,3 3-6-16,5-2-17 0,5 4-8 16,0-1-17-16,0 1-20 0,2 0-16 15,0 1-16-15,1 1-15 0,-1 1-16 0,0 0-15 16,-2 0-8-16,-3-1-8 0,-1 1-12 0,-3 0-14 0,-4 0-12 16,-4 0-15-16,0 0-2 0,-5 0 6 0,-1 0 0 15,-3 1-19-15,-2 1-21 0,-2 1-159 0,-6-1-325 0,-2 3 143 16</inkml:trace>
  <inkml:trace contextRef="#ctx0" brushRef="#br2" timeOffset="250623.7927">19568 10622 32 0,'-2'3'280'0,"0"0"-16"0,0-1-9 15,0 0-9-15,2-2-18 16,-2 3-13-16,2-3-22 0,0 2-16 0,0-2-18 0,0 0-12 15,3 5-15-15,2-4-14 0,2 0-9 0,6-1-11 0,2 2-17 16,5-1-25-16,6 2-24 0,-3-3-36 16,2 0-38-16,3 0-45 0,1 1-62 15,1-1-63-15,-1-1-176 0,-3 1-421 0,1 0 186 0</inkml:trace>
  <inkml:trace contextRef="#ctx0" brushRef="#br2" timeOffset="251035.1248">20239 10659 100 0,'-4'-2'224'16,"-1"2"-11"-16,1-2-9 0,4 2-5 0,-7-1 1 15,4 0-10-15,3 1-15 0,0 0-18 0,-4-1-8 16,4 1-13-16,0 0-14 0,0 0-11 0,0 0-14 16,10-2-8-16,-2-1-9 0,5 0-7 0,4 2-10 0,4-1 1 15,3-2-20-15,0 2-18 0,4-1-17 0,-3-1-15 16,2 2-29-16,3-1-30 0,-3 1-33 16,-1 0-42-16,4 0-45 0,-5-2-181 0,-2 3-397 15,-2-3 175-15</inkml:trace>
  <inkml:trace contextRef="#ctx0" brushRef="#br2" timeOffset="251319.8889">20578 10517 267 0,'-4'-4'276'0,"-2"1"-3"0,4 1-16 0,-3-1-13 16,3 1-12-16,-1 0-27 0,1 1-17 0,2 1-19 15,-4-3-22-15,4 3-15 0,0 0-11 0,0 0-15 0,11 4-8 16,-4-1-13-16,3 1-8 0,4 2-6 0,0 1-10 0,0 1-7 15,3 4 3-15,-7-3-15 16,4 2-4-16,-4-1-6 0,0 2-7 0,-6 1-1 16,0 0-1-16,-3-1-3 0,-6 2-5 0,-3 3 5 15,-5-1-8-15,-4 2 4 0,0-2-6 0,-5-2-1 0,-4 0 1 0,0-1 0 16,0-3-12-16,1 0-13 16,-2-2-7-16,6-1-17 0,0-1-17 0,7 1-25 0,4-3-34 15,3 1-52-15,0-3-38 0,4 0-53 16,2-2-153-16,1 0-446 0,0 0 197 0</inkml:trace>
  <inkml:trace contextRef="#ctx0" brushRef="#br2" timeOffset="251570.718">20986 10423 151 0,'3'-9'343'0,"-3"2"-20"0,3 3-20 0,-3-1-16 16,-1 1-26-16,-1 2-29 0,1-2-24 0,1 4-12 15,-9 3-17-15,2 2-13 0,-4 2-20 0,1 3-9 16,-4 6-19-16,1 1-7 0,-3 3-9 0,4 1-14 0,1 1-5 16,1 1-9-16,5 1-7 15,0 3-12-15,4-2-6 0,1 1-1 0,4-1-1 0,1-3-17 0,3 1-14 16,0-5-13-16,2 1-11 16,2-1-11-16,-3-7-20 0,2-1-18 0,0 0-14 0,2-5-25 15,1 1-23-15,3-3-21 0,3-2-33 16,-3-2-25-16,6-2-28 0,-3-3-221 0,0-1-483 0,0-5 215 15</inkml:trace>
  <inkml:trace contextRef="#ctx0" brushRef="#br2" timeOffset="251818.7612">21239 10537 185 0,'2'-12'283'0,"0"3"-3"0,-1 1-2 16,0 1-1-16,-1 2-8 0,0 0-18 0,1 1-23 16,-1 1-24-16,0-1-26 0,0 4-24 15,0 0-12-15,0 0-6 0,0 0-16 0,0 0-11 0,-4 16-10 16,3-7-9-16,-1 4-7 0,1 3-9 0,0 2-3 0,0 2-18 15,-1 1 2-15,2-1-14 0,-2 1 2 16,2 0-3-16,1 0-9 0,0-1-1 0,1-4-2 0,-1-2-9 16,1-1 3-16,0 1-4 15,0-3 0-15,0 0 2 0,1-4-7 0,0 2 1 0,1-1 0 0,0-2 3 16,-1 0-6-16,1-3-1 16,2 1 2-16,2-3-2 0,2 1-5 0,5-1-15 0,-1-2-21 15,2-2-27-15,6 0-24 0,-2-1-28 16,1-3-36-16,1 1-41 0,-1-2-44 0,-1-3-52 15,-2 0-201-15,-3-1-522 0,0-3 231 0</inkml:trace>
  <inkml:trace contextRef="#ctx0" brushRef="#br2" timeOffset="252011.525">21275 10453 277 0,'-5'-2'274'15,"0"1"-12"-15,1-1-17 0,1 1-22 0,3 1-21 0,-5-1-19 16,5 1-19-16,0 0-18 0,0 0-16 0,0 0-23 0,22 2-30 16,-8 0-28-16,0 0-35 0,3 3-35 15,3 1-47-15,2-2-54 0,-1 1-63 16,-6 0-142-16,0-3-353 0,-3 0 157 0</inkml:trace>
  <inkml:trace contextRef="#ctx0" brushRef="#br2" timeOffset="252179.7133">21214 10646 37 0,'-3'1'280'0,"1"2"-12"0,2-3-20 16,0 0-26-16,0 0-21 0,0 0-30 0,0 0-26 16,18-3-37-16,-2 2-38 0,4-1-44 0,6-1-51 0,2-1-50 15,2-1-58-15,-1 1-125 0,0-2-278 0,-3-1 123 16</inkml:trace>
  <inkml:trace contextRef="#ctx0" brushRef="#br2" timeOffset="252380.0137">21658 10344 16 0,'0'0'319'15,"2"-2"-30"-15,-2 2-11 0,0 0-16 0,8 6-1 16,-2 2-17-16,4 1-20 0,-3 2-23 0,4 6-13 0,4 2-12 15,-1 3-15-15,-1 0-8 0,1 13-13 0,0 0-11 0,-4 0-23 16,-1 0-29-16,-7-9-22 16,0 11-28-16,-6-1-30 0,-5-1-30 0,-5-1-34 0,-8 3-52 0,-7-6-65 15,-3 3-91-15,-6-7-163 16,-23 10-474-16,1-3 210 0</inkml:trace>
  <inkml:trace contextRef="#ctx0" brushRef="#br2" timeOffset="253318.7829">19621 11299 21 0,'-1'-5'328'0,"1"1"-16"0,-1-1-15 0,0 1-10 0,1 1-18 0,0-1-20 16,0 4-32-16,-2-3-27 0,2 3-16 0,0 0-18 15,0 0-17-15,0 0-12 0,0 0-15 0,-2 16-11 16,2-7-6-16,-1 0-10 0,0 5-10 0,0 4-8 0,-1 1-6 16,1 3-4-16,2 1-10 15,-1 1-2-15,2 1-9 0,-1 1-8 0,1 0-14 0,2 0-13 0,-3-2-16 16,1-1-10-16,0-3-15 16,-2 0-14-16,0-3-12 0,1-3-22 0,-2-1-22 0,-1-1-27 0,0 0-30 15,1-4-28-15,1-1-29 16,-4-1-188-16,1-4-446 0,0 1 197 0</inkml:trace>
  <inkml:trace contextRef="#ctx0" brushRef="#br2" timeOffset="253523.9979">19621 11332 2129 0,'2'-18'32'0,"-4"3"-23"0,1 1 15 0,1 1 22 16,1 5 3-16,-2-2-5 0,1 1-7 15,1 2-4-15,1 1-9 0,-2 0-2 0,7 1-3 0,-1 0-2 16,2 1-2-16,8-1-11 0,-1 3-4 0,8 0-14 0,1 1-9 16,1 1-15-16,-2 0-12 0,1 3-15 15,-2-1-13-15,-1 3-16 0,-4-1-21 0,3 2-23 16,-7 0-14-16,-6-2-138 0,-2 1-314 16,-2-1 139-16</inkml:trace>
  <inkml:trace contextRef="#ctx0" brushRef="#br2" timeOffset="253709.7132">19571 11445 16 0,'-3'2'225'0,"1"-1"-8"0,2-1-4 0,-2 2-14 0,2-2-9 16,-1 3-10-16,1-3-12 0,6 3-4 0,0-2-19 15,4-2-19-15,3 1-11 0,8-1-12 0,2 0-25 16,2-1-24-16,0 0-35 0,15 0-29 0,-2 0-27 15,-11 0-34-15,12-1-46 0,2 2-50 16,-14 0-135-16,1-1-327 0,1 1 144 0</inkml:trace>
  <inkml:trace contextRef="#ctx0" brushRef="#br2" timeOffset="254219.1583">20044 11494 191 0,'-5'0'254'0,"-2"-1"-13"0,1 1-11 0,6 0-21 15,-7 1-15-15,7-1-18 0,-3-1-19 16,3 1-13-16,0 0-15 0,13-3-16 0,1 2-7 0,7 0-23 16,2 1-19-16,5 1-25 0,0-1-24 15,0 1-12-15,13-2-17 0,-3 4-12 0,-10-2-7 0,3 0-12 16,10-1 3-16,-13 0-6 0,-1 0 0 15,0 0 11-15,-6 0-3 0,-6-1 11 0,2 1 6 16,-7-3 16-16,0 2 20 0,-3-2 14 0,-1 1-5 0,-1-3 8 16,-3 2 3-16,-1-1 12 0,1 0-1 15,-4-2 10-15,-1 1-2 0,-1-2-3 0,1 1-1 0,-1 1 0 16,-2 0 2-16,1-2-4 0,-1 1-4 16,-1 0 1-16,0 3-2 0,4-1 0 0,-1 1-2 0,1 0-4 15,0 0-4-15,-1 0-6 0,4 3-9 16,-3-1 0-16,3 1-3 0,0 0-9 0,0 0-11 15,20 6-3-15,-13-4-13 0,7 4-4 0,0-1-9 0,0 0-2 0,3 6-1 16,-3-5 2-16,6 2 10 0,-7 1 1 16,-1-1 4-16,2 3 10 0,-6-4 14 15,1 2-2-15,-6-1 13 0,1 1 6 0,-1-4 3 16,-3 1 7-16,0-1 7 0,-4 4 4 16,-2-4 2-16,-3 1-3 0,-4 1-5 0,-3-2-3 0,-3 2-2 15,-4-1-2-15,3-3-1 0,2 0-6 0,5 0-1 0,-2 0-12 16,-1-2-15-16,9 1-20 0,0-2-19 0,0 1-36 15,3 0-44-15,4-1-51 0,0 0-58 0,0-5-146 0,7 1-412 16,0-2 182 0</inkml:trace>
  <inkml:trace contextRef="#ctx0" brushRef="#br2" timeOffset="254414.8237">20848 11353 61 0,'8'-6'333'0,"-1"2"-14"0,-3 0-19 0,0 1-19 16,0 1-19-16,-1-1-38 0,0 2-17 15,-3 1-10-15,0 0-17 0,3 7-15 0,-5-3-17 0,0 4-16 16,-3 4-10-16,2 1-15 0,-2 0-9 16,2 3 1-16,0 6-20 0,2-2-15 0,2 1-5 15,-1-1-22-15,3 1-26 0,1-1-28 0,2-4-28 16,0-3-22-16,0-1-40 0,-1-3-31 0,1-3-28 0,0-2-18 16,2-1-45-16,-2-2-193 0,-6-1-458 0,13-7 203 15</inkml:trace>
  <inkml:trace contextRef="#ctx0" brushRef="#br2" timeOffset="255067.8347">21234 11468 99 0,'1'-8'300'0,"0"0"-22"0,-2 0-12 0,-1-1-15 0,0 1-15 16,-2-1-20-16,-2 0-19 0,0 2-16 0,-4-1-15 0,-1 0-10 15,-1 3-16-15,-2-2-12 0,0 3-16 0,-2 4-6 0,4 0-13 16,-4 0-11-16,2 3-4 0,0 2 0 16,1 0-14-16,2 2-12 15,0 0-6-15,3 4-2 0,1 0-4 0,2 1-3 0,1 0-7 0,3 2-3 16,4-2-14-16,0 0-17 16,2 0-17-16,2 1-9 0,3-5-13 0,2-1-12 15,1 0-17-15,2-1-15 0,1-5-12 0,-1 1-5 16,7-2-6-16,-7-3 11 0,6-3 14 0,-2-1-4 15,-2-3 12-15,0-1 10 0,0-3 8 0,-3 1 29 0,-1-4 13 0,0-2 19 16,-3 0 14-16,-1-3 11 16,-1-2 10-16,-4-1 10 0,2-3 12 0,-3-6 6 0,-2 7 11 0,1 1 8 15,-2 3 9-15,1 1 5 0,-4 4-1 16,2 4 0-16,-3 1 5 0,2 3-20 0,-1 2-6 16,-1 2-10-16,0 0-8 0,-2 3-11 15,2 1 2-15,-2 2-10 0,0 2-5 0,1 3-3 0,-1 4-3 16,0 6 4-16,1 3-10 0,0 6-3 15,3-1-2-15,3 3-2 0,2 9-12 0,0-9-2 0,5 7 2 16,-1-7-16-16,2-1-8 0,2-2 0 0,-1 1-7 0,3-1-4 16,0-2-2-16,0-2-2 15,0-2 5-15,-2-6 0 0,0 0-8 0,0-4-1 0,1 0-3 16,-2-1-6-16,0-5-8 0,-2-1-8 16,2 0 7-16,0-1-8 0,-1-2-24 0,-2-3-14 0,0 0-23 15,-1-1-25-15,-2-2-23 0,1-3-30 16,-2 0-191-16,0-1-428 0,-1-2 189 0</inkml:trace>
  <inkml:trace contextRef="#ctx0" brushRef="#br2" timeOffset="256198.7111">17863 7039 2641 0,'6'-3'129'0,"-4"0"-30"0,1 0-38 0,0 1-7 16,0 0-15-16,-2 0-5 0,-1 2 2 0,3-3-1 15,-3 3-1-15,0 0 0 0,2-2 2 0,-2 2 0 16,0 0 3-16,0 0-1 0,0 10-4 0,-2-4-1 0,-1 1-3 16,2 3 11-16,-2 2-17 15,0 2-6-15,2 1 1 0,-1 4-2 0,1 2-1 0,1-3-1 0,0 2 0 16,0-4-1-16,0-1-1 0,1-2-6 0,2 1 1 15,-3 0-1-15,2 0-2 0,-4-1 0 16,4-1-1-16,-2-2 4 0,-2-1-1 0,2-2-1 16,0-1 0-16,0 0 1 0,-1-2 7 0,-1 1-9 0,2-2 3 15,0 1 9-15,0-2-2 0,0-2 1 0,0 0 2 0,-2 2-5 16,2-2 0-16,0 0-2 16,-13-4 2-16,7 1-6 0,-1-1 1 0,0 2-2 0,0-1 1 0,0-1 0 15,-1 0-1-15,1 3-1 16,0-1-3-16,0-2-3 0,2 2 10 0,0 0-10 0,-1 2 1 15,0-2-3-15,1 1 1 0,1 0-1 16,4 1-2-16,-10 0 4 0,10 0-8 0,-6 2 2 16,2-1-2-16,4-1-5 0,-4 3 0 0,2-2-9 0,1 2-2 0,1-3 1 15,1 5 3-15,2-3 0 16,0 1-2-16,3 0 3 0,2-2 4 0,3 1-3 16,3-2 2-16,2 0-8 0,4-2-11 0,3 1-12 15,1-3-7-15,0 2-9 0,-1-2-18 0,-1-1-16 0,0 1-30 16,-8 0-23-16,1-1-35 0,-1 0-47 15,-3-3-187-15,-1-1-455 0,-4 2 201 0</inkml:trace>
  <inkml:trace contextRef="#ctx0" brushRef="#br2" timeOffset="256360.0748">17873 7002 98 0,'-6'0'236'0,"2"-2"-21"0,-3 0-21 0,4 1-21 0,-1-1-17 15,4 2-16-15,-7 4-15 0,5-2-15 0,1 1-28 0,2 3-29 16,1-2-39-16,2 1-38 0,0 0-31 16,2 1-61-16,1-1-118 0,0 1-253 15,0-2 113-15</inkml:trace>
  <inkml:trace contextRef="#ctx0" brushRef="#br2" timeOffset="256699.5312">17983 6873 265 0,'-7'-5'291'0,"0"1"-19"15,2 2-25-15,1-2-24 0,0 2-24 0,1 1-23 0,3 1-18 0,-4-1-13 16,4 1-16-16,-1 7-13 0,2-2-9 16,2 6-14-16,2-1-18 0,4 2-15 0,4 6-20 15,3-2-12-15,4 4-11 0,3-2-14 16,8 6-11-16,-2-1-8 0,1 0-2 0,1-2 0 0,-10-3-3 0,3 0 4 15,-3 0-4-15,-4-1 7 0,-3 1 1 0,1 0 9 0,-6 0 3 16,-2-1 11-16,-4 2 4 16,-2 1 11-16,-2 0 15 0,-5-3 7 0,-1 2 1 0,-4 2 9 15,-2 2 1-15,-1-1 1 0,-7 6-6 16,4-5-1-16,-11 2-1 0,3 5-5 0,-4-5-6 16,1 2-3-16,-3-4-3 0,9-5-5 0,-11 4-3 15,-1-4-5-15,1 2-15 0,9-5-22 0,-2 0-21 0,4-1-26 16,-2-1-30-16,3 0-34 0,3-4-59 0,5-2-268 15,4-1-493-15,4-5 218 0</inkml:trace>
  <inkml:trace contextRef="#ctx0" brushRef="#br2" timeOffset="257459.4165">17852 8359 219 0,'0'0'267'16,"0"0"-7"-16,-4-5-10 0,1 3-7 0,0 0-19 15,0-1-15-15,0 1-15 0,2-1-25 0,-2-1-17 0,2 1-13 16,-1-2-11-16,-1 2-12 0,2-1-9 0,0 1-5 0,1-3-12 15,0 2-9-15,2 0-7 0,3-2-8 0,0 0-8 16,2 0-9-16,2 1-8 0,3-2-3 0,1 3-6 16,0 3-4-16,1-3-1 15,0 1-7-15,0 3-3 0,-1 0 0 0,1 1-4 0,-4-1-5 0,0 4 1 16,-2-1-3-16,-1 1-8 0,-1 2-4 16,-2 1-2-16,-3 2 0 0,-1 3-2 0,-3 1 0 0,-5 6 2 15,-3-1-7-15,-6 1 7 0,0 0 0 16,-4-3-5-16,0 2 6 0,-2-2 2 0,2-3 2 0,3 2 20 15,-2-6-5-15,6-2 0 0,1-1 9 0,5-1 7 0,-1-1-6 16,4-1 1-16,-2 0 2 0,3 0-2 16,1-2 11-16,0 3-7 0,-1-3 5 0,4-1-4 15,0 0-1-15,0 0-6 0,9 3-2 16,0-2 1-16,4 0 1 0,3 0-3 0,0-1-3 16,5 1-1-16,2-1-4 0,-1 0-2 0,1 2-13 0,-1-5-5 15,2 1-11-15,-1 2-17 0,-1-1-17 0,-1-1-23 16,-4 2-23-16,-1-2-32 15,2-2-36-15,-4 2-36 0,0-3-34 0,-1 0-223 0,-2-3-499 16,-4 1 222-16</inkml:trace>
  <inkml:trace contextRef="#ctx0" brushRef="#br2" timeOffset="257798.7351">18059 8064 126 0,'-3'-7'307'0,"0"4"-28"15,2 0-25-15,-2 0-21 0,3 1-19 0,0 2-21 0,-3-2-17 16,3 2-18-16,0 0-10 0,0 0-12 0,0 0-12 16,0 12-11-16,3-6-12 0,4 5-8 0,0 0-9 0,3 6-7 15,3-1-12-15,2 2-8 16,2 0-2-16,3 2-5 0,2-2-7 0,6 11-11 0,-1-4-5 0,0 2-7 16,-6-7-9-16,4 4-4 15,-8-6-8-15,0 0-5 0,-3 1 2 0,-1 1-1 0,-2 0 0 16,-4-1 3-16,-7-4 2 0,3 3 2 0,-6-1 6 0,-4 2-1 15,-4 1 7-15,-3-3 12 0,-6-2 1 16,-2 2 7-16,-2-2 2 0,-10 3 2 16,7-5 6-16,-8 1 5 0,11-4-1 0,0 0-1 0,0-2-2 15,3-1-6-15,7-2 1 0,-3-1-9 0,6 3-1 0,2-4-15 16,2 1-21-16,0-2-21 16,1 1-17-16,4 1-24 0,0-1-25 0,1 1-38 0,2-1-47 15,2 0-45-15,0 1-272 0,1-2-537 16,0-1 237-16</inkml:trace>
  <inkml:trace contextRef="#ctx0" brushRef="#br2" timeOffset="258578.7245">17907 9102 10 0,'-3'-4'295'16,"-3"0"-15"-16,2 1-10 0,1-2-13 0,-1 1-17 15,1 0-10-15,-1 1-14 0,1-1-10 0,0-1-17 0,0 2-14 16,2 0-17-16,1-1-15 0,0-1-11 16,1 2-19-16,4-1-7 0,-1-1-18 0,2 1-23 0,2 1 4 15,2 0-11-15,3 0-9 0,1 2-4 16,0 0-4-16,-2 3-8 0,2 0-7 0,-1 1 2 15,0-1-11-15,-1 4-11 0,-3 0-5 0,-2 0-5 0,0 4-10 0,0 0-5 16,-4 1-2-16,-3 1 0 16,-2 1-3-16,-2 0 0 0,-4 5 0 0,-1-7 4 0,-1 1-2 15,2-1 3-15,-2-2 4 0,0-1 1 16,0-1 2-16,5-1-1 0,-2-1 5 0,3-2 4 0,1 1-2 16,0-2-4-16,3 0 3 0,0-2-3 0,0 0-1 15,4 4 4-15,2-3-2 0,1 0 1 0,1-1-3 16,2 2 3-16,7 1-1 0,-3-3 1 15,0 2 3-15,3 3-4 0,-3-3 3 0,3 1 0 0,-1 1 2 16,-2 0 3-16,0 1-2 0,-3 1 4 0,-1 1-3 16,-4-1 6-16,-4-2-1 0,0 4 5 0,-4-1 2 15,-5 3 0-15,-3 0 0 0,-2-2 1 0,-9 4 0 16,-3-3 0-16,-3 1 0 0,3-5-3 16,-3 2 0-16,2-1 1 0,0-5 0 0,1-1-3 0,4 0 2 15,-3-1-4-15,9-1-8 0,0 1-28 16,4-2-28-16,2-2-48 0,1 1-43 0,1-3-66 0,1 1-233 15,5-4-487-15,0-3 215 0</inkml:trace>
  <inkml:trace contextRef="#ctx0" brushRef="#br2" timeOffset="258912.643">18163 8898 11 0,'3'-3'324'16,"-2"0"-31"-16,-1 2-26 0,0 1-21 0,0 0-18 15,0 0-22-15,0 0-19 0,0 0-15 0,0 0-15 0,-7 6-16 16,7-2-18-16,-3 1-1 0,3 2-20 16,2 0-9-16,-1 3-11 0,2 2-7 0,4-1-6 0,4 6-5 15,2-1-7-15,1 2-7 0,0 0-9 0,3 2-11 0,1-4-5 16,1 2-8-16,-1 0-9 0,3 1-5 16,-4-3-1-16,0 3 1 0,1-3-3 0,-4-2 6 0,-4-1-2 15,0-4-3-15,-3-2 3 16,-3 1-1-16,-2 0 13 0,-1 0 11 0,-4-1 8 0,-2 0 5 15,-1 2 2-15,-4 0 14 0,-4 0-7 0,-3 0-1 0,-5 1-2 16,-1 0 0-16,-2 0-1 0,-1 1-3 16,-9 4-6-16,10-5 0 0,-2 2-8 0,0 2-1 0,2-1-3 15,2 0-26-15,4 2-27 0,-1 0-26 16,6 0-41-16,3 0-56 0,2-4-59 0,5 2-83 0,0-4-210 16,2-2-545-16,1-2 241 15</inkml:trace>
  <inkml:trace contextRef="#ctx0" brushRef="#br2" timeOffset="259612.7084">18090 9759 104 0,'0'-8'295'0,"0"2"-19"0,0 3-19 0,0-3-21 15,1 4-17-15,-1-2-21 0,0 4-21 0,0-5-16 16,0 5-22-16,0 0-13 0,-5 0-10 0,5 0-13 16,-13 7-9-16,0-1-13 15,2 2-6-15,-3 5-7 0,-3 0-7 0,1 3-6 0,0 2-4 0,-1 0-4 16,0 2-3-16,1-5 1 15,2 4-7-15,0-4 3 0,4-4-6 0,2 2-1 0,1-2-6 16,-2 0 2-16,2-1-4 0,3-2-1 16,-3-3-2-16,4 2 0 0,-1-1-7 0,4 1 3 0,0-3-3 15,1 1 14-15,2-3 1 0,4 1-1 0,4-2-2 0,2 0-4 16,4-2-1-16,6 0-4 0,3-2 3 16,3 1-4-16,0-3-3 0,9-1 2 0,-8 4-2 15,9-6-3-15,-9 5 1 0,-4-1-10 16,1 1-8-16,0 2-8 0,-6-2-16 0,-7 1-13 0,-1 1-15 15,-2-1-16-15,-4 1-16 0,-1 0-13 0,-1 1-20 16,-5 0-17-16,6-1-30 0,-6 1-35 0,0 0-45 16,0 0-150-16,-8-6-431 0,2 1 192 0</inkml:trace>
  <inkml:trace contextRef="#ctx0" brushRef="#br2" timeOffset="259812.6388">18149 9809 222 0,'-7'-12'256'0,"0"2"-5"16,0 1-1-16,1 1-8 0,2-3-4 0,0 6-3 0,0 0-11 0,2 0-21 0,-1 2-13 15,2-3-18-15,-1 5-17 16,1-2-18-16,1 3-21 0,-3-2-5 16,3 2-15-16,0 0-10 0,0 0-1 0,3 15-18 0,-2-5-3 15,2 5-11-15,3 4-2 0,-2 2-4 0,-1 2-8 0,0 2-1 16,-2 0-6-16,2 1-6 0,-2 0 0 16,1 0-17-16,-2 10-17 0,0-12-16 0,0 1-19 0,0 0-26 15,-3-2-36-15,2-4-37 0,-1 0-46 16,4-7-52-16,-4-2-244 0,2-3-524 0,3-5 232 0</inkml:trace>
  <inkml:trace contextRef="#ctx0" brushRef="#br2" timeOffset="260139.0971">18274 9622 128 0,'-3'-3'301'0,"-1"0"-27"15,1 0-23-15,2 0-20 0,1 3-21 0,0 0-17 16,0 0-15-16,-7 6-17 0,8-1-19 0,1 2-16 0,1 0-13 0,4 6-9 16,1-2-9-16,6 5-9 0,0 1-8 15,2-1-15-15,2 1-10 0,3 0-13 0,0 0-18 16,3-2-10-16,7 4-6 0,-7-6-5 16,-3 0 0-16,-1-3 0 0,1 3-2 0,-10-6 0 0,2 3-1 15,-6 1 3-15,-3 0 6 0,-4-2 10 16,-1 4-2-16,-6 0 7 0,-9 3 3 0,-2 1 7 0,0 1 6 15,-2-1 5-15,-11 4 2 0,-3-2 0 0,-1-1-3 0,4 2-6 16,7-6-4-16,3 3 2 0,-1-1-5 16,2 4-12-16,3-5-19 0,4 3-24 0,2-2-39 0,1 4-44 15,4-1-59-15,5 0-52 16,1-1-240-16,4 2-497 0,2-6 219 0</inkml:trace>
  <inkml:trace contextRef="#ctx0" brushRef="#br2" timeOffset="260559.6048">18056 10617 215 0,'-3'-5'341'0,"2"0"-30"0,-2 1-18 16,-1 1-30-16,1-1-20 0,0 1-24 0,-1 0-28 0,0 2-19 15,-1 0-12-15,5 1-23 0,-7-2-12 16,7 2-14-16,-7 2-15 0,3 0-6 0,3 1-9 0,-2 1-7 16,1 2-10-16,1 1-6 0,2-2-2 15,4 2-12-15,0 5-1 0,4-3-6 0,2 2-7 0,6 2 0 16,1-1-6-16,2 1 1 0,0 0-13 15,1 0 10-15,-1-1-14 0,-1-2-5 0,0 1 6 16,-3 1-3-16,-3-4-4 0,0 1-13 0,-6-2 2 0,0 3-2 0,-1-3 2 16,-5 0 0-16,2 1 0 15,-6 0 5-15,0 0 0 0,-4 1 1 0,-4-1 0 0,-5-1-4 0,-2 0 3 16,-3-1-2-16,-2-1-8 16,1-3-7-16,1 0-9 0,-3-1-10 0,1-1-16 0,3-3-24 15,-1-1-22-15,7 0-39 0,0-3-63 16,2 0-46-16,-1-2-178 0,-1-5-464 0,5 2 205 0</inkml:trace>
  <inkml:trace contextRef="#ctx0" brushRef="#br2" timeOffset="260711.0879">18066 10588 112 0,'4'-7'313'16,"2"3"-31"-16,-2 1-27 0,2-2-26 15,-1 0-18-15,2 0-19 0,2 1-18 0,2-1-21 0,3 3-19 16,0-3-37-16,3 3-40 0,3 2-49 15,2-2-49-15,-2 4-59 0,4-2-58 0,-7 0-162 0,4 1-347 16,0-1 154-16</inkml:trace>
  <inkml:trace contextRef="#ctx0" brushRef="#br2" timeOffset="261039.9021">18374 10476 236 0,'-7'-5'324'0,"0"1"-17"15,-3 0-18-15,3 0-15 0,3 2-24 0,0-1-21 0,-2 1-24 0,3 2-24 16,2-2-21-16,1 2-17 0,0 0-11 16,0 0-11-16,-3 4-16 0,6 0-10 0,3 3-16 0,2 0-8 15,3 4-20-15,6 0-9 0,3 4-12 16,-2-2-11-16,5 3-6 0,1-2-19 0,0 1-11 16,0 1-10-16,1 1-9 0,-4 0-5 15,2-3-4-15,-4 1 2 0,0-2-1 0,-5 3 5 0,-3-6 9 16,-3 1 6-16,-3-1 6 0,-2-1 12 15,-3 1 17-15,-3 2 14 0,-1-2 3 0,-4 3 5 0,-3-2 15 16,-4 2-1-16,-1 4 5 0,-1-4-1 0,-4-1-2 0,1 1-3 16,-1-1-8-16,0 0 3 15,3 0-2-15,0 0-1 0,1-1-8 0,0 4-1 0,0-5-8 16,4-2-12-16,2 4-26 0,-5 0-22 16,5-1-25-16,0 0-27 0,2 1-34 0,-2 3-44 0,4-4-58 15,0 0-254-15,-1-1-521 0,2-3 232 16</inkml:trace>
  <inkml:trace contextRef="#ctx0" brushRef="#br2" timeOffset="261669.7903">18317 11443 146 0,'-3'-5'285'0,"0"1"-24"15,0 1-18-15,0-1-7 0,-1 2-15 0,1-2-14 16,-1 2-19-16,0 1-23 0,-2-2-17 0,2 3-13 15,-3 0-8-15,-3 3-17 0,0-2-9 0,-4 5-11 0,3 0-8 16,-5 1-6-16,-1 5-8 0,2-1-7 0,1 2-6 16,-2 1-7-16,2 3-3 0,3-1-5 0,0 2-4 15,1 0-4-15,3-1-5 0,3-3 2 0,1 2-7 16,4 1-8-16,2 2-27 0,1-6-3 16,6 2-6-16,-1-4-7 0,2 0-10 0,3-2-1 0,4 1-8 0,1-3 0 15,-4-2 5-15,2-4-1 0,0-1 7 0,-3-1 3 0,0-4 4 16,-4 0 14-16,1 0 10 15,-4-3 16-15,-3 1 21 0,-1 0-3 0,0 0 4 0,-6-2-4 16,0 2 4-16,-2-1 6 0,-7 1 5 16,0 2 0-16,-5-2 9 0,-3 1 3 0,0 0 2 0,5 6-5 15,-1-1-10-15,1 0-1 0,1 3-4 16,1 1-8-16,5 2-24 0,-1-1-22 0,4 1-28 0,-1 2-41 16,3 0-37-16,2 2-51 0,5-1-52 15,0 0-244-15,3-2-509 0,5 0 226 0</inkml:trace>
  <inkml:trace contextRef="#ctx0" brushRef="#br2" timeOffset="262019.6126">18398 11265 181 0,'0'-13'363'0,"0"2"-15"0,0 4-28 15,0-1-29-15,0 4-19 0,0-2-27 0,-1 3-27 16,2 0-23-16,-1 0-21 0,0 3-21 0,0 0-16 15,0 0-13-15,0 0-17 0,3 11-9 0,-3-3-8 0,7 4-11 16,-3 2 0-16,6 3-14 0,0 2-10 16,3-1 8-16,5 3-25 0,3-4-17 0,7 6 2 15,3 0-6-15,0 1-9 0,3-4-11 0,-10-6 5 16,8 6-4-16,-8-4 4 0,-1-1-2 0,-2 2-1 16,-5-3 2-16,-3 2-2 0,-4-3 3 15,-3 0 4-15,-4 0 8 0,-4 1 3 0,-5 7 2 16,-5-5 6-16,-4 4-8 0,-4-1 1 0,-10 6-7 15,-4-2 1-15,-1 0 4 0,0-4-5 0,1-2 1 0,7-5 0 16,2 0-1-16,1-1 3 0,2-1-1 0,3-1-4 16,5 0 0-16,0-2-7 0,0 2-4 0,4 1-19 15,3-3-33-15,0 2-24 0,4-1-30 0,-1 0-46 16,1 1-41-16,3-5-57 0,3 6-273 0,-3-5-569 0,4-2 252 16</inkml:trace>
  <inkml:trace contextRef="#ctx0" brushRef="#br2" timeOffset="265291.8016">17967 2369 16 0,'-12'6'147'0,"-7"4"1"0,0 1-13 0,-4 6-13 0,0 1-1 0,-9 7-5 16,3 3-14-16,0-1-3 0,1 0-5 15,4 1-12-15,0 0-6 0,10-7-9 0,1 2-3 0,6-2-4 16,3 2-9-16,4-1-3 0,7 1-1 0,6 0-3 0,4-1-5 16,10 5-2-16,4 0-4 15,2-5-6-15,3 3 0 0,-3-1-6 0,0 1-2 0,-2 1 2 16,-10-8-5-16,1 12 1 0,-10-5-4 16,-5 1 1-16,-6 9-2 0,-9 1 0 0,-9-1-2 0,-7 3 2 15,-7-4-5-15,-20 16 4 0,2-7-4 16,12-17-2-16,-15 17 12 0,14-18 0 0,-1 2 5 0,1 0 7 15,3-2-2-15,2 2-1 0,4-1 2 0,10-5-5 16,4-1-1-16,5 4-7 0,4 1 2 16,5 1-4-16,6 8 1 0,5 0-1 0,6 1-1 0,4 2 2 0,3-2-3 15,4 3-3-15,11 16-3 16,-5 0 0-16,-13-16-8 0,8 18-4 0,-12-14-9 16,0 18-3-16,-8-17-5 0,-5 2-7 0,-7 21-3 15,-3-24 3-15,-3 1-1 0,-8 0 9 0,-10 13 3 0,6-19 6 16,-4 1 11-16,-1-1 15 0,-1-1 9 15,1-1 15-15,-2 0 6 0,4-2 10 0,1-2-1 0,6 2-3 16,4 1-5-16,9-8-5 0,3 12 3 16,7-1-8-16,10-2-3 0,6 6-4 0,22 15-1 15,4-3-2-15,7-3-10 0,1 1-6 0,2-3-4 16,2 0-16-16,2-6-27 0,-2 2-29 0,-1-3-64 16,-2-3-39-16,-19-8-195 0,-5-4-396 0,-2-4 175 0</inkml:trace>
  <inkml:trace contextRef="#ctx0" brushRef="#br2" timeOffset="266808.5307">18836 2155 171 0,'4'-8'162'16,"4"-1"-14"-16,8-3-16 0,-4 3-11 16,7-4-16-16,2 0-7 0,3 1-14 0,2-1-10 15,10-1-4-15,-9 2-8 0,12-1-8 0,-1 3-3 16,-9 6 1-16,8-1-12 0,-7 4 3 0,10 4-4 0,-12 1-8 15,1 4-2-15,-2 0-7 0,-2 3-4 16,0 2-11-16,-4 2-12 0,-5 3-9 0,-4-2-11 16,-6-2-1-16,-1 0-4 0,-5-1-6 0,-4 5 4 0,-1-5 4 15,2-6-9-15,-2 3 20 0,0-5 0 16,3 0 26-16,0-4 7 0,2-1-5 0,0 0 10 0,0 0-6 16,18-12 9-16,0 0 1 0,7 1-3 15,12-9 2-15,3-1-3 0,3 0-7 0,23-6 0 0,-2 0 5 16,3 1 3-16,2 1-16 0,4 3 6 15,5 0-7-15,1 8-1 0,1-2 3 0,-3 7-9 0,1 4 10 16,-5 0 10-16,3 7-7 0,-7 0-5 0,2 6 2 16,-21-2 3-16,19 8 7 0,-24-5-14 0,3-1 5 15,1 4-3-15,-4 0 9 0,-4-3-10 16,-1 2 1-16,-1-2 1 0,-12-2-3 0,-2-1-2 16,-1-1 4-16,-10 2-11 0,-1-2-16 0,-5 0-19 15,-2 2 10-15,-3-2-12 0,-3 3 0 0,-2-1-14 16,-3 0-2-16,-2 0-4 0,-3 0 6 0,3-1 9 15,-1-1 11-15,3 1 16 0,1-5 28 0,4 3 1 0,0-4-1 16,11 4 10-16,10-6-6 0,8 2-5 16,17-6 11-16,26-1 2 0,4 0 1 0,1-1-7 0,8 0 0 15,-1-4 3-15,9 2 1 0,0-1 1 16,6 3 3-16,-2 3 13 0,-4 0 7 0,0 6 6 0,-3 3-4 16,-7 1-1-16,-10 3-5 15,-1 7-3-15,-27-2-4 0,3 3-3 0,-3 2-14 0,-1 1-12 16,-5 3-2-16,-3 4-25 0,0 1-9 0,-6 1 1 0,-1 0-4 15,0 0-3-15,-2 2 10 0,0-3 5 0,2 0-4 16,-1-1 1-16,0 3 14 0,-2-3-9 0,2-1 6 16,-6-7 9-16,-2-1-7 15,2 2-5-15,-3-2 7 0,3 1-1 0,-2 0 2 16,2-2-8-16,-1 3 7 0,-4-2 6 0,0 2 2 16,0 0 4-16,-4 2 3 0,-1 3 0 0,-3 0-2 15,-3 3 3-15,-4 9-1 0,-6-1-6 0,-2-9-11 16,-8 9-4-16,-1 5-7 0,-5-4 1 0,0-3 6 0,3-1-7 15,6-8 2-15,4-2 0 0,2-3 7 0,7 0 14 0,5-1 19 16,4-1 12-16,5-2-4 0,7-2 7 16,3 0 3-16,12 2 2 0,3 1 7 0,1-1 7 0,3 1-7 15,1 2 13-15,-3-2-2 0,19 6 9 16,-22-1-3-16,-1 1-4 0,-1 4 1 0,-2 3-4 0,-8 4 0 16,-3 3-7-16,-7 3-8 15,-7 2-2-15,-6 4-12 0,-10 1 1 0,-4 16-17 0,-6-19-8 16,-13 14 1-16,-7 0-7 0,0-4-8 0,-7 3-6 0,1-2 3 15,0-3-12-15,14-14 13 0,3-2 2 16,3 2 3-16,2-3 9 0,12-8-6 0,3 0 8 16,2 1 2-16,9 7 4 0,0-7 0 0,8 8-5 15,2 1 0-15,1 4 2 0,5-3 4 0,1 1 0 0,7 18-4 16,-10-15 0-16,7 17 2 16,-8-19-3-16,-5 2-10 0,5 20-20 0,-14-20-7 0,-6 0-6 15,-10 2-20-15,-7-1-30 0,-21 13-2 0,4-22 0 0,-26 11-8 16,-11-6 11-16,-5-9 20 15,-3-4 13-15,3-3 31 0,0-6 29 0,6-2 25 0,3-6 33 16,20-3 27-16,6-1 15 0,2-2 11 0,12-1 1 16,4-2-7-16,7 1-6 0,6-2-6 0,1 2-14 0,3 0-12 15,6 0-18-15,0 0-20 16,-4 6-15-16,9 1-5 0,2 2-8 0,2 2 2 0,5 5-5 16,0 2-2-16,3 0-7 0,-7 2-12 15,1-1-9-15,-6 2-17 0,-5-1-8 0,-2-1-9 0,-5-1-1 16,-7 2 10-16,-3-1 2 0,-11 3 5 0,-8-3 10 0,-4-2 1 15,-25 5 4-15,18-9 6 0,-24 3 10 16,1-4 3-16,-1-4 20 0,4-1 23 16,19 0 35-16,4 0 19 0,3-3 15 0,3 2 2 15,12-2 0-15,0-1-12 0,5 1-7 0,4 2-8 0,-1 0-11 16,1-1-5-16,4 0-1 0,1 2-16 16,-4-1-6-16,-1 0-20 0,-1 4-16 0,-3-1-25 15,-2-2-46-15,-5 4-47 0,-10-4-60 0,-8 4-212 16,-26-2-423-16,-10-5 187 0</inkml:trace>
  <inkml:trace contextRef="#ctx0" brushRef="#br2" timeOffset="267169.6065">20259 5764 24 0,'-44'-11'410'15,"3"3"-41"-15,14-1-32 16,-8-4-33-16,-3 2-48 0,11 5-36 0,-1 1-24 0,-3 1-21 16,4 4-22-16,1-2-9 0,2 2-18 15,4 2-16-15,6 0-16 0,4 0-11 0,2 2-18 0,-1 0-24 16,2 0-28-16,-3 5-33 0,2 2-29 0,-4-1-32 0,-3 3-17 15,2 2-3-15,-4-2-38 16,0 0-21-16,-4-2 0 0,2 2 7 0,-1-4 44 0,4-2 38 0,4-2 26 16,-1 1 20-16,5-3 21 15,-1-1 9-15,0 0 2 0,1-2 2 0,-2 0-2 16,-3 0 3-16,0 2 6 0,-4 0 3 0,-3-4 2 16,-4 2-2-16,-2 0 4 0,-2 2-1 0,-12-2 11 0,-2 0 8 15,-1 2 10-15,-1-2 6 16,-2 0-8-16,-2-1 2 0,-2 0-8 0,-20 2-2 0,21 0-2 15,-23-2-4-15,-1 0-3 0,-3-5-2 0,6-1-2 16,0 0 0-16,0-1-2 0,-3-4 7 0,8-1 1 16,18 6 7-16,0-6 2 0,-1-5-4 0,3 3-2 0,-3-3-4 15,9-3-6-15,2-1-3 0,1 0-24 16,5-2-22-16,8 6-25 0,-5-9-28 0,8 7-31 0,3-2-36 16,2 1-37-16,1-2-57 0,1-1-123 15,3 0-388-15,6 0 172 0</inkml:trace>
  <inkml:trace contextRef="#ctx0" brushRef="#br2" timeOffset="267888.8191">18933 2158 140 0,'-7'-6'204'0,"1"1"-25"0,-2-2-10 0,-1 2-24 0,-2-3-9 0,-1 1-8 15,-1 2-9-15,-1 0-1 0,-1-1-15 16,-4-3-10-16,-1 2-5 0,0-2-5 0,1 0-2 16,5 4-1-16,1-3-4 0,-1 0 5 15,3 0 2-15,1-2-2 0,3-1-2 0,1-2-4 0,0 0-14 16,5-8 22-16,2 0-9 0,6-3-13 16,5 0-5-16,9-10-13 0,8 2-11 0,18-20-12 15,5 1-10-15,6 8-8 0,5 0-11 16,9 1-3-16,2 2-7 0,7 0-4 0,5 8 3 0,2-2-8 15,-2 6 3-15,-1 4 0 0,1 6 5 0,-12 3-1 0,-4 9 7 16,-24 3-4-16,-5 2-4 0,-1 5 0 16,-14-1-48-16,-5 6-9 0,-5-3-25 0,-5 3-18 0,-5 1-21 15,-3-1-29-15,-8 2-131 0,3 2-327 16,-7-2 144-16</inkml:trace>
  <inkml:trace contextRef="#ctx0" brushRef="#br2" timeOffset="268949.577">20297 1208 173 0,'-13'-4'184'16,"-4"1"-20"-16,-4 2-18 0,-2-1-15 0,-3 2-7 0,-4 2-14 15,0 2-7-15,1 0-8 0,3 2-2 0,2 0-17 16,5 1-3-16,3-1-11 0,5-2 2 16,3 1-9-16,3 3-4 0,3 0-1 0,3 2-4 0,5 1-8 15,5 5-6-15,3 0 3 0,6 0-5 0,1-1-10 0,10 7 2 0,-6-8-10 16,8 6 4-16,-8-7-6 16,0 0-1-16,1-1-7 0,-5 1-1 15,-2-2 2-15,-3-4-5 0,2 3 5 0,-11-3 1 0,0-2-4 16,-1-1-1-16,-2 0 6 0,-4-1 3 0,0 1 1 0,-7-1-2 15,0 0 6-15,-10 0-7 16,-4 1 4-16,-7-3-1 0,0 1-2 0,-16 0-4 0,3 1 3 16,-1-4 2-16,2 1-2 0,1-2-2 15,12 0-2-15,-1 0-10 0,4-2-4 0,3 0-2 0,6 1-14 16,2 0-14-16,6-1-20 0,3 0-28 16,4-1-26-16,2-3 1 0,10 0-14 0,5-5 0 0,5 0 6 15,16-7 6-15,0 2 23 16,3 0 2-16,1 0 15 0,2-1 19 0,-3 2 16 0,-3 0 18 15,-3 2 33-15,-8 3-5 0,-2-1 32 0,2 2 20 0,-6 0 34 16,-1 2 1-16,-6 2 18 0,-4 0 6 16,-2 5 3-16,-1-2-6 0,0 1 2 0,-3 1-10 0,1 0-9 15,-2 1-13-15,-3 1-9 0,4 0-7 16,-4 0-7-16,-2 6-4 0,2-6-2 0,-5 13-7 16,-4-1-4-16,2 5-8 0,-3 1-2 15,2 0 0-15,-2 2-4 0,2-1-4 0,2 0 0 0,-1 0 1 16,7-3-4-16,0 2-2 0,0-4-10 0,3-1-6 0,1 0-6 15,0 0-1-15,3-2-9 0,5-2-4 16,-3-3-4-16,7 0-14 0,-1-2-6 0,8-2 11 16,-2-4-9-16,7 0 12 0,-2-2-2 0,0-3 7 15,-2-1-1-15,0-1 3 0,0-2-2 0,0 0 5 0,-4-1 3 16,-2 2 19-16,-1-1 5 0,-6 3 14 16,-1 0 5-16,-2 2 9 0,-2 1 5 0,-2 1 0 15,-1 1-2-15,1 0-7 0,-1 0-6 16,0 3-3-16,-3 0 1 0,0 0-5 0,0 0 0 0,-7 11-6 15,1-6 0-15,2 4 0 0,-3 1-1 0,-1 0-4 16,4-2 3-16,-4 2-5 0,4-1 3 0,0-2-4 16,-2 1-6-16,1-1-8 0,1 0-3 0,-1 0-11 15,2-3 10-15,-1-1-2 0,1 0 3 16,-1-2-3-16,0 1 6 0,4-2-3 0,-6-5 5 0,2 2-1 16,1-4 2-16,0-1-4 0,2-1 2 15,-2-4 1-15,6-1-1 0,-2-6 3 0,2 0-4 0,4-2 8 16,0-1-5-16,3 0 0 0,0-2-2 0,1 2 6 15,2-1 2-15,0 2-8 0,1 2-2 0,1 2-3 16,4 0 2-16,0 5 4 0,-2 3-6 0,-3 4 3 0,3 2 1 16,-1 2 2-16,-2 3 3 15,0 0-4-15,-2 5-2 0,-2 1 3 0,1 3 6 0,-4 0-3 16,-2 2-1-16,-3 0-9 0,-1 2 2 0,-3 1-2 0,-3 3-3 16,0-3-5-16,-2 2 6 0,-1-4-4 0,-3 3 2 15,1-5-2-15,-3 3 10 16,2-5-4-16,-2 1 4 0,0-2-2 0,-1-3 4 15,0 0-1-15,0-1 1 0,0-1 4 0,1 1-4 16,4-4 3-16,0 2 9 0,2-2 7 0,2 1 6 16,0-1-3-16,1 0-2 0,4 0 2 0,-8 1-1 15,8-1-7-15,-5 2 0 0,5-2-2 0,0 4 0 16,3-1 1-16,2 0 0 0,1 3 1 0,2-1-4 0,3 2 2 16,1-1-15-16,2 2 0 0,-1-2-13 15,5 7-10-15,-5-6-15 0,8 4-13 0,1-1-16 0,-2-1-20 16,2-1-30-16,1-1-26 15,-3 0-137-15,1-2-314 0,3-3 139 0</inkml:trace>
  <inkml:trace contextRef="#ctx0" brushRef="#br2" timeOffset="269379.6233">21381 1135 12 0,'-7'-6'240'0,"0"-1"-17"0,-2 5-17 15,-1 2-21-15,-2 2-7 0,-2 5-14 0,-3 3-9 16,0 6-13-16,-2 1-22 0,5 4 3 16,-2 0-17-16,0 13-4 0,5-10-14 0,2 1-6 0,3 0-11 15,1 2-1-15,4-1-6 0,1-3-11 16,2 1-5-16,2-3-3 0,1-1-21 0,2-1-13 0,2-3-1 16,-1-4-10-16,2-2-9 15,2-1-12-15,1-2-7 0,1-2-15 0,7-2-13 0,2-2-12 16,-1-3-8-16,0-3-13 0,1-1-20 0,1-2 9 0,0-2 9 15,-1-1-14-15,-1-4 9 0,0-2 30 16,-1 0-2-16,-1-2 12 0,-1-2 4 0,4-9 23 0,-1 2 14 16,-8 6 11-16,2-1 18 0,-2 1 19 15,-4 3 27-15,-3 6 28 0,0 0 23 0,-2 6 1 0,0 1-10 16,-4 1-12-16,0 2-12 16,0 1-4-16,-1 2-10 0,0 0 8 0,0 0-8 0,-10 12-2 15,5-3-4-15,-2 5-4 0,0-1-6 0,0 7 4 0,0-2-14 16,0 2 0-16,3-1-4 0,1-1-1 15,0-3-7-15,0 3-2 0,2-2-14 16,1-3-1-16,1 1-19 0,-1 5-16 0,2-6-3 0,-2-1-21 16,0 0-23-16,-3-2-20 0,3-2-25 0,-1 0-30 15,1-3-45-15,-3 2-149 0,3-3-370 16,0-4 164-16</inkml:trace>
  <inkml:trace contextRef="#ctx0" brushRef="#br2" timeOffset="269619.6378">21819 1228 1770 0,'8'-17'129'0,"-1"4"-16"0,-1 3 48 0,0-2-38 15,-2 6-29-15,0 0-30 0,2 1-13 0,1 0-12 16,-2 1-6-16,4 0 2 0,-1 3 5 16,2 1-15-16,4 2 4 0,-1 2-3 0,1 2-2 0,1 6 2 15,1 4-5-15,1 0 3 16,-5 5-7-16,-2 4-1 0,-1 9-10 0,-6-8-4 0,-3 13-12 0,-7-4-17 15,-6 0-7-15,-7 0-15 16,-4 1-17-16,-8-1-23 0,-13 12-33 0,4-19-35 0,-14 11-51 0,-4-3-143 16,19-16-381-16,0-5 168 0</inkml:trace>
  <inkml:trace contextRef="#ctx0" brushRef="#br2" timeOffset="269970.4112">20394 1865 223 0,'0'0'238'0,"-7"1"-1"16,7-1-8-16,0 0-8 0,-9-1-14 0,9 1-11 0,0 0-21 15,0 0-12-15,0 0-26 0,0 0-10 0,0 0-11 0,0 0-14 16,31-4-9-16,-5 1-6 0,3 1-12 16,16 0-6-16,5-1-8 0,21-1-5 0,1 0-12 15,1 2-7-15,-1-2-13 0,1-1-13 16,-1 1-17-16,1-1-13 0,2-1-13 0,-4 4-3 0,0-3-5 16,-26 2-2-16,3 0 4 15,-3 0-2-15,-5-1-1 0,-12 1 5 0,-3 1-3 0,-3-1 2 0,-10 2-1 16,-2-1-1-16,-5 1-13 0,-1-1-20 15,-2-2-20-15,-2 4-34 0,0 0-19 0,-14-6-15 16,-6 3-16-16,-4 3-95 0,-18 2-293 0,1 0 130 0</inkml:trace>
  <inkml:trace contextRef="#ctx0" brushRef="#br2" timeOffset="270234.383">20446 1941 48 0,'-23'2'231'0,"9"3"-16"0,0-4 1 0,6 0 2 15,-1 2 0-15,5-3-4 0,-3 2-2 16,7-2-11-16,0 0-29 0,0 0-11 0,0 0-16 0,0 0-18 16,38-6-6-16,-10 1-14 0,20 2-15 0,28-6-6 0,2 4-10 15,6 0-9-15,3-1-8 0,9 4-11 16,-3-4-20-16,4-1-15 0,-1 0-16 16,1-1-12-16,-8-1-8 0,-5 0 4 0,-5-2 4 15,-6 1-6-15,-29 2 9 0,0-2-3 0,-6 1 6 16,-12 4-1-16,-3-2-3 0,-9 3 7 0,0 1 13 15,-5-2-3-15,-4 2-4 0,0-1-16 0,-4 1-27 0,-1 3-33 16,-7-7-31-16,-4 2-46 0,-5 1-48 0,-5-1-188 0,-6 1-420 16,-2-1 186-16</inkml:trace>
  <inkml:trace contextRef="#ctx0" brushRef="#br2" timeOffset="273159.245">17204 2400 123 0,'-3'-12'211'0,"0"1"-5"0,-1 0-17 16,-1 2 0-16,3 0-5 0,-3-1-16 0,0 1-10 0,2 2-11 0,-8 0-13 15,4-1-13-15,-1 5-16 16,-2 1-6-16,0-1-10 0,-4 4-24 0,-1 5 0 0,-8 3-4 16,0 5-5-16,-1 2-4 0,-10 8 0 15,4 5-9-15,0 0-1 0,0 1-4 0,2 1-6 16,5 2-2-16,3-1-3 0,1-2-2 0,9-5-2 0,2 1-5 0,4-2 4 15,3 0-3-15,4 1-1 0,3 0-1 16,5-3-3-16,4-4-3 0,1 2-2 0,2-2 0 0,2-3-6 16,0-4-5-16,3-2-4 15,-1-4-3-15,-1-3 4 0,1-2 2 0,-6-2 1 0,-1 1-2 0,1-4-1 16,-2-2 4-16,3-4 1 0,-5 2-1 16,-2-2 3-16,-1-1 5 0,-2-1 6 0,0 1 4 15,-1 0 13-15,-4 3 9 0,-1 1-4 16,-1 1 1-16,1 2-1 0,-2 0-7 0,1 1-4 15,-3 1-4-15,3 3-6 0,0 0 1 0,0 0 1 0,-7 5-5 0,5 3 4 16,0 0 4-16,-1 7-13 16,3 4 6-16,0-2-10 0,3 5-7 0,-1 0-9 15,3-4-11-15,1 3-13 0,1 2-23 0,-1-4-22 16,1 1-14-16,-2-2-25 0,1 0-29 0,-1-5-36 16,-1-1-35-16,0-1-150 0,0-4-402 0,-2-3 179 15</inkml:trace>
  <inkml:trace contextRef="#ctx0" brushRef="#br2" timeOffset="273335.7463">17329 2637 1971 0,'5'-26'23'0,"-1"2"15"0,-2 3 45 0,1 0-8 16,-5 8-6-16,2 0 6 0,0 4-8 16,0 1-13-16,0 1-7 0,0 3-8 0,-1 0-4 0,1 1-7 15,-1-1-5-15,1 2-10 0,0 2-11 16,0 0-18-16,0 0-19 0,-8 7-34 0,6 3-29 0,-1-3-37 15,-1 5-39-15,1 1-179 0,-2 1-382 0,1 1 169 0</inkml:trace>
  <inkml:trace contextRef="#ctx0" brushRef="#br2" timeOffset="273527.8633">17430 2903 193 0,'-13'-3'377'0,"6"2"-27"0,-2-1-20 0,2 0-23 16,-2-2-29-16,2 1-26 0,-1 2-22 15,3-2-30-15,0 2-24 0,1-1-32 0,-1 1-42 0,2-2-50 0,3 3-62 0,-5-2-63 16,5 2-56-16,-6 3-57 16,5 2-247-16,-3-3-467 0,4 3 207 0</inkml:trace>
  <inkml:trace contextRef="#ctx0" brushRef="#br2" timeOffset="276079.1023">16153 5738 73 0,'0'-9'318'0,"0"1"-22"0,0 0-20 0,-1 3-4 16,2 0-24-16,-1 1-11 0,-1 0-1 0,1 1-30 15,0-1-19-15,0 1-23 0,0 3-22 0,1-4-13 0,-1 4-14 16,-1-2-18-16,1 2-6 0,0 0-10 16,0 0-10-16,3 13-6 0,1 0-7 0,-1 7-7 0,0 2 9 15,1 2-16-15,0 11-7 16,-1 1-1-16,1 1-6 0,-1-1 2 0,1-1-3 0,-1 0-2 16,-2 0-6-16,1-9-1 0,-2 0-2 15,0-2-1-15,0-2-6 0,1 2 3 0,1-4 0 0,-1-2-4 16,-1-3-2-16,0-4 0 0,0 0 1 0,0-4-4 0,2 0 4 15,-2-2 0-15,0 1 2 0,1-2-4 16,-1-2 5-16,0 1 2 0,0 2 5 0,0-5 3 0,1 3-1 16,-1-3 10-16,3 2-6 15,-3-2-4-15,9 0 9 0,-4-2-10 0,4 1 2 0,-1-1-5 16,6 0-9-16,-1-3 15 0,1 3-11 16,4-2 1-16,2-1-4 0,1-2-18 0,-1 2-10 0,-5 2-13 15,5-2-19-15,1 0-26 0,-7 3-20 16,5-2-32-16,-5 3-35 0,-2-3-47 0,2 0-31 0,-4 2-54 15,-1-1-187-15,-2-1-521 0,0 0 231 16</inkml:trace>
  <inkml:trace contextRef="#ctx0" brushRef="#br2" timeOffset="276347.1129">16698 5726 290 0,'0'-7'330'0,"-2"-2"-30"0,0 4-18 16,2 0-17-16,-2 1-26 0,1 0-20 0,-1 0-16 16,-1 4-27-16,3 0-14 0,0 0-15 0,-14 7-15 15,7 0-14-15,-2 5 5 0,-2 7-24 0,1 1-9 16,0 2-10-16,0 2-7 0,-1 2-9 16,-2 6 4-16,2 1-18 0,1 4-1 0,3-3-4 0,4-9-4 0,-1 11-21 15,4-9-17-15,2-1-16 0,1 1-19 0,-3 0-17 16,5-1-21-16,2-1-25 15,-3 1-28-15,5-2-30 0,2-3-30 0,2-1-36 0,0-6-237 0,-2-3-493 16,3-5 219-16</inkml:trace>
  <inkml:trace contextRef="#ctx0" brushRef="#br2" timeOffset="276682.8306">17046 5861 281 0,'-3'-14'340'0,"-6"-5"-29"0,2 8-16 0,-3 0-17 15,-1 4-19-15,-3 0-14 0,0 3-15 0,-2 0-21 0,-7 4-21 16,-1 3-17-16,0 3-13 0,0 1-24 0,0 5-7 16,-1 2-16-16,2 2-13 15,1 3-13-15,2 0-9 0,5 5 8 0,2 0-22 0,3 0-21 0,7 0-6 0,3 0-16 16,1 0-12-16,8 1-14 16,1-2-11-16,4-2-7 0,5-3-14 0,0 2-11 15,5-5-4-15,-2-2-5 0,1 0 0 0,-2-3 0 16,0-3 9-16,-5-1 7 0,0-1 1 0,-2-3 7 0,-4 0 16 15,-1 0 19-15,-1-2 20 0,-3 0 23 16,-1 1 13-16,1-1 15 0,-5 0 1 0,5 0-1 16,-2-1-9-16,-3 1 0 0,0 0-2 0,5-2-1 15,-5 2-9-15,0 0-6 0,0 0-7 0,0 0-12 16,0 0-22-16,4-2-17 0,-4 2-6 0,0 0-5 0,0 5 4 16,1-1-23-16,-1 3-20 0,1 2-22 15,0 2-39-15,0 0-44 0,1 5-36 0,1-4-49 16,1 0-246-16,-3-5-539 0,3 1 238 0</inkml:trace>
  <inkml:trace contextRef="#ctx0" brushRef="#br2" timeOffset="276946.1559">17198 5850 3499 0,'0'-24'26'0,"0"3"10"0,-2 8 18 15,1-2-19-15,0 6 2 0,-1 1-2 16,1 1-12-16,1 2-9 0,-2 2-7 0,2-1-3 0,0 1 1 15,0 3-1-15,0 0 4 0,0 0-2 16,12 13 2-16,-4 0-1 0,4 6-1 0,-1 3 5 0,6 10-3 16,-3 1-4-16,2 3-12 0,-3 0 0 0,-3-1-8 0,-3 2-12 15,-3-3 2-15,-2-7-20 0,-4 7-8 16,-1-9-13-16,-2 1-8 0,-3-1-8 16,-2-4-4-16,-1 2-11 0,1-3-3 0,-3-1-10 0,3-9-15 15,2 2-15-15,-2-4-23 0,3-1-27 0,0-6-211 0,1 2-434 16,6-3 192-16</inkml:trace>
  <inkml:trace contextRef="#ctx0" brushRef="#br2" timeOffset="277089.7089">17555 5960 219 0,'4'-3'246'0,"-1"1"-39"0,0-2-26 16,2 3-25-16,1-2-35 0,1 0-35 0,1 3-48 15,3 0-45-15,4 0-56 0,-3 2-135 0,2-1-214 0,-1 2 95 0</inkml:trace>
  <inkml:trace contextRef="#ctx0" brushRef="#br2" timeOffset="277275.3667">17617 6174 351 0,'0'0'330'0,"-2"2"-20"0,2-2-23 0,0 0-22 0,0 0-32 16,0 0-29-16,0 0-19 0,10-7-16 0,-4 3-26 15,-1 3-44-15,2-3-43 0,3 0-52 0,-1 1-67 16,5 2-82-16,-2-3-91 0,1-1-130 16,1-1-396-16,-1 0 176 0</inkml:trace>
  <inkml:trace contextRef="#ctx0" brushRef="#br2" timeOffset="277810.5732">18363 5892 2993 0,'-14'-9'-20'0,"0"1"15"0,-6 0-1 15,2 1-3-15,1 6 2 0,-3-3 6 0,-1 4 4 16,0 0-1-16,4 4-2 0,2-2 7 0,-1 1 3 0,1 1 0 0,0 0 1 16,1 3-4-16,2 0 5 0,0 0-6 15,3 3 4-15,-1-2-4 0,3 2-2 0,1 2 1 16,6-2-4-16,0 2-4 0,4-3-10 0,2 4-3 16,8 2-8-16,0-3-9 0,3 1-6 0,4-1-3 15,0-1-4-15,0-1-1 0,-1 0-5 0,4 1 7 0,-3-4 7 16,-8 1-2-16,1-2 4 0,-3-1 3 15,-2 0 1-15,-4-1 12 0,-2 1 9 0,0 1 12 16,-4-3 12-16,-1 1 6 0,-5 3 4 0,-4 2 3 16,-5-3 1-16,-5 3 1 0,-4 0 9 0,-2-2 2 0,0 0 3 15,1-1 3-15,-1-1 6 0,0 2-3 16,3-1 1-16,3 0 1 0,5-1-10 0,2-3-3 0,4 2-8 16,2-1-4-16,1 1-1 0,4-3-1 15,3 3-3-15,0-4-6 0,7 6-1 0,2 0-10 0,5-1-7 16,1 1 1-16,9 1-4 0,3-3 0 15,-3 5 0-15,0-1-1 0,0-1 8 0,-3 0-7 16,0 2-3-16,-10-5 3 0,2 2 3 0,-6 1 6 16,-1 0 12-16,-5 0 15 0,-1 3 10 0,-4 2 12 15,-3 3 2-15,-3-4 2 0,-6 3 9 0,1 2-12 0,-1-3-3 16,1 3-3-16,4-7-7 0,1 2 0 16,0-2-5-16,4 0-3 0,5-4-5 0,1 5-8 0,6-4-23 15,5 2-37-15,9 0-62 16,5-4-71-16,20-3-90 0,-1-1-266 0,4-2-574 0,26-5 255 0</inkml:trace>
  <inkml:trace contextRef="#ctx0" brushRef="#br2" timeOffset="278791.0701">23783 5565 241 0,'6'-7'240'15,"1"0"-21"-15,3-1-19 0,2 1-21 0,0-1-14 16,3 1-9-16,-1 6-15 0,6-1-13 0,-2 2-15 0,2 0-10 0,1 3-10 15,-5 2-10-15,5 1-6 16,-3 5-11-16,-5-2-4 0,2 4-2 0,-5-1-6 16,-3 1-4-16,-4 0-9 0,0 1-5 0,-6 7-1 0,-3-1-4 15,-3-2-3-15,-1 1-3 0,-6-2 2 0,2 0-2 16,-3-3-3-16,3 1-2 0,4-5 0 16,0 3-2-16,3-2-2 0,3-2 0 0,1 0-2 0,2 0-3 15,2 0-2-15,2 0-2 16,4 0-7-16,3-1-6 0,7 4-6 0,3-4-5 0,1 3 0 0,1-3-4 15,1 1 0-15,1-3 1 0,-3 0 0 0,-1-1 5 16,-5 0-4-16,-1-2 9 0,-1 1-4 16,-6-1 4-16,0-2-3 0,-3 1 7 0,-1 0 6 0,0 2 15 15,-2-1 7-15,-1-3 0 0,-8 5-2 16,-2-1 0-16,-1 2-4 0,-3-1 9 0,-2 0-2 0,2 1-1 16,0-1-5-16,1 2 2 0,2-1-7 15,4 0 1-15,1 1-3 0,2 2 3 0,1 0-4 16,5 4-1-16,2 1-1 0,4 4 1 0,4-2 3 15,0 1 0-15,4 1-9 0,-1 0 3 0,1-2-3 0,-1 0-2 16,-2-1 6-16,0 0-4 0,-6-3 1 16,-2-3-2-16,-3 1 3 0,-1-1 1 0,-4-2 5 15,-7 5-5-15,-5 1 1 0,-5-2-5 0,-8-1-5 0,-13 0-11 16,-5-5-32-16,-22-4-26 0,19-2-53 16,0-4-78-16,-19-4-216 0,23-2-454 0,-26-9 201 0</inkml:trace>
  <inkml:trace contextRef="#ctx0" brushRef="#br2" timeOffset="281171.6211">18774 6078 117 0,'0'0'296'0,"2"-1"-27"0,-2 1-27 0,0 0-26 0,0 0-21 16,0 0-17-16,0 0-22 0,0 0-13 16,0 0-15-16,0 0-16 0,3 8-8 0,-3-1-9 15,-1 0-7-15,-1 3-12 0,0 2-5 0,1 0-8 16,0 3-9-16,-1 1-4 0,1-2-1 0,-1 4-7 0,2-4-4 15,-1 0-2-15,1-2-5 0,2 1 2 0,-2-1-7 0,1-4-3 16,-1 1 1-16,2-4-4 16,0 1-3-16,-1 0 1 0,3-3 1 0,-1 0-5 15,1-1-1-15,3-2-3 0,0-3-7 0,3-1-9 16,2-3-8-16,0-4-14 0,2-2-23 0,-1-3-23 16,0-2-26-16,-2 0-27 0,-1 0-24 0,0-5-19 15,-1 2-32-15,-4 0-156 0,-1-1-387 0,-3 0 170 0</inkml:trace>
  <inkml:trace contextRef="#ctx0" brushRef="#br2" timeOffset="281769.4923">19107 6175 214 0,'0'-9'306'0,"-1"1"-19"0,-2-2-6 16,0 2-6-16,0-1-17 0,-1 0-15 0,-1 1-15 15,0 0-17-15,-1 2-24 0,0 0-14 16,-1 0-1-16,-1 2-31 0,-1 1-14 0,-1 2-16 0,2-1-10 0,-2 2-19 16,0 2-6-16,-3 2-7 15,3 0-10-15,0 3-3 0,2-1-4 0,-1 3-8 0,0 1-4 16,2 1-3-16,2 0-10 0,0 0-9 0,2 1-7 16,4-1-9-16,0-1-8 0,2 2-8 0,1-3-5 15,4 2 7-15,0-2-11 0,3 0-9 16,1-3 0-16,2-2-6 0,-1-2 6 0,2-2-2 0,1-2 5 15,-2 1-4-15,9-5 10 0,-2-3 1 0,-2-1 2 0,-1-3 0 16,-2-3 6-16,-2 0 9 16,-1-3 10-16,-2-2 9 0,-2 0 5 0,-2-3 9 0,-3 0 4 0,0 0 7 15,-1-1 5-15,-1 1 5 16,-4 3 6-16,1 2 8 0,-1 5 20 0,1 2-26 0,-2 3 12 16,0 2 1-16,0 0 5 0,1 2-18 15,0-1-13-15,-1 5-7 0,-1-1-5 0,-2 2-8 0,6 0-5 16,-11 3-1-16,7 3 3 0,-2 3-4 0,0 1-6 0,1 5-15 15,0 3-16-15,1 4-1 0,1 0-6 16,5 0 1-16,1 1-5 0,2 1-6 16,1-2-11-16,2 0-1 0,1-4-7 0,1 2-19 0,1-2-18 15,1-2-15-15,-1 0-28 0,0-5-44 16,-1 0-47-16,4-3-40 0,-4 1-243 0,2-2-552 0,-2-5 245 16</inkml:trace>
  <inkml:trace contextRef="#ctx0" brushRef="#br2" timeOffset="281971.2966">19409 6139 244 0,'-2'-3'310'15,"-1"0"-25"-15,3 3-17 0,-4 0-25 0,4 0-20 16,-3-3-24-16,3 3-20 0,-1-4-18 0,1 4-19 0,0 0-14 16,12-4-27-16,-2 2-17 0,5-1-24 0,9 0-18 15,0-1-19-15,1 0-17 0,2 0-16 16,1 2-14-16,-2-1-14 0,0 0-16 0,-3-1-19 15,-1 0-17-15,-5 2-19 0,-1-2-18 0,-3 1-15 0,-6 1-25 16,-2-1-144-16,-2 2-337 0,-4-2 150 0</inkml:trace>
  <inkml:trace contextRef="#ctx0" brushRef="#br2" timeOffset="282170.965">19618 6034 53 0,'-14'-5'209'0,"2"0"6"0,0 1 6 16,5 1-4-16,0 0 2 0,-1-2 7 0,2 4-3 15,1-2 1-15,1 2-6 0,1-2-3 0,-1 2-14 16,4 1-18-16,-4-1-11 0,4 1-27 0,-6-1-12 0,6 1-13 15,0 0-6-15,0 0-24 0,-3 2-4 0,2 3-16 16,1-1 1-16,1 4-19 0,-1 1 11 16,2 0-17-16,-1 5-3 0,1-1-2 0,0 2-16 0,1 5 10 0,0-3-29 15,-3 2-10-15,0 1-9 16,3 0-21-16,-3 0-19 0,0 0-23 0,-1 1-25 0,1 1-35 16,0-4-46-16,0-3-22 0,2-6-43 15,1 3-234-15,0-6-522 0,1-3 231 0</inkml:trace>
  <inkml:trace contextRef="#ctx0" brushRef="#br2" timeOffset="282752.608">19828 5984 40 0,'2'-5'345'0,"-2"0"-29"0,2 2-26 16,-2 1-21-16,0 2-16 0,0 0-18 0,0 0-16 15,0 0-16-15,-9 8-17 0,5-1-20 0,0 2-14 16,0 4-16-16,-2 0-17 0,3 1-16 0,0 6 9 0,1-2-23 15,4 1-4-15,-2 0-16 0,6 2-21 0,1 1-6 0,0-5-20 16,3 2-23-16,1 0-14 16,5-3-14-16,1-2-13 0,0-3-10 0,-3-3-5 15,2-3-8-15,6-2 2 0,-1-2-7 0,-2-2 8 16,1-2 2-16,-3-3 8 0,3-3 3 0,-8 0 12 0,4-4 10 0,-3-1 18 16,-1-2 15-16,-5 4 14 15,3-5 11-15,-3 4 17 0,-3 0 16 0,-1 0 5 0,-1 1 6 16,-2 3 10-16,-2 0-1 0,-2-1-2 15,1 2 0-15,-1 1-2 0,-6 2-6 0,2 1-2 0,-2 1 3 16,-3 0-4-16,-1 3-8 0,0 2-14 16,0 0 3-16,-3 4-9 0,3 0 0 0,1 2-11 15,1 1 2-15,0 2-1 0,2 0-10 0,3 2-17 16,2-2-13-16,2 3-2 0,3-1-13 0,1 0-17 16,2-4-12-16,4 2-5 0,3-4-7 0,1 0-4 0,5-3-7 15,4 0-7-15,1-3-3 0,0-1-1 16,0-3 8-16,3-2 5 0,-3-4 7 0,-3-1 12 15,2-5 10-15,-3 3 17 0,0-6 14 0,-3-2 16 0,-3-1 12 0,0-3 17 16,-2-2 11-16,-2-8 6 0,-1 6 15 16,-2 2 13-16,-4 2 8 0,0-1 13 0,-2 3 5 0,-2 5 0 15,1 2 16-15,-1 3-8 16,0 5-6-16,-2-4-12 0,1 3-8 0,-2 3-12 0,0 2-5 0,-2 2-11 16,-2 1-11-16,-2 2-4 15,-1 4-18-15,3 2-13 0,-5 5-18 0,5 2-17 0,1 4-14 16,2 2-14-16,1 2-8 0,4 1 2 0,1 3-14 0,4 7-6 15,1-6-14-15,4 6-13 0,-2-8-16 16,5-1-12-16,0 0-13 0,1-1-24 16,2-6 4-16,1 1-16 0,3-3-24 0,-3-6-31 15,-1-2-235-15,-1-3-508 0,1-3 225 0</inkml:trace>
  <inkml:trace contextRef="#ctx0" brushRef="#br2" timeOffset="283299.4641">20509 5988 40 0,'3'-8'348'0,"1"1"-29"0,-4 2-21 16,3 1-28-16,0 0-29 0,-2 0-28 16,-1 3-17-16,0 1-18 0,0 0-21 0,0 0-16 15,9 7-9-15,-4 1-16 0,4 1-15 0,-1 4-19 16,6 0-28-16,-4-1-21 0,7 2-17 0,1 2-12 16,-1-1-18-16,0-1-20 0,3-4-13 15,-2 1-7-15,-5-2-8 0,2-2-5 0,-1-2 1 0,-1 1-2 0,0-4 7 16,-1 1 3-16,-4-2 6 0,1-2 10 15,-4 1 11-15,0-1 17 0,-1-3 17 0,-1 3 9 16,0-2 2-16,-3 3 11 0,0 0 7 0,-6-7 6 0,-1 4 4 16,-2 1 5-16,-4-2-1 0,0 0-1 15,-4 2 0-15,-4 1-9 0,-3-1-1 0,3 1 0 0,-3 2-8 16,0-1 1-16,-2 1 2 0,0 0-3 16,1 1 2-16,2 0-3 0,-1-1 2 0,3-1-2 0,4 2 5 15,7-1-9-15,1-1-2 0,0 0 0 16,4 0-12-16,0 1-2 0,1-1-12 0,4 0-9 0,0 0-6 15,0 0-6-15,17-1-7 0,-3-2 1 0,7 2-6 16,3-2 0-16,0 0-2 0,1-2-4 0,-1 1 13 16,0-2-1-16,-3-3 9 0,3 0 8 15,-3 2 12-15,-1-2 15 0,-2 0 15 0,-2-2 14 16,-5 2 13-16,2-3 12 0,-2 0 7 0,-4 0 15 0,0 0 2 0,0-2 2 16,-3 1 1-16,-1 1 6 15,-1 0-5-15,-4 2 3 0,2 1 0 0,-2 2 12 0,-1-4-14 16,0 4-9-16,-1 0 10 0,-2 1-20 0,2 0-12 15,0 4-8-15,-1 0-12 0,3 1-8 0,2 1-10 16,-9 2-7-16,4 5-2 0,-1 0-20 0,0 6 5 0,-1 4 10 16,0 5-13-16,2 2-14 15,0 0 1-15,1 3-14 0,1-1-3 16,2 1 10-16,1-2-8 0,0 9-15 0,-2-9-19 0,2 0-13 0,0 0-28 16,-1-3-33-16,1 2-36 0,-1-2-37 15,2-6-57-15,0-3-35 0,-1-5-171 0,2-3-513 16,2-2 228-16</inkml:trace>
  <inkml:trace contextRef="#ctx0" brushRef="#br2" timeOffset="283854.8063">20927 5955 248 0,'7'-18'309'16,"-4"6"-18"-16,1 5-23 0,-1 0-28 0,-3 2-23 0,3 0-23 16,-2 1-19-16,-1 3-11 0,0 1-9 0,0 0-16 15,0 16-11-15,0-4-10 0,0 7-10 0,0 2-14 16,0 1 1-16,0 1-15 0,3 1-14 0,0-2-24 15,-2 0-16-15,3 1-16 0,1-1-12 0,-1-2-27 16,0-7-25-16,3 1-24 0,0-3-5 0,6-2-3 0,1 1-10 0,5-3 2 16,3-2-15-16,-1-5-10 15,0-1-6-15,0-3 21 0,2-2 13 0,-3-1 17 0,0-2 25 16,-1-3 30-16,-3 0 31 0,0-1 27 16,-2-1 26-16,0-2 17 0,-3-1 9 0,-2 3 18 0,-3 2 14 15,1 0 8-15,-3 0-2 0,-1 1 4 16,-3-1 6-16,-1 2-14 0,-2 1-3 0,-3 0-2 15,0 3-3-15,-2-2-5 0,-6 3-8 16,-1 0-9-16,-5 2-21 0,-1 3-4 0,0 3 17 16,-2 2-12-16,0 4-34 0,2 1 3 0,1 1-23 0,0 1-10 0,4 2-9 15,2 0-13-15,6-1-12 0,2-1-10 16,2 1-9-16,2-2-13 0,3 1-14 0,3-3-17 0,2 2-22 16,1-3-13-16,4-1-11 15,3-4-10-15,2 0-4 0,4-3 0 0,2-4 7 0,0-1 11 16,1-2 12-16,1 0 12 0,-1-4 33 0,-2-2 34 0,3-2 24 0,-3-2 31 15,-1-1 20-15,4-8 18 0,-6 3 37 16,3-6 11-16,0 0 10 0,-8 6 14 0,-2 0 10 16,-1-2-5-16,-2 1 10 0,1 3 16 15,-5 3 13-15,1-1 4 0,-3 5-4 0,0 4 1 0,-1 3-3 0,-1-1-11 16,-1 3-18-16,1 0-15 16,1 0-17-16,-2 1-28 0,1 4-12 0,0 0-9 15,0 0-17-15,-9 12-17 0,4 0-20 0,-5 10-16 16,2 3-55-16,-1 8-17 0,1 3-19 0,1 1-12 15,2 0-24-15,1-2-22 0,-1 1-32 0,0 1-28 0,1-10-43 16,0-4-45-16,0 1-305 0,-1-2-662 16,2-3 294-16</inkml:trace>
  <inkml:trace contextRef="#ctx0" brushRef="#br2" timeOffset="284355.0439">21806 5656 199 0,'0'0'210'0,"6"-2"-21"0,-6 2-10 0,4 0-15 15,-4 0-12-15,7 2-10 0,-1 0-10 16,1 5-8-16,-2-1-7 0,1 1-10 0,0 3-6 16,1 3 0-16,-4-2-5 0,-1 3-9 0,-2-1-5 15,0 1-9-15,-2 0-7 0,-1 0-6 0,-2 1-7 0,0-2-4 16,-2-1-7-16,0-1 0 0,0-1-8 0,1-2 5 15,3-3-6-15,0 1-4 0,-1-1-1 0,3-1 1 16,1-1-4-16,-2-1-2 0,1 0-1 0,1-2-5 16,0 0-3-16,0 0-3 0,10-4-2 0,-3-1 1 15,0 1-3-15,4-3-3 0,0 0 2 0,1-1 1 16,-2 1-2-16,1-1 0 0,-3 2 2 16,3-2-3-16,-2 3-3 0,-2 0 0 0,0 1 1 0,-3-1 4 15,0 3-3-15,1-1-1 0,-4 1-2 16,2 1-1-16,-3 1-4 0,0 0-7 0,0 0-16 0,0 0-23 15,0 0-28-15,-13 7-32 0,9-4-55 0,1 0-79 0,-1 1-131 16,0-1-406-16,-3 0 179 0</inkml:trace>
  <inkml:trace contextRef="#ctx0" brushRef="#br2" timeOffset="284869.8345">21688 6196 123 0,'1'-2'325'0,"-1"2"-27"16,0 0-23-16,2-1-17 0,-2 1-18 0,0 0-11 0,0 0-15 15,8 3-22-15,-5 1-15 0,2 1-5 16,0 1-18-16,-2 3-11 0,1 4-9 0,1 5-19 0,0 2-18 15,-5-2-15-15,0 3-20 0,-3 0-17 0,-3 1-21 0,-4-1-24 16,-2 2-30-16,-1-2-39 0,-2-3-54 16,-1 2-61-16,1-5-62 0,-4 0-206 0,8-5-489 15,-4-5 217-15</inkml:trace>
  <inkml:trace contextRef="#ctx0" brushRef="#br2" timeOffset="290989.4139">17194 6782 97 0,'0'0'116'0,"0"0"-7"0,0 0 3 0,7 0-6 15,-7 0 5-15,0 0-4 16,0 0 2-16,0 0 2 0,0 0 1 0,0 0 1 15,0 0 4-15,0 0 1 0,0 0 0 0,4 0-1 16,-4 0-3-16,0 0-9 0,0 0-7 0,0 0-3 0,0 0-10 16,0 0-11-16,0 0-7 0,0 0-6 15,0 0-9-15,0 0-5 0,0 0-5 0,1 3-5 0,-1-3-6 0,-1 5-1 16,1-2-7-16,-1 2 4 16,-2 2-7-16,0 2-2 0,1 5-3 0,2 7 2 15,-2 0-3-15,0 3 1 0,1 3-3 0,1 11 0 16,0 2-3-16,0 1-6 0,0 1-3 0,4 3 0 0,-1 15 0 15,-3-18 2-15,0 20 1 0,0-17-1 16,0 22 3-16,-4-5-1 0,-3 0-1 0,1 1 1 0,1-1 3 16,3-1-8-16,-3-16 3 0,1 19 3 0,3-2-2 0,1 0 0 15,-1-19 2-15,3 26 0 16,-2-3-1-16,4 1 1 0,3-4-1 0,-6 0-2 0,4 1 1 16,-1-22-2-16,1 20-8 0,-2 4-6 15,1-2-4-15,-1-19-1 0,-3 19-1 0,-2 0-1 0,1-20 3 16,-3 18 1-16,-6-1-1 0,3-19 5 0,-2 21-2 0,4-21 4 15,-1 1 3-15,-2 18 0 0,0-17 0 0,2 0 4 16,0 2 0-16,-1 14 2 0,2-19 2 0,3 1 0 16,1 3 1-16,-1-1 4 15,-1 1 2-15,3 15-1 0,-1-17 0 0,1 1-3 0,1 1 2 0,-2 17 0 16,3-1 1-16,-4-19-1 16,-1 4-1-16,2 19 1 0,1-21-2 0,-4 1-4 0,2 15 1 0,0 3 2 15,0-21 0-15,-1 2-1 0,1 17-1 0,-1-18-3 16,3-1 3-16,-5 5-6 15,3-4 0-15,-3 2-1 0,1 0-4 0,3 1 0 0,-4-2 1 0,1 17-3 16,-2-19 2-16,4 0 6 0,-1-1 6 16,-2 3 0-16,4-2 2 0,-3 3-3 0,4-3 3 0,-3 2-7 15,-1-2 5-15,1 1-7 16,0-1 3-16,0-2-5 0,3 0-3 0,-1-1 2 0,-1 1-2 16,2-1-6-16,-1-1-2 0,-2-1-3 0,1-2 3 15,2 1 5-15,-1-9-2 0,1-1-1 0,-1 0 2 0,-2-1-3 16,4-2 0-16,-2 0-1 0,1-1 2 0,1-5-7 15,1-2-14-15,-2-2 0 0,0-4-16 16,1-4-17-16,0 3-3 0,0-4-9 0,0 2-16 0,1-4-8 16,2 0-4-16,-4-2-19 0,4 0-142 15,-4 0-295-15,0 0 131 0</inkml:trace>
  <inkml:trace contextRef="#ctx0" brushRef="#br2" timeOffset="293199.2042">17453 6655 99 0,'-4'1'154'16,"4"-1"-10"-16,0 0-15 0,-3 2-22 0,3-2 5 15,-3 3-10-15,3-3-7 0,-3 2-10 0,3-2-6 16,0 0-10-16,-2 3-7 0,2-3-2 0,0 0 1 16,-1 2-3-16,1-2 7 0,0 0-1 0,2 5-5 15,-1-4 1-15,1 2-7 0,1 0 1 0,2 0 2 0,2-1 4 16,2 0-3-16,2 1-6 15,3 1-2-15,3-1-4 0,4 1-3 0,3-2-3 16,3 1-7-16,1-1-3 0,2 1-1 0,10-3-5 0,3 0 1 0,-1 0-2 16,2-3-3-16,1 1-1 0,3-1-3 0,22-3-3 15,-1 1 0-15,2-1 2 0,0-2-5 16,3 0-6-16,0 2 4 0,7-5 2 0,-3 3 0 16,7-2 2-16,-1 1 3 0,2 4 5 0,1-2 5 15,0 2 4-15,-2 2-4 0,-3-4 4 0,-1 4-5 0,2-1 0 16,-4 2-3-16,1 2-1 0,-5 2-6 0,1-4-3 15,-4 2 4-15,-4 0-2 0,0 2 0 16,2-2-4-16,-2-2 2 0,2 2-4 0,-1-1-1 0,0-2-1 0,0 3 1 16,3-1-3-16,-2-6-3 15,4 3 0-15,3-2-2 0,2 2-5 0,1-2-1 0,0 2-2 16,3-3-1-16,-5 1 1 0,-1 1-2 16,0-1-1-16,-2 3 2 0,1-2-3 0,-3 1-4 0,-5 1-2 15,-1 2 0-15,-20-1 1 0,-2 0-5 0,1 2-4 0,1-2 7 16,-2 1 3-16,-5-1-1 15,-1 2 2-15,-9-2-3 0,-2-1 6 0,-1 2 7 16,-3 0-7-16,0-1-1 0,0 2 2 0,-2-2 3 0,1 1-8 16,-2 1 11-16,0-3 3 0,-1 2-5 0,2 1 2 0,1 0 3 15,-2-2-4-15,1 2 1 16,-2-1 7-16,-3 2-5 0,-2-1 3 0,1 0 1 0,1-1 6 0,-2 2 0 16,-1-1 1-16,1 2 5 15,-1-2 0-15,-2 1 1 0,0-1 6 0,-3 3-3 0,1-3 4 16,2 1 1-16,-1 1-2 0,-3-2 1 15,2 0-2-15,0 2 0 0,-3-1 3 0,3-1 0 0,1 0-2 16,-1 1 1-16,-2-1 0 0,7 0-3 0,-6 0-1 16,1-1 1-16,2 1-3 0,0-1-3 0,2 1 6 15,-1-4-6-15,1 0-5 0,0 3 4 0,-1-2 1 0,1 2 9 16,-1-3 0-16,-4 4-4 16,1-3 4-16,0 2-5 0,0 0 1 0,-3-1-1 0,-1 2-4 15,-1-1 2-15,-2 1-6 0,1-1-1 0,-4 1 5 16,0 0-4-16,7 1 2 0,-7-1 1 0,3 1-3 15,-3-1 1-15,2 4 6 0,-1-1-6 0,-1 2-2 16,0-2 0-16,-1 2 1 0,1 0-2 0,-2 1 2 16,2 1-2-16,0 2 3 0,3 2-2 0,1 2 3 0,-1 1-5 15,1 6 0-15,3 0 5 0,0 4-7 16,0-2 0-16,0 3-6 0,3 2-13 16,-1 10-5-16,-1 1 0 0,1 1-4 0,-4 3 4 15,-2 2 3-15,0 1 7 0,-2 20 5 0,-2-23 5 0,-2 22 3 16,-4-20-2-16,1 18 3 0,-1-16-1 0,-4 18-1 0,4 1 5 0,0 0-3 15,-3-4-1-15,7 3 1 16,-1-2 2-16,4 0-3 0,0 0 2 16,4 1-2-16,3-3 0 0,0 2 2 0,6-1 2 0,-2 2-1 15,2-2-1-15,3 3 1 0,0-3-2 0,-3-17 0 0,4 20 3 16,1 1-5-16,-1-5 5 0,2 5-4 16,-3-2-1-16,-2-1 6 0,-1 2-5 0,-1-1 2 0,-4-1-3 15,-3 1 4-15,-2-2-4 16,0 2 4-16,-1 0-1 0,-1-1 3 0,-2 3 1 0,-1 1 2 15,1 0-2-15,-4-3-1 0,4-1 1 0,-2 1 1 16,2-1 2-16,-3-1-4 0,2 3 0 0,2-2 1 0,2 5 0 16,-2 1-3-16,3-4 1 0,-3 1-3 0,1-2 3 15,0-2-5-15,1 2-3 0,2 1 3 16,-1 2-2-16,-2-20 2 0,6 25-5 0,-1-2 1 0,-1-5-2 16,4 0-1-16,-1-2-27 15,-2 2-3-15,-3-21 4 0,2 21 2 0,-4-20 4 0,1-1 7 16,2 17 2-16,-3-18 10 0,1 1-1 0,-2-3 5 15,0 5 1-15,2-4 0 0,0 0-1 0,-1-4-1 16,1 6 5-16,0-4 7 0,0 1-7 0,1-3 0 0,-3 1-3 16,1-3-8-16,1-10-2 0,-1-1 0 15,0 2 1-15,1-2 3 0,-2 0 2 0,3-1 1 0,-3-2 0 16,4-3 2-16,-1 1-1 0,3-5 0 16,-5 1 1-16,3 1 1 0,-1 2 1 0,3 0-1 0,-1 0 1 15,0 0-6-15,-1-3-2 0,0 0-3 16,1-1 8-16,1 2 2 0,-1-3 9 0,-3-1-2 15,-2-2 0-15,0-1 5 0,0-2-1 0,-1-2 7 0,-1 2-2 16,0-3 7-16,-1 3 6 0,0-1-3 16,-1-1 4-16,1 3-5 0,-4-3 8 0,3 0-8 15,-3 1-7-15,0-1 5 0,-2-1-3 0,-4 3 3 16,0-1-8-16,-1 1 4 0,0-1-5 16,-1-1 0-16,-4 2-1 0,1 2 1 0,-4-3-3 15,1 1 0-15,-3 2-1 0,2-1-3 0,2 0 1 0,-4 1 3 16,0 1-3-16,0-2 8 0,-4 1 0 0,4-1 4 0,-3 1-6 15,-1 0 4-15,-11 1-2 0,-2 2-1 16,2-3-3-16,-2 0 5 0,3 0-10 0,-6-2 1 16,0 3-6-16,3-4-4 0,-2 0-2 0,-4 1-8 15,2-4-3-15,-1 5-5 0,-2-4-7 0,4 1 0 0,-4-1 0 16,-1-3 3-16,3 2 4 0,-4-2 3 16,-20 1 10-16,23 0 4 0,-2 0 5 15,-21 2 2-15,23-3 9 0,-1 2 2 0,-2-1 6 0,-20 4-3 0,23-4-2 16,-3 1 3-16,-20 1 0 15,21 0 0-15,-20 1-6 0,22-3 1 0,-1 0-7 0,-23 3 4 0,4-3-6 16,18-2-3-16,-3 0-1 0,-17 3-2 16,2-3 0-16,21 1 0 0,3-1 3 0,-5-1-2 0,-21-2 4 0,21 3-2 15,-1-2 0-15,-19-1 0 16,-1-1-1-16,24 4 2 0,-6 0 5 0,1 0 4 0,-18-3 0 16,19 2 2-16,-20-2 5 15,22 3 3-15,-22 3 0 0,2-3 2 0,19 2-4 0,-2-3-1 16,-18-1 0-16,-3 3-8 0,3-1-5 0,-1-1-5 0,20 1-3 0,-25 0-4 15,3-4-6-15,20 2 0 16,-25-1 1-16,-2 0 0 0,7-2 3 0,-1 0-9 16,2 4 2-16,2-3 3 0,-1 2 2 0,-1-4 7 15,19 4 10-15,-22-2 5 0,-3 0 3 0,7 0 1 0,-3 0 1 16,0 3 1-16,5-2-1 0,-4-3 5 0,20 6-4 16,-20-1-1-16,-2 1-3 0,5-2-1 0,-3 2-5 15,3 2 5-15,-1-2-5 0,20 0 1 16,-21 0 3-16,23 0-6 0,-22 0-2 0,20 1 2 0,-19 4-2 15,21-8 3-15,-1 7-4 0,-2-5 3 16,3 1-2-16,3 0 4 0,-1 0 2 0,0-3-1 16,6 1 5-16,-1 1 1 0,2 1 1 0,9 0 4 0,3-3 15 15,1 1-1-15,0 0 0 0,2 0 6 16,2 2 6-16,4-1-7 0,4 0-3 0,-1-1 7 0,5 2-10 16,0-2-4-16,2 2-6 15,3-1-15-15,4 1-15 0,-7-2-21 0,5 0-28 16,2 2-24-16,0 0-49 0,6-14-53 0,1 8-40 0,1 1-164 0,4-5-422 15,5-4 187-15</inkml:trace>
  <inkml:trace contextRef="#ctx0" brushRef="#br1" timeOffset="341709.5675">1722 9407 150 0,'7'-6'224'15,"0"2"-8"-15,0-1 0 0,0 0-10 0,0 1-4 16,0 0-6-16,-3 1-2 0,-1-3-8 0,0 5-6 16,1-2-6-16,-1 0-12 0,1 0-5 15,-1 1-10-15,0 1-14 0,-3 1-10 0,0 0-12 16,4-3-15-16,-4 3-10 0,0 0-9 16,0 0-8-16,3 0-11 0,-3 0-2 0,0 0-2 0,3 6-8 0,-6 0-6 15,3 2 3-15,0 3-11 0,-3 2 8 16,3 0-12-16,0 1 0 0,-1 0-6 0,-2 5-2 15,0 1 0-15,3-6-3 0,0-1-3 16,0 6 6-16,0-7-8 0,3 1-4 0,0-1 2 16,-2-3-1-16,5 0 1 0,-2-1-2 0,3-1 3 0,6-3 5 15,2-5 13-15,13-2 4 0,17-12-13 0,21-16 11 16,6-8-12-16,-3-8 1 0,7-6 0 0,6-5-7 16,-6-4 2-16,-1 0 5 0,-9 2-2 15,-6 6-10-15,-7 7 0 0,-21 19-2 0,-11 8-7 0,-2 6-12 0,-3 0-40 16,-10 6-34-16,-1 4-33 0,-4 2-44 0,-2 2-53 15,1 0-58-15,-10 5-269 0,-3 2-587 0,-7 3 260 16</inkml:trace>
  <inkml:trace contextRef="#ctx0" brushRef="#br3" timeOffset="404336.721">17368 11562 231 0,'2'-5'253'0,"-2"0"-23"0,0 2-18 0,0-2-19 0,0 1-13 0,0 1-16 0,0 1-12 15,1-1-10-15,-1 3-14 16,0 0-16-16,0 0-9 0,0 0-5 0,0 0 1 0,0 0 0 16,3 11-6-16,-3 1 11 0,-1 1-7 15,-1 5-9-15,-2 2-7 0,0 1-4 0,-3 2-3 16,2 1-10-16,0-3 1 0,-2 3-9 0,2-3-6 15,2 1-8-15,0 0 0 0,4-3-8 0,-1-5 1 0,5 5-4 16,1-7 0-16,3-1 0 0,7 1 0 0,6-6-27 0,6-2 4 16,11-7 3-16,6-2-9 15,21-10 4-15,1-5-3 0,-1-3 1 0,8-8-5 0,-3-1 4 0,4-3-2 16,4-3-5-16,1-1-4 0,-4 2-1 16,-1 3-3-16,-8 5-2 0,-23 10 3 0,-2 5-10 0,-1 3-10 15,-17 1-21-15,-4 5-28 16,-5 3-21-16,-1 1-13 0,-7 2-16 0,-2-1-17 15,0 2-16-15,-5-1-34 0,0-1-45 0,-7 8-130 0,0-3-402 0,-3 0 179 16</inkml:trace>
  <inkml:trace contextRef="#ctx0" brushRef="#br3" timeOffset="404756.4452">17196 11688 176 0,'0'0'219'0,"0"0"-18"0,0 0-11 0,0 0-6 16,0 0-4-16,0 0-12 0,6 11-6 0,-3-6-13 0,0 2-8 15,1-2-8-15,-1 3-12 0,-2-1-8 0,1 1-11 0,1 1-3 16,-2 2-14-16,-1-2-11 0,0 4-3 16,1-3-10-16,1 2-4 0,-2-2-9 0,4 3-3 15,-1-2-3-15,-2-2-5 0,4 4-4 0,-2-4-6 16,2 0 4-16,-2-2-4 0,4 0-5 0,0-1 2 16,5-1 0-16,3-2 1 0,7-2 4 15,3-3 4-15,15-5-4 0,5-6 4 0,23-7 0 0,2-6-6 16,4-2 1-16,4-1-6 0,8-6-3 0,3 2 2 0,4-1-7 15,3-1-4-15,-5 1-7 0,-1 5-6 16,-8-2-2-16,-16 8 8 0,-23 8-7 0,-7 4-3 0,-10 3-10 16,-4 1-17-16,-8 2-18 0,-4 0-28 15,-3 4-34-15,-3-1-41 0,-2 1-49 0,-1-1-246 0,-1 2-488 16,0 0 216-16</inkml:trace>
  <inkml:trace contextRef="#ctx0" brushRef="#br3" timeOffset="449909.2023">17249 9890 153 0,'-6'-2'218'0,"2"1"-10"0,0 0-13 0,-2-1-9 16,0 1-10-16,1 0-9 0,-1 1-12 15,6 0-8-15,-10-3-1 0,7 3-8 0,3 0-6 0,0 0-8 16,-8 0-13-16,8 0-7 0,-5-2-12 0,5 2-6 16,0 0-6-16,0 0-4 0,0 0-3 0,0 0-5 15,0 0 2-15,0 0-11 0,22 3-5 16,-7-4-4-16,8 1-15 0,4 0-3 0,12-1-3 15,3 0-3-15,5 1-6 0,1 0-1 0,1-2-1 0,1 2-5 0,0 0-8 16,-3 0-4-16,-1 2-5 0,-2-2-6 16,-6 1-4-16,-11-1-12 0,-1 1-13 0,-2-1-16 15,-4 2-17-15,-6-1-32 0,-5-1-32 16,-1 1-19-16,-4 0-2 0,-2-1-29 0,-2 0-199 0,0 0-417 16,0 0 185-16</inkml:trace>
  <inkml:trace contextRef="#ctx0" brushRef="#br3" timeOffset="450169.2913">17243 10034 16 0,'-10'0'273'0,"5"1"-13"0,-4 1-14 16,2-2-13-16,1 0-12 0,2 1-16 0,0-1-14 0,4 0-12 15,0 0-16-15,-7 0-9 0,7 0-15 0,0 0-14 16,0 0-12-16,0 0-14 0,0 0-7 0,17 0-12 16,0-1-14-16,7-2-11 0,4 3-6 0,11-3-14 0,2 3-11 15,5-3-13-15,1 2-15 16,2-1-11-16,1-1-6 0,-1 0-12 0,-2-1-17 0,-4 0-21 0,1-2-21 16,-7-1-25-16,-8 2-32 0,-5-2-34 15,0 0-45-15,-10-2-117 0,-3-1-373 0,-3-1 165 0</inkml:trace>
  <inkml:trace contextRef="#ctx0" brushRef="#br3" timeOffset="450459.3625">17473 9606 278 0,'-12'-6'251'0,"2"1"-25"0,2 4-27 0,0-1-19 0,3 2-19 15,0 0-16-15,5 0-15 0,-4 2-12 16,3 2-13-16,2 2-11 0,3 0-6 0,3 3-11 15,10 4-6-15,0 0-7 0,5 1-5 0,3 1-7 0,10 3-3 16,0 0-4-16,1-2-5 16,0 2-6-16,2 0-6 0,0 1-7 0,-4-3 0 0,-2 6-6 0,-11-8-1 15,-1 4-3-15,-3 1-8 0,-6 1-1 16,-6 1 2-16,-6 2-2 0,-10 12 3 0,-9-1 0 16,-10 0 3-16,-20 11-4 0,-4-6-3 15,-10-2 5-15,-1-3-2 0,-3 0-3 0,-3-1 2 0,4-2-6 0,0-1-7 16,3-2-14-16,3 2-21 0,21-10-22 0,-1 1-43 0,5-1-31 15,4 1-79-15,-3 0-114 0,13-6-363 16,3-3 161-16</inkml:trace>
  <inkml:trace contextRef="#ctx0" brushRef="#br1" timeOffset="740858.626">15689 12689 111 0,'3'-13'282'0,"-2"5"-14"0,0-2-16 0,1 4-10 16,-2 1-15-16,0-1 1 0,0 2-34 16,1 1-11-16,-2-1-24 0,1 0-12 0,1 2-19 15,-1 2-15-15,0 0-9 0,0 0-14 16,0 0-7-16,-7 7-9 0,3 4-11 0,-2 8-4 0,1-1-5 16,-2 3-6-16,-1 1 31 0,3 4-4 0,1 0-11 0,-2 0-7 15,3 8-6-15,-1 1-12 0,6-9-33 16,-1-1-2-16,3 1-2 0,2-1-2 0,2-4-8 0,1 0-8 15,1-3-10-15,4 0-9 16,1-5-18-16,-2-4-16 0,2 0-12 16,5-5-4-16,1 1-7 0,0-5 1 0,2-5 2 0,-1-3 6 15,1-1 2-15,-2-6 9 0,0 0 15 0,0-4 7 16,-4 0 3-16,0-1 24 0,-4 0 17 0,-4 3 19 16,0 0 18-16,-2 5 7 0,-3 0 10 0,-1 0-2 0,-4 2 2 15,-2 2 0-15,-1 1 6 0,-2 1-1 16,-4 1-4-16,3-1-2 0,-7 3-2 0,0 2-2 15,-2 2 4-15,-3 1-3 0,3 1-1 0,-4 3-7 0,5 1 2 16,-2 2-5-16,4-1-8 0,1 2-1 16,3 0-5-16,1 2 2 0,4-1-5 0,1 1 3 0,3 1-5 15,4-1 0-15,3 1-8 0,6 3-6 16,4-3-3-16,4-3-17 0,4-1-16 0,2-5-12 0,1-1-7 16,3-3-8-16,7-5-6 0,0-4 0 15,-11 2 1-15,1-5 5 0,6-7 3 0,-6-5 9 0,-8 4 8 16,-3-2 19-16,1-8 12 0,-8 7 18 0,-2-3 17 15,-1 0 15-15,-4 0 10 0,-3 3 17 16,0-2 7-16,-3 0-3 0,-4 4 4 16,-3 1 7-16,2 3 6 0,-2 0-4 0,0 8 3 0,-1-2-12 15,1 3-2-15,0 3-5 0,-1-2-14 0,2 5-5 0,1 0-5 16,-2 2-10-16,0 1 1 16,2 2-5-16,-1-1 3 0,2 5-9 0,-1 2-4 0,2 1-4 15,1 9 0-15,0 1 1 0,5 2-4 16,-1 3-3-16,2 1-10 0,2-1-10 0,4 12-19 15,-3-11-15-15,6 12-12 0,-1-14-11 0,2 10-28 0,-4-11-30 16,2-2-26-16,0 2-30 0,4-3-48 0,-3-3-36 16,0-5-188-16,-2-2-493 0,2-1 219 0</inkml:trace>
  <inkml:trace contextRef="#ctx0" brushRef="#br1" timeOffset="741288.6096">16307 12965 212 0,'0'0'288'0,"0"-3"-35"0,0 3-24 15,1-4-23-15,-1 4-7 0,6-2-31 0,0 1-14 16,2 1-15-16,9-3-15 0,4 1-11 0,5-1-12 16,3 0-18-16,-1 1-23 0,13-1-14 0,-1-3-20 0,-10 4-14 15,8-2-13-15,-11-1-16 0,-1 3-10 0,-2-1-9 0,-5-3-9 16,-5 4-4-16,-4 0-1 15,1-1-3-15,-4 0-19 0,-4 0-6 0,-3 0-8 16,0 3 0-16,-1-7 9 0,-5 3 2 0,-3-1 1 16,-4 0 9-16,-1-2 10 0,-6 0-5 0,5 2 18 0,-7-3 8 15,1 0 23-15,3-1 1 0,-2 0 34 16,3 2 10-16,3-2 17 0,4 1 14 0,-1 3 22 0,3-3 10 16,-1 1 9-16,2 1 4 0,2 3 12 15,-1-1 3-15,2 1 5 0,-1 0-1 0,5 3-4 16,-4-5-10-16,4 5-14 0,-5-4-8 0,5 4-9 0,-5-2-10 15,5 2-10-15,0 0-10 16,0 0-2-16,0 0 4 0,0 0 0 0,-7 8-10 0,7-1-4 0,0 1-2 16,0 4 0-16,-1-1-5 15,-2 4-5-15,3 5-10 0,-1-1-15 0,-1 0-10 0,-2 2-14 0,4-2-25 16,-3 2-46-16,3-2-31 16,-1 0-40-16,2 2-54 0,-2-7-264 0,-1-1-516 0,0 1 228 15</inkml:trace>
  <inkml:trace contextRef="#ctx0" brushRef="#br1" timeOffset="742198.7318">16870 12808 3405 0,'2'-11'56'0,"-2"2"-25"16,-1-2 52-16,1 2-6 0,0 3-30 15,1 1-10-15,-1 1-34 0,0-1 0 0,0 1 9 16,-1 1 0-16,2 1-1 0,-1 2-2 0,0 0 8 0,0 0-5 16,10 3 6-16,-2 2-2 0,0 1-4 15,2 3 1-15,4 0-4 0,1 4 1 16,2 0-4-16,-1-1 6 0,2 0-6 0,0 0-18 0,-1 1-17 0,2 0-25 16,-1 0-24-16,-1 0-14 15,4-1-26-15,-4-1-18 0,-1-1-24 0,-2 0-32 16,0-5-19-16,1 2-15 0,-1-3-17 0,0 1-152 0,-4-2-427 0,1-3 189 15</inkml:trace>
  <inkml:trace contextRef="#ctx0" brushRef="#br1" timeOffset="742641.2693">17274 12946 180 0,'3'-2'101'16,"0"0"25"-16,-3-1 1 0,0-2 9 15,-1 2-1-15,-2 0 7 0,0-1-9 0,-4-2-1 0,0 3-14 0,-3-1-5 16,-3 0-9-16,-1 1-6 16,-2 1-5-16,-6 2-14 0,-2-2-10 0,-1 1-3 0,-1 2-6 15,1 1-11-15,-2-2-4 0,4 3 0 0,-2-1-5 16,3 0 4-16,0 0 1 0,6 1-2 0,2-2-4 15,-2 1-8-15,5-1 3 0,4-1-3 0,-2 2 1 16,4-1-5-16,-1-1 2 0,2 0-4 0,1 3-1 16,3-3-1-16,-4 3 0 0,4-3-1 0,0 0 1 15,11 2-2-15,-1-2 0 0,4 0-7 16,2-1 5-16,5 0-5 0,2-2 0 0,0 0-3 16,-1-1-1-16,5 0-3 0,-1-2-1 15,-2 1-8-15,-2-2-15 0,1 1-10 0,-2-1-19 0,-6 2-16 16,-1-1-11-16,-2-1-11 0,-2 2-7 0,-6-1-5 0,-1-3 15 15,-3 1-7-15,-3 1 18 0,-3-5 0 16,-2 1 11-16,-2 0 7 0,-3-4 25 0,-2 1 7 0,5 2 22 16,-5-2 21-16,0 0 20 0,4 5 15 15,0-2 13-15,1 1 21 0,2 3 2 0,2 1 4 16,-3 0 10-16,4 4-13 0,2-2-6 16,-1 1-12-16,1 1-7 0,0-1-7 0,3 3-6 0,0 0 5 15,0 0-9-15,-7 12 7 0,7-3-13 0,0 4 1 16,3 2-8-16,0-1-1 0,1 7-6 0,0-1-2 15,2 1-6-15,-2-1-1 0,2 5-2 0,-2 0-10 0,0 0-14 16,-1 0-17-16,0 0-18 0,-2-2-28 16,-2 1-21-16,1-2-42 0,-3-1-45 0,3-1-38 0,0-5-46 15,-4 5-146-15,0-9-436 16,1-1 192-16</inkml:trace>
  <inkml:trace contextRef="#ctx0" brushRef="#br1" timeOffset="743218.4773">17378 12766 14 0,'5'-8'386'0,"-1"0"-40"0,-1 4-34 15,-2-3-38-15,2 2-27 0,-2 2-24 0,-1 3-20 0,3-6-22 16,-3 6-14-16,0 0-7 0,0 0-23 16,0 12-6-16,0-3-20 0,-1 5-5 0,-1 3-13 0,1 3-2 15,1 1-12-15,0 1-20 0,1 0-12 16,1-2-11-16,-1 2-6 0,4-2-11 0,0 0-17 15,2-8-6-15,3 7-19 0,3-2-9 0,2-3-21 0,1-2-13 16,1-1-12-16,3-6-9 0,3 0-5 16,0-5-5-16,1-1-5 0,1-3 9 0,-1-3 9 0,1-2 1 15,-1 0 14-15,-1-3 11 0,-2 1 24 16,-3-4 13-16,-1 2 27 0,-5 2 25 0,-1 1 26 16,-1 0 6-16,-2 0 9 0,-2-2 8 0,-1 4 6 15,-3-1 2-15,0 1 5 0,-3 2-9 0,-3-2-7 16,0 2-6-16,-3 0-2 0,-2 1 0 0,-4 0-4 0,-2 3-3 0,-5 0-8 15,-2 2-1-15,-1 4-2 16,1-1-14-16,1 3-9 0,-1 0-3 0,8 1 6 16,-1 1-7-16,1 0 0 0,3 1 0 0,2 2-6 15,2 0-1-15,7 1-5 0,1-1-6 16,5 0-17-16,5-2-19 0,5 3-20 0,5-5-20 16,3-1-18-16,4-3-19 0,2-2-11 0,9-7-5 0,2 2 2 15,-2-7 10-15,-2-3 13 0,-3-3 3 0,-9 1 21 0,5-8 23 16,-4-3 32-16,-7 5 23 0,-1-7 33 15,-1-6 8-15,-6 1 18 0,-2 0 18 0,-4 8 15 16,-2-1 3-16,0 2 5 0,-3 1 11 0,-3 2 9 0,-1 2 4 16,1 5 8-16,-1 3-3 0,-2 0-3 0,-1 2-9 15,3 3-15-15,-3 0-11 0,1 3-13 16,-1 3-10-16,0 1-10 0,-1 4 0 0,-2 4-6 16,0 2-12-16,-1 5-1 0,2 2-6 15,4 6-8-15,-1 4-32 0,2 9-22 0,1 1-22 0,6 3-27 16,0 0-17-16,1 0-15 0,0-3-42 0,2 0-42 0,-1-3-64 15,2-8-63-15,-4-2-273 16,3-1-639-16,-2-2 282 0</inkml:trace>
  <inkml:trace contextRef="#ctx0" brushRef="#br1" timeOffset="744388.6945">18909 12731 154 0,'13'-5'242'16,"-4"1"1"-16,-2-3-1 0,0 1-20 0,-5 2-19 16,-3-1-12-16,-3-2-12 0,-5 3-11 0,-6-1-11 15,-8 2-3-15,-6 2-11 0,-11-2-5 0,-3 5-9 16,0 2-1-16,-2 2-9 0,-1-2 0 0,-1 6-18 16,2 0 1-16,3 3 5 0,1 0-1 0,2 1-13 15,4 1-11-15,-1 3-9 0,14-2-9 0,1-1 1 0,1 4-11 0,3-2 0 16,3 3-15-16,6-1 0 15,3 0 0-15,5 3-7 0,3 1-43 16,7-2 3-16,4-2-1 0,7 0-16 0,12 3-3 0,6-3-14 16,3-4-5-16,6-2-17 0,2-5-24 0,24-4-16 15,-6-4-27-15,-1 0-22 0,-21-5-35 16,25-3-31-16,-31-2-46 0,-12 2-169 0,7-5-469 0,-13 1 208 0</inkml:trace>
  <inkml:trace contextRef="#ctx0" brushRef="#br1" timeOffset="744588.9257">18367 12930 146 0,'-10'1'231'0,"2"1"-22"16,4-1-23-16,0 2-3 0,2 0-5 16,2-3-16-16,9 3-10 0,3-2-16 0,2 0-11 0,10 0-14 15,4-4-11-15,13 2-10 0,-1-1-10 0,5-1-14 0,1-1-22 16,-1-1-25-16,0-2-32 0,2 0-22 15,-3 2-60-15,0-3-38 0,-7-1-191 16,-13 2-351-16,-3-2 155 0</inkml:trace>
  <inkml:trace contextRef="#ctx0" brushRef="#br1" timeOffset="744870.6817">18505 12452 20 0,'-7'-9'315'0,"0"2"-23"0,3 1-13 16,1 4-31-16,0-2-26 0,2 0-16 0,1 4-20 0,-3-4-19 16,3 4-10-16,0 0 0 0,-4 12-6 15,8-1-8-15,-4 9-14 0,0 4-4 0,2 3-5 16,-2 12-6-16,-5 2-6 0,5 3-7 0,0 18-7 16,-1-18-8-16,2 18-9 0,2-22 6 0,0 3-20 15,1-3-3-15,0 3-12 0,3-2-7 0,-4-1-8 0,4-2-7 0,0-1-1 16,0 0-5-1,0 2-16-15,0-14-13 0,-1 0-2 0,-2-2-18 0,5-3-13 0,-2-1-14 16,-4-5-19-16,2-2-27 0,-2-3-25 0,1-2-34 16,1-1-22-16,0-3-50 0,-1-1-246 15,3-3-519-15,-7 1 230 0</inkml:trace>
  <inkml:trace contextRef="#ctx0" brushRef="#br1" timeOffset="745158.5439">19202 12784 3418 0,'15'-20'42'0,"-3"3"-12"0,-2 0 45 16,-4 4-25-16,-3 4-14 15,0 1-8-15,0 3-7 0,-1-1 7 0,-1 3-7 0,-1 3 14 16,0 0-11-16,1-5 0 0,-1 5-1 16,0 0 2-16,-6 19 0 0,1-6-2 0,-1 5-6 15,-1 4-1-15,3 1-2 0,-2 1-3 0,1 10 1 16,-2-6-3-16,2 7 10 0,-1-10-4 0,2 3-9 0,2-2 3 15,-4 0-3-15,4 2-2 0,-1-5-2 16,-1-3 4-16,2 3-8 0,-1-5 5 0,2-5-1 16,1-1-4-16,0-3-8 0,3-1 0 0,1-2 1 0,2 0-8 15,2-2-11-15,2-4-15 0,6-1-29 16,6-3-30-16,2-4-33 0,4-2-43 0,9-5-31 0,0-4-49 16,2 0-243-16,-3-6-543 15,1 1 240-15</inkml:trace>
  <inkml:trace contextRef="#ctx0" brushRef="#br1" timeOffset="745385.7882">19795 12713 172 0,'-3'-11'324'0,"0"2"-15"0,-1 0-16 0,-3 4-3 0,-1-1-26 16,-1 1-13-16,0 2-15 16,-3 0-19-16,2 0-9 0,-5 6-19 0,1-2-14 0,0 2-22 15,-6 6-16-15,7 0-13 0,-5 4-10 16,2 5-16-16,0-2-14 0,0 4-5 0,2 2-4 15,1 0-16-15,1 3 8 0,3-1-27 0,-1 12-20 0,5-11-14 16,1 12-19-16,5-14-22 0,3 3-22 0,2-3-28 16,5-1-26-16,0-3-21 0,6-3-24 0,1 0-23 15,2-4-19-15,2-6-40 0,7 0-28 16,-4-5-153-16,2-4-455 0,4 0 202 0</inkml:trace>
  <inkml:trace contextRef="#ctx0" brushRef="#br1" timeOffset="745720.0858">20205 12762 322 0,'7'-21'330'0,"-4"7"-11"0,-3 0-28 0,0 1-4 0,-3 2-21 16,-4-1 2-16,0 6-24 0,-3-2-6 0,-4 2-16 15,-7 4-14-15,-3-1-15 0,-1 5-15 0,-5 2-19 16,2 5-15-16,-9 6-22 0,2 5-5 16,5 0-10-16,8-2-12 0,4 2-13 0,4 1-9 0,2 2-24 15,4-1-18-15,4 2-24 0,5 0-35 16,5-3-9-16,3 1-19 0,3-3-11 0,0 0-23 15,4-6-12-15,2-2-7 0,-1-3 4 0,-1-3 4 16,-1 0 12-16,-1-3 12 0,0 0 18 0,-1-2 23 16,1 1 31-16,-6-2 29 0,1 1 15 0,-1-1 17 0,1-1 9 15,-4 1 13-15,0 0 8 0,-5 1 20 16,0 0 0-16,10 0-5 0,-10 0-1 0,5 0-10 0,-5 0-17 16,0 0-4-16,0 0-7 15,7-1-16-15,-7 1-22 0,0 0-16 0,3 3 3 0,-3-3-32 16,4 8-31-16,-1-3-27 0,0 2-22 0,-2 0-34 15,1 1-50-15,-1-1-48 0,1 0-73 0,-1 2-265 16,0-3-618-16,2-1 273 0</inkml:trace>
  <inkml:trace contextRef="#ctx0" brushRef="#br1" timeOffset="745918.8805">20463 12692 18 0,'15'-20'411'0,"-8"9"-32"0,3 1-33 15,-4 3-39-15,-1 1-31 0,-2 2-24 0,0 1-10 0,-3 3-11 16,11 0-14-16,-11 0-13 0,16 7-15 0,-8 4-19 16,2 7-13-16,0 4-23 0,-4-2-18 0,-1 4-19 0,-1 2-39 15,-1-1-16-15,-6 10-31 16,-4 4-19-16,-5-2-27 0,-4-1-46 0,-2 2-53 0,-9-3-75 0,-4 0-71 16,-24 7-239-16,2-2-562 0,-8-7 250 0</inkml:trace>
  <inkml:trace contextRef="#ctx0" brushRef="#br1" timeOffset="746084.8331">20243 13181 3981 0,'7'-9'50'0,"0"2"-23"0,-4-2-31 15,1 4-27-15,-2 2-11 16,-2 0-11-16,0 3-4 0,-5-5-5 0,0 4-47 0,-5 0-49 15,-3-1-78-15,-1 4-77 0,-7-1-187 0,-3 3-539 0,-3-2 238 0</inkml:trace>
  <inkml:trace contextRef="#ctx0" brushRef="#br1" timeOffset="747497.7051">16366 12950 16 0,'0'0'167'0,"-4"0"-7"0,4 0-8 0,0 0-13 0,-6 2-8 16,6-2-10-16,-4 0-6 0,4 0-9 15,-6 1-10-15,6-1-1 0,-5 3-5 0,1-3-5 0,4 0-1 16,-5 0-1-16,5 0-3 0,-5 2-4 0,5-2-1 15,-6 1-4-15,6-1-5 0,-6 3 2 16,6-3-5-16,-7 0-6 0,5 1 1 0,-4 0-1 0,3 0-3 16,3-1 2-16,-7 0 0 0,3 3 1 15,0-3-4-15,4 0 3 0,-6 3-5 0,6-3-4 0,-7 0 0 16,7 0 0-16,-6 0 0 0,6 0-5 16,-1 2-2-16,1-2-5 0,0 0 2 0,0 0-4 0,0 0-2 15,0 0 2-15,0 0 1 0,0 0-8 0,0 0-5 16,17-2 4-16,-4-1-6 0,1 3-3 15,1-3 0-15,1 1-6 0,5 1 6 0,0-2-4 0,1 0 1 16,2 3-2-16,-4-4-1 0,1 1-8 16,-7 1 8-16,0-1-3 0,-4 1 0 0,1 2 0 0,-1-2 1 15,-1 2-4-15,-2-3 5 0,1 3 5 16,-8 0 5-16,9 0 3 0,-9 0-6 0,8-3-1 0,-8 3-2 16,4 0 0-16,-4 0-3 15,7-1-2-15,-7 1 4 0,0 0-6 0,0 0 1 0,6 0-1 16,-6 0-2-16,0 0-16 0,0 0-7 0,0 0-16 0,0 0-14 15,0 0-13-15,0 0-16 16,0 0-13-16,0 0-22 0,0 0-16 0,0 0-22 16,0 0-27-16,0 0-17 0,0 0-5 0,0 0-179 0,0 0-409 15,-23 3 181-15</inkml:trace>
  <inkml:trace contextRef="#ctx0" brushRef="#br1" timeOffset="747998.7381">16452 12804 12 0,'-3'-11'258'15,"2"4"1"-15,-1-2-13 0,2 2-13 0,-2-1-11 0,0 4-5 16,2-1-11-16,-1 2-20 16,1 3-22-16,-2-8-14 0,2 8-20 0,0-3-12 0,0 3-16 15,0 0-7-15,0 0-10 0,0 0-9 16,0 0-7-16,7 14-9 0,-5-8-3 0,2 5-7 0,0 0-5 16,-1 3 2-16,-3-1 2 0,2 9-3 15,2-3-2-15,-4 4-1 0,-2-2-3 0,0 3-4 0,-3-1-8 16,1 0-2-16,-3 1 1 0,-3-2-2 0,3-2 4 0,0 0-4 15,4-5-8-15,-4-1 5 16,4-3-7-16,-4 1 1 0,5-4-4 0,0 0 2 0,-1-5-5 0,1 2 7 16,2-3 4-16,-2 1-6 0,2-3-2 15,0 0-2-15,0 0-4 0,0 0 0 0,4-11-1 16,1 3 4-16,0-6-4 0,2 1 4 16,0-7-5-16,3-1 2 0,0 1 4 0,-2-2 1 0,-2-3 3 15,5 2 7-15,-2-2 3 0,-1 1 1 0,-4 0 1 16,2 6 1-16,1-4-5 0,-1 4 10 15,-3 4-4-15,-1 1 3 0,0 4-2 0,-1 2 9 0,2 2-8 0,-2 1-8 16,-1-2-5-16,0 6 4 0,0-5-5 0,0 5-7 16,0 0 2-16,0 0 3 0,0 0-13 15,-11 15 8-15,6-5-3 0,-2 8 0 16,2-3-4-16,1 4-2 0,-2 4 14 0,2-2-26 0,1 0 0 16,1 0-5-16,0 1-3 0,2-1-8 15,0-6 5-15,-3 1-10 0,3-3-1 0,2-2 5 16,-2-4-8-16,0 0 5 0,0 1-3 0,0-4-1 0,0 1-1 0,0-1 9 15,1-3 2-15,-1-1-18 16,0 0-33-16,-3 3-30 0,3-3-36 0,0 0-30 0,0 0-55 16,-11-6-50-16,3 2-183 0,-1 2-497 15,-1-2 221-15</inkml:trace>
  <inkml:trace contextRef="#ctx0" brushRef="#br1" timeOffset="749150.0448">15790 13217 66 0,'0'0'162'0,"-7"-1"-5"0,7 1-13 15,0 0-6-15,0 0-2 0,0 0-6 0,-3-2-4 0,3 2-4 16,0 0-5-16,0 0-6 0,0 0-1 16,0 0-10-16,0 0-9 0,0 0-2 0,0 0-8 0,0 0 3 15,0 0-10-15,-5 3-5 0,5-3 4 16,0 0-5-16,0 0 1 0,0 0-7 0,0 0-1 0,0 0-4 16,0 0-1-16,0 0-8 0,0 0 3 15,0 0 2-15,0 0 7 0,12 7-3 0,1 0 14 16,8 0-10-16,6-3 0 0,12-3-5 0,9 6 0 15,24 1-7-15,4-1 1 0,7 0-7 0,7-3 2 16,3 0-10-16,7-1-3 0,4 0-5 0,4-3-3 0,4 0-7 16,-1 3-1-16,4 1-10 0,-6-8-7 15,-8 0-15-15,-6 0-9 0,-5 6-14 0,-11-4-4 0,-6 1-13 16,-29 2 5-16,-1-4 2 16,-14 1 7-16,-4 0 3 0,0-1 6 0,-5-1 5 0,-6 0 19 15,-1 0 7-15,-6 0 10 0,-2 1-6 0,-2 1 1 0,-1-1-7 0,-2-1 4 16,-4 1-3-16,-2-1 2 15,-4 0 1-15,-5 1 1 0,-7 0-2 16,-2-1 1-16,-2 3 0 0,-3 0-2 0,-1 0 2 16,2 0 2-16,-11 0-7 0,8 1-7 0,1 0-14 0,-8 2-12 15,-1 1-29-15,9-1-25 0,-11 3-34 16,0-3-23-16,3 5-25 0,-2-2-16 0,-3 0-171 0,-1 1-391 16,-3-5 173-16</inkml:trace>
  <inkml:trace contextRef="#ctx0" brushRef="#br1" timeOffset="749527.7946">15993 13310 4 0,'-48'-1'232'15,"4"1"-16"-15,5-1-17 0,9 2-12 0,2-1-5 0,-3 0 0 16,9 0-8-16,-1 0-8 0,6 0-13 16,2 0-15-16,-3 0-15 0,2 0-10 0,-1 0-1 0,6 1 5 15,1-1 3-15,0 0-11 0,7 0-9 0,3 0-12 0,0 0-3 16,0 0-13-16,0 0 0 0,19-2-5 15,-2 3-4-15,11-2-9 0,15-1-1 0,7-1-1 0,24 1 0 16,5-2-7-16,6 3-4 16,6-1-7-16,5 0-2 0,8 2-3 0,7 0-1 0,6 0-5 0,7-3-2 15,1 6-5-15,3-3-4 16,-5-2-19-16,-6-1-11 0,-3 5-16 0,-7-4-7 0,-8 1-4 16,-16-4-15-16,-7 4-9 0,-28-3-2 0,-2 2 8 15,-5-2 5-15,-14-1 8 0,0 1 10 0,-6-2 15 16,-6 3 27-16,-5 0 21 0,0-1 8 0,-5 0 2 0,1 1 12 15,-6-1-11-15,2 1 3 16,-2 3 4-16,-5-10 7 0,-2 6-5 0,-4-3-3 0,-3 3-3 16,0-1-7-16,0 1 1 0,0 3-8 15,0-1-1-15,4 1-16 0,0-2-23 0,0 3-30 0,0 0-30 16,2 0-61-16,1 3-59 0,1-3-72 16,0 1-192-16,1 1-500 0,5-2 221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6:13:38.95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2127 2169 15 0,'0'-7'243'16,"0"2"-9"-16,-2-2-7 0,-3 1-6 0,3-1-13 15,-1 2-16-15,-3 0-1 0,5 1-6 0,-4-2-15 16,1 2-15-16,-3 1-17 0,4 0-4 0,-4 0-13 15,0 3-11-15,-3-1-8 0,3 2-10 0,-7 1-6 16,0 2-9-16,0 3 6 16,0-1-8-16,-4 6-6 0,1-2-2 0,0 4-3 0,-3 0-5 15,3 4-1-15,-1-1-7 0,1 6-1 0,0-2-6 16,2 2 3-16,2 0 0 0,-2-1-10 0,2 3-2 16,-4 6 0-16,4-5-15 0,2-1 16 0,1 1-11 15,3-1-4-15,1-1 2 0,2 0 0 0,1-1-15 16,2 2 10-16,4-1-1 0,1-5-13 0,3 1-10 15,3-3-7-15,-3-2-8 0,4-6-10 0,2 1-6 16,8-1-19-16,2-3-15 0,2-2-20 0,2-4-17 0,2-4-33 16,8-4-37-16,2-2-32 0,-2-3-37 0,-12 3 2 15,2-5-166-15,4-4-445 0,-10 6 198 0</inkml:trace>
  <inkml:trace contextRef="#ctx0" brushRef="#br0" timeOffset="919.6822">2285 2447 127 0,'-1'-2'278'16,"-2"-2"-7"-16,-1 1-18 0,-2 1-6 0,2-1-21 15,-2 1-18-15,0 0-16 0,2 0-14 0,-3 0-19 16,0 4-20-16,0-2-12 0,0 2-12 0,-1 0-10 16,-1 0-11-16,2 3-10 0,0 1-12 0,0 1-5 15,-3 2-3-15,3 0-18 0,-1 1 4 0,1 2-2 0,1 2-14 16,0 0 10-16,2-1-5 0,0 2-1 0,1 0-9 16,0-1-2-16,1 0-7 0,2 0 2 0,1-1 1 15,0 1-2-15,2 0-3 0,-1-7-16 0,0 2-5 16,3-1-14-16,0-2 0 15,1 0-14-15,1-2-3 0,1-1-3 0,1-1-1 0,1-2-9 16,0-2 7-16,2-1-4 0,2-3 3 0,0-1 1 0,-4-2-1 16,0 0 4-16,1 0 4 0,1-8 3 0,-4 5 13 15,-1 0 13-15,0-1 5 0,0 0 16 0,-3 0 10 16,1 1 3-16,-3-3 8 0,1 4 12 0,-3 2 0 16,0-1 0-16,2 2 0 0,-1 0 10 0,0 1 12 15,-2 3 8-15,1-1-12 0,0-1-5 0,-1 2-7 16,2-1-5-16,-1 0-9 0,0 5 6 15,1-6-13-15,0 3-3 0,0 0-6 0,3-1-6 16,-2 2-1-16,0-2 3 0,4 2-11 0,-2 1 2 16,5-1-4-16,0 2 2 0,-1-1-6 0,1 1 0 15,1 1 3-15,-3 1-5 0,3 0 4 0,-2 3-6 16,1 1-5-16,4 0 7 0,-5 0-5 0,-1 1-5 16,0 4-6-16,0 0-12 0,-1 2 1 0,-2-2-8 15,-1 2-5-15,-3-1 0 0,-1 3-5 0,0-2 1 16,-4 1-3-16,2-4-4 0,-4 1 13 0,4-1 2 15,-1-4 3-15,1 1 7 0,1-2 0 0,0 0 9 16,-1-3-3-16,2 1 6 0,1-3 5 0,0 0 3 16,0 0-5-16,0 0 1 0,-10-7-3 0,8 2 7 15,2-2-2-15,0 0-2 0,3-5 0 0,0 3 3 16,0-3-1-16,3-1 2 0,-1 0-2 0,5-3 1 16,-1 4 0-16,0-1 4 0,0 2-6 0,-1 1 2 15,3 1-1-15,0 1 3 0,-2 2-3 0,1 1 1 16,0 1 2-16,-1 2 4 0,1 1 1 0,-1 1 3 0,1 1-6 15,-2 3 2-15,1 2 1 0,-2 0-1 0,0 4 3 16,0 0 0-16,-1 3 1 16,-2 2-3-16,-1 2 3 0,-2 2-2 0,-1 1 1 15,-3-2-1-15,-2 1-4 0,1 0-5 0,1-4-13 16,-4 1-23-16,1 2-16 0,2-3-22 0,-2-2-13 16,2-2-25-16,1-4-21 0,0 0-29 0,2-2-17 0,1-2-11 15,0-3-15-15,3 3-141 0,-3-3-379 0,0 0 169 16</inkml:trace>
  <inkml:trace contextRef="#ctx0" brushRef="#br0" timeOffset="1185.3409">2929 2259 340 0,'1'-13'316'16,"-1"5"12"-16,0 1-9 0,0 2-18 0,-3-1-33 15,-1 2-27-15,0 0-29 0,0 0-20 0,-5 6-18 0,9-2-22 16,-17 7-14-16,6 4-10 0,-2 3-15 0,0 2-13 15,2 1-10-15,0 4 0 0,0 2-13 0,1 0-10 16,2 4-7-16,-1 8-7 0,2 1-2 0,3-2-4 16,3 4-16-16,1-4-5 0,-2 3-12 0,-1-3-9 15,3 1-23-15,-1 4-15 0,-2-5-12 16,2 4-15-16,-1-2-18 0,-1-9-23 0,-1-1-10 16,-3-1-23-16,4-2-17 0,-4-1-22 0,3-1-15 15,-3-5-19-15,1-3-24 0,0-5-170 0,-1-2-434 0,1-2 192 16</inkml:trace>
  <inkml:trace contextRef="#ctx0" brushRef="#br0" timeOffset="1586.4755">2646 2541 121 0,'5'-7'191'0,"2"2"-8"0,2-1-17 0,3 2-9 16,1-1-1-16,1 1-27 0,0 1-11 15,3-1-13-15,4 0-12 0,-2 0-4 0,1 1-10 0,1 0-7 16,-5-1-14-16,0 2 1 16,0-3-8-16,5 1 8 0,-6-1-17 0,6-2-9 15,-7 2 0-15,-1-1 0 0,0-1 1 0,-4-1 5 16,3 0 15-16,-3-1 13 0,-1 1 11 0,0-3 6 16,-2 1 14-16,0-1 12 0,-2-1-3 0,1 2 3 15,-3 1 5-15,1 1-3 0,0-4-12 0,-1 6 20 16,-1-1 12-16,-1 2-6 0,1 1 1 0,1-2-17 15,-2 6-6-15,0-6-8 0,0 6-11 0,0 0-12 0,0-7-9 16,0 7-12-16,0 0-5 0,0 0-10 0,0 0 5 16,0 0-11-16,0 0 0 0,-6 22 2 0,5-11-10 15,-2 5 3-15,0-1-9 0,-3 5-3 0,1 0-3 16,-3 1-13-16,3 2-13 0,0-1-11 0,1 1-3 16,-2-1-29-16,3 0 10 0,0 0-10 0,1-2-14 15,-1 1-12-15,1-7-20 0,2 2-11 0,0-3-23 16,-1 0-19-16,0-5-16 0,2 1-22 0,0 0-30 15,0-6-31-15,1 0-208 0,-2-3-502 0,4 7 222 16</inkml:trace>
  <inkml:trace contextRef="#ctx0" brushRef="#br0" timeOffset="1769.9545">3101 2542 340 0,'1'-4'349'0,"1"1"-28"0,-2 3-3 16,2-4-17-16,0 1-11 0,-2 3-19 0,1-5-26 15,-1 5-31-15,0 0-22 0,0 0-15 0,0 0-25 16,0 0-11-16,0 0-5 0,3 12-22 0,-3-5-12 16,0 0-40-16,-3 2-3 0,3 3-32 0,0 1-18 0,-3 0-38 15,-1 1-29-15,1-2-38 0,2 3-33 0,-1-2-40 16,-2 0-38-16,3-1-46 0,-1 2-228 0,-2-6-519 16,3-2 230-16</inkml:trace>
  <inkml:trace contextRef="#ctx0" brushRef="#br0" timeOffset="2549.7317">3402 2515 33 0,'3'-3'273'0,"-3"-1"-1"0,0 1-7 16,0 0-12-16,0-1-15 0,0 0-17 0,-3 0-17 15,0 0-20-15,0 2-12 0,-1-2-13 0,1 2-13 0,-3 0-14 16,1 2-15-16,-2-2-10 0,0 2-9 0,1 2-9 16,-1 0-8-16,-3 2-11 0,3-1-6 0,-1 2-12 15,1 0 2-15,-3 3-6 0,4 0-5 0,0-1-3 16,-1 3-3-16,1 0-6 0,0 5-2 0,3-5 0 16,-1 3-5-16,1-2 1 0,3 2-5 0,0-2-2 15,0 1 10-15,2-3-21 0,2 0 1 16,-2-1-19-16,3-1-2 0,2 0-5 0,4-1-9 0,2-1-14 15,1-4-9-15,0 2-2 0,1-6-11 0,1 0 0 16,8 0-11-16,-3-6 4 0,0 1 2 0,0-1 4 16,-3-2 2-16,1-2 9 0,-5-1 6 0,0-1 7 15,0-3 16-15,0 0 15 0,-4-4 22 0,0-2 14 16,0 1 13-16,-6-1 3 0,0-1 14 0,-1-2 8 16,-3 1 8-16,3 1 8 0,-1 2 12 0,0 3 10 15,-4-1 8-15,2 7 0 0,-2 7 7 0,2-2-15 16,0 2-8-16,0 2-13 0,0 5-16 0,0-7-13 15,0 6-14-15,0 1 12 16,0 0-14-16,0 0-1 0,-5 13 3 0,3-5-6 16,-1 4-14-16,0 2-11 0,2 4-5 0,-2 4-16 15,0 0-3-15,0-2-9 0,2 2-15 0,-2 2-13 16,3 1-13-16,0-2-14 0,-4 2-18 0,2 3-24 16,-2-3-25-16,0 0-17 0,-3 0-31 0,0 0-25 15,4 1-24-15,-3-3-39 0,-4-2-160 0,3-4-479 0,0-4 212 16</inkml:trace>
  <inkml:trace contextRef="#ctx0" brushRef="#br0" timeOffset="2728.196">3537 2531 92 0,'0'0'211'0,"3"-4"-22"0,1 1-17 15,0 1-35-15,3 1-27 0,2 0-39 0,2 0-37 0,6 0-50 16,4 1-40-16,-1-3-27 0,2 3-61 0,-6-1-155 16,6-1 68-16</inkml:trace>
  <inkml:trace contextRef="#ctx0" brushRef="#br0" timeOffset="3151.9002">3807 2498 56 0,'0'0'216'0,"0"0"-14"0,-11 0-8 0,11 0-3 16,-11 0-13-16,11 0-9 0,-14 1-11 0,8-1-14 15,0 1-16-15,1 1-12 0,-2 1-11 0,0-1-15 16,1 1-4-16,2-1-12 0,1 2-7 16,-1 0-6-16,4 1-6 0,0 1-5 0,0-2-7 15,0 4-2-15,0-4-5 0,4 3-2 0,-1-1-3 16,0 0-5-16,4 1-4 0,0-1 2 0,0 1-6 0,0-1-1 16,3 2-3-16,-2-1 2 0,2-3-6 0,-3 3-1 15,0-3-2-15,-3 2-1 0,3 0 0 0,-4-2-1 16,3 3 1-16,-5-5-3 0,1 4 3 0,-4-1-4 0,1 0 1 15,-3 1-10-15,-2-3-11 0,-1 3-9 0,-4-1-10 16,-2-1-10-16,-1 1-3 0,0-5-4 0,0 0-2 16,4 0-5-16,-4 0 2 0,0-3-9 0,1-1-11 15,6-2 1-15,-4-1 3 0,4-4-2 16,4 0 4-16,-1-2-2 0,5-6 5 0,0 0 4 16,5-2 17-16,3 3 9 0,-1-2 24 0,5 1 8 0,-1 3 24 15,4 1 15-15,-6 5 26 0,0 2 15 0,-2 2 4 16,-1 1 9-16,-1 0 9 15,-2 2-1-15,-1 1 2 0,1 1 0 0,0 1 1 16,-4 0 3-16,6 3 2 0,-5 1-12 0,1 3 0 16,-2 1-5-16,-3 1-16 0,0 4 1 0,-3 0-6 15,-1 0-9-15,-3 3-4 0,1 1-26 0,-4-1-26 16,0-2-29-16,-1 2-45 0,4-4-41 0,-2 2-52 16,0-2-62-16,1-2-188 0,0 1-453 0,0-6 201 15</inkml:trace>
  <inkml:trace contextRef="#ctx0" brushRef="#br0" timeOffset="4000.0893">4183 2445 80 0,'3'-1'342'16,"-3"1"-21"-16,0-6-14 0,0 6-15 0,0-3-18 16,0 3-13-16,0-3-24 0,0 3-28 0,0 0-21 15,-3-3-22-15,3 3-16 0,0 0-18 0,0 0-13 0,0 0-17 16,0 0-8-16,0 0-7 0,0 0-10 0,0 0-11 16,3 9-5-16,-3-5-10 0,0 1-1 0,0 2-5 15,0 3-2-15,0-1-7 0,0 1-2 0,0 1-4 16,-3 2-3-16,3-4-8 15,-4 4-4-15,1-1 5 0,3 1-19 0,-5-2-12 16,3 0-9-16,-2-1-17 0,3-1-15 0,-1 0-17 16,-1-1-12-16,2 0-21 0,-2-3-22 0,3 2-16 15,0-4-15-15,2 0 5 0,-1 0-20 0,5 1 5 16,-1-4-17-16,-5 0 1 0,10-4 1 0,-3 1 8 16,0-1 20-16,0-2 14 0,3-1 13 0,-3-1 21 15,0-2 30-15,3-1 19 0,-3-1 23 0,2-1 28 16,-1 2 28-16,3-5 27 0,-6 5 26 0,0 0 17 0,1 0 26 15,-2 2 10-15,2 1 18 0,-2 2 8 0,-1 0 2 16,0 1 2-16,-1 1-10 0,1 1-16 0,-1 0-12 16,0 0-10-16,0 1-11 0,-2 2-8 0,0 0-5 15,0 0-4-15,10 5-3 0,-7-1-10 16,2 2 0-16,-1 2-4 0,1 0-9 0,0 1-3 16,-1 2-9-16,-1-2 4 0,0 4-12 0,-3-2-3 15,0 1-11-15,0 0-12 0,-3-2-13 0,0 1-12 16,-1-3-4-16,1 1-6 0,-1-2-2 0,1-1 3 15,0-2 7-15,-1 0 7 0,-1-1-5 0,0-3-1 16,1 0 3-16,4 0-4 0,-7-6 6 0,4 0-2 16,3-2 0-16,-1-5 2 0,2 1 4 0,4-2-1 0,0-5 3 15,2 1 0-15,0 6-3 0,4-6 1 0,-1 7 5 16,-3 1-1-16,3 0 9 0,0 2-3 0,-1 2 10 16,3 2-2-16,-3-2-9 0,-1 4 6 15,2 2-2-15,0 0 10 0,0 2 1 0,0-2-5 16,2 6 0-16,-3-2 0 0,-1 2-1 0,0 0-1 0,-1 1 0 15,-1 1-1-15,1 3-2 0,-4-3-6 0,1 5-14 16,-4 0-24-16,0 1-18 0,0-1-30 0,-4 1-40 16,-3-1-42-16,0-1-51 0,-3 0-58 0,-5 2-205 15,3-4-516-15,0-3 228 0</inkml:trace>
  <inkml:trace contextRef="#ctx0" brushRef="#br0" timeOffset="4167.4221">4378 2213 2835 0,'2'-19'-31'15,"0"6"58"-15,-2 3-5 0,0 1-15 0,0 1-9 16,0 4-13-16,1 0-16 0,-1 0-5 0,3 2-19 16,-1-1-34-16,-2 3-60 0,7-2-52 0,-4 2-180 15,-3 0-412-15,9 4 183 0</inkml:trace>
  <inkml:trace contextRef="#ctx0" brushRef="#br0" timeOffset="5646.0266">5014 2307 298 0,'1'-1'295'16,"1"-3"-16"-16,-4 1-11 0,2 3-18 0,2-3-23 15,-2 3-26-15,0 0-20 0,0 0-20 0,0-3-14 0,0 3-21 16,0 0-6-16,0 0-17 0,-3 10-7 0,2-4-11 15,-2 5-8-15,0 2-5 0,-1 1-8 0,-1-1-4 16,3 7-3-16,-3-1-8 0,1 2-3 0,3 0-9 16,-2 1-1-16,-2-2-8 0,0 0-22 0,-1 1-16 15,1-2-21-15,0-5-26 0,2 5-21 0,-1-1-13 16,1-5-27-16,-1 0-26 0,0-5-26 0,0 1-9 0,2-1-6 16,-1-3 2-16,1 1 2 15,0-3 7-15,0 1 10 0,1 0 6 0,-2-2 22 16,1 1 22-16,2-3 34 0,0 0 16 15,0 0 38-15,0 0 22 0,0 0 26 0,0 0 18 16,0 0 30-16,0 0 17 0,-4-7 18 0,3 4 13 0,1 3 5 16,0 0 7-16,0 0-1 0,0 0-8 0,-1-4-5 15,1 4-14-15,0 0-6 0,0 0-14 0,0 0-4 16,0 0-6-16,0 0-16 0,0 0-1 0,0 0-8 16,16 5-4-16,-6-2-3 0,4 0-3 0,3-3-4 15,4 2-7-15,3-1-16 0,2-4-17 0,-1 0-9 16,5-1-17-16,-1 0-12 0,9-7-9 0,-13 4-3 0,2-1 1 15,-1-2 3-15,-3-1 0 0,-4-1 6 0,-1-2 8 16,-4-1 6-16,-4 1 15 0,0 1 17 0,-6 1 25 16,2-1 22-16,-5 0 12 0,-1 0 24 0,0 2 15 15,-1 3 9-15,-2 1-4 0,0-1 9 0,0 4-8 16,-1-3-2-16,3 4-5 0,-2-1-4 0,3 0-10 0,-3 1-1 16,2 1-18-16,1 2-8 0,0 0-8 0,0 0-1 15,0 0-8-15,-8 9-10 16,8-2 2-16,0 2 2 0,-1 4 1 0,2-1-13 15,-1 2-1-15,0-1-10 0,0 2-1 0,-1 4-10 16,1-1-4-16,-3-2-6 0,2-1-10 0,-3 4 0 16,0-6-11-16,-1 2-4 0,0 3-9 0,-2-8-2 15,1 3 1-15,2-5 5 0,1-1 6 0,-1-2 5 16,2-1 8-16,-1-1 4 0,1-1 4 0,2-2-2 16,-5 0 3-16,5 0 0 0,-4-5 4 0,2-1 2 15,1-2 4-15,0-3-2 0,2-4 8 0,-1 1 4 16,4-4 3-16,-2-3 2 0,2 0 7 0,0-1 1 15,2-1 2-15,0 1 1 0,0-2-5 0,0 0 5 16,3 1-3-16,-1 1-2 0,2-1-3 0,0 4 1 16,0 1 1-16,1-2-5 0,-1 9 0 0,3-5 0 0,-3 7-1 15,1 0-11-15,3 2 1 0,-3 1 2 0,3 2-3 16,-5 3 4-16,1 0-6 0,-1 2 3 0,1 3-5 16,0 0 0-16,-3 2 0 0,0 7-6 0,-1-2 0 15,-2 3-9-15,-1 2-14 0,-3-1 2 0,-4 3-15 16,-3 2 2-16,-1 1-5 0,0-2 5 0,-3-1 5 15,-3-3-4-15,1-1 2 0,2-6 7 0,1 2 0 16,-1-2 5-16,-2 1 2 0,2-5 5 0,1 1 1 16,0-3 8-16,0-1 3 15,3 0 8-15,0-1 3 0,0-2 6 0,3 0 6 16,-2 1 7-16,3-1 3 0,-1-1 0 0,3 2 4 16,-2-2-3-16,0 0 4 0,2 1-9 0,1 2-1 15,0 0-8-15,0 0 1 0,0 0-3 0,0 0 1 0,0 0 1 16,17 5-2-16,-9-1 1 0,-1 2 0 0,4 2 1 15,-1 0-7-15,2 1 5 0,-1 2 4 0,0 0-4 16,4 1 0-16,0 2-1 0,-5-4 1 0,5 4 1 16,-1-1-3-16,-4-3-5 0,4 4-16 0,-3-1-17 15,-1-4-32-15,0 1-38 0,-3 2-32 0,3-4-40 16,2 0-43-16,-4-2-47 0,-1 0-134 0,2-3-433 0,0 2 191 16</inkml:trace>
  <inkml:trace contextRef="#ctx0" brushRef="#br0" timeOffset="6199.3067">5814 2320 71 0,'-3'-9'338'16,"2"1"-18"-16,1 2-16 0,-2 2-25 0,1-1-23 16,1 1-28-16,-1 1-25 0,1 3-17 0,0 0-2 15,0 0-4-15,-13 10-14 0,6 1-11 0,0 2-13 16,-3 4-20-16,0 2-10 0,0 0-3 15,0 2-17-15,2 1-3 0,0 1-15 0,-1-1-7 16,3 2-4-16,1-1-5 0,-2-1-16 0,4 4-16 16,-1-6-12-16,1 1-15 0,3-1-27 0,-3-1-10 15,6-5-20-15,0-1-15 0,1-1-17 0,-1-2-14 16,1-3-13-16,4-1-13 0,1-2 3 0,4-3-25 16,1-1-9-16,0-2-5 0,10-4-5 0,-3 1 9 15,0-7 15-15,0-2 11 0,-1 0 33 0,1-3 11 16,-1-2 32-16,-2 0 33 0,-1-3 20 0,-3 1 36 15,3 3 26-15,-6-3 28 0,-1 5 21 0,-3 3 18 0,0 1 13 16,-3 4 15-16,-1 0 12 0,0 2-2 0,0 1-2 16,-2 1-11-16,-1 0-15 0,2 3-19 0,-2 1-9 15,-6-2-8-15,6 2-12 0,-10 7-5 0,-4 2-12 16,0 4-4-16,1 0 0 0,1 4-16 0,-1-2 2 16,0 3-5-16,5 1-8 0,-2-3-12 0,6-1-12 15,1-2-23-15,0 1-11 0,2-3-16 0,2-1-12 16,0-3 3-16,4 2-15 0,0-3-9 0,2-2-10 15,3-2-6-15,0-1-6 0,3-3 12 0,-1 0-2 16,4-1 1-16,-2-3 15 0,0-1 9 0,-4-2 15 16,1-1 21-16,0 0 13 15,-2 0 17-15,-2-2 10 0,0-1 9 0,-3 1 5 16,2-1 14-16,-5 0-9 0,1 1 1 0,-1 1 4 16,-2 1-11-16,-2 1 0 0,1 1-3 0,0-1-4 0,-3 3-29 15,0 0-31-15,-1 2-40 0,-2-2-35 0,2 4-46 16,-2 1-49-16,2 2-36 0,-1 1-187 0,7-2-464 15,-10 4 206-15</inkml:trace>
  <inkml:trace contextRef="#ctx0" brushRef="#br0" timeOffset="6399.5294">6225 2382 2793 0,'7'-7'114'0,"-2"1"25"0,0 0 5 0,-2 3-44 0,0 0-32 16,0 0-19-16,-3 3-2 0,4-3-7 0,-4 3-7 15,0 0 8-15,0 0 17 0,15 7 4 0,-8-1-11 16,3 6 5-16,-3 0-2 0,3 6-4 0,1 3-5 16,-5 3 3-16,-2 1-10 0,2 10-3 0,-6-9-6 15,-6 9 4-15,-4 0-21 0,-1-2-29 0,-4-1-36 0,-8 0-52 16,-4-3-48-16,-1 0-82 0,0-3-81 0,-3-2-228 16,-3-4-588-16,8-8 260 15</inkml:trace>
  <inkml:trace contextRef="#ctx0" brushRef="#br0" timeOffset="11727.443">1682 3034 166 0,'5'0'198'0,"-5"0"-5"0,0 0-7 15,0 0-15-15,0 0-16 0,0 0-14 0,0 0-6 16,0 0-14-16,8-1-13 0,-5 0-7 0,-3 1-14 15,10 1-8-15,-6 1-6 0,3 0-8 0,-1 1-5 0,1 2-5 16,1 1-9-16,2 0 1 16,-3 1-10-16,0-1 0 0,3 2-4 0,0-4 0 15,1 5-4-15,-3-4-3 0,5 1-5 0,-4-2 1 16,3 2-2-16,-2-3-1 0,1 1-3 0,-1-2-2 16,-1-2-1-16,1 1 2 0,-2-1-4 0,3 0 0 0,-1-3-3 15,0 2 4-15,1-2 22 0,-1 0-3 0,-3 1 0 16,0 0-2-16,0 0-2 0,-3 0-1 0,2-1-8 15,-2 1-3-15,1 2-3 0,-3-2 1 0,3 2-3 16,0-1 2-16,-5 1-4 0,10 0 1 0,-6 0 0 16,3 0-5-16,0 1 4 0,3-1 2 15,-1 0-4-15,1 0-2 0,5 0 0 0,-4 0 1 16,6-1-2-16,-3-1 3 0,2-1-1 0,-1 1 1 16,-1-3 0-16,2 3-2 0,-1 0 1 0,-1-3-3 15,1 1 1-15,-3-1-2 0,2 3 0 0,-7-1-5 16,3 1 1-16,0 1 1 0,-2 0-3 0,1 2 2 15,-3 0-3-15,2 1 2 0,-1 1 3 0,2-1 1 16,3 3-3-16,-4-3 0 0,1 3 4 0,-2-1 1 16,2 0-2-16,-1 0-2 0,1-1 6 0,4-1 1 15,0 0 1-15,-3-2-1 0,7-1 0 0,-3-2-1 0,3 0-1 16,5-3 2-16,-3-1-2 0,-4 1 5 0,-1 1-7 16,0-2 5-16,0 2-3 0,-1-1 4 0,0 2-1 15,-5-1 4-15,1 3-1 0,-2-1-3 0,-1 1-5 16,-1 2 0-16,0 1 0 0,0 0 2 0,0 0-3 15,0 2 4-15,-1 3-1 0,2-2-1 0,-2 2-1 16,2 1 2-16,-2 0-1 0,2-2-2 0,-1 2 3 16,1-3 5-16,2 3-4 0,4-3 0 15,-3 0 3-15,6-4 1 0,1 1-2 0,0-2-3 16,-1-1 2-16,7-3-2 0,-1 0-2 0,1-2 1 16,-3 0 1-16,-3 1 0 0,-2 0-1 0,0-1-2 15,0 3 0-15,-2-3-2 0,-1 2 2 0,0 4-4 16,-3-2 1-16,2 1 1 0,-3 0-3 0,-1 2-2 15,0 0 1-15,0 0-4 0,1 3 3 0,-1-1 1 0,1 0 0 16,0 1 2-16,-1 1 1 0,0 0 3 16,1-1-1-16,2 0-3 0,0 0 0 0,0-1 1 15,1-2 2-15,-2 2 3 0,2-2-1 0,1-2-1 16,-1 2 0-16,0-1 2 0,-1 0 1 0,1 1 0 16,-2-2 2-16,1 1 2 0,-1 1-2 0,1-1 0 15,0 1-3-15,-4-2 1 0,3 4-3 0,-2-2 4 0,3 1-3 16,-4-1-6-16,3 0-11 0,0 0-14 0,-1 0-19 15,-1 0-30-15,2 0-37 0,0-3-64 0,2 2-50 16,-2-1-160-16,1-2-422 16,0-1 187-16</inkml:trace>
  <inkml:trace contextRef="#ctx0" brushRef="#br0" timeOffset="12673.916">3341 2994 86 0,'0'0'190'0,"0"0"-11"0,2-4-16 16,-2 4-10-16,3-4-2 0,1 2-13 0,-2-1-4 15,4 1-8-15,-3 2-7 0,4-4-3 0,0 4-13 16,1 0-4-16,1-1-3 0,-1 2-13 0,1-1-7 16,1 4-4-16,-1-2-10 15,0 1-4-15,1 1-7 0,2 2-2 0,0-1-6 0,-1 2-4 16,0 0-4-16,1 1-2 0,-1-3-1 0,-3 2-7 15,3-2 0-15,-2 1-1 0,-2 0-2 0,3-2-1 16,-3-1-3-16,3-1 1 0,-3 0-1 0,3-1-4 16,-3-1 0-16,10-1 0 0,-8-1-4 0,3 0 4 15,2-1 1-15,-2-1 0 0,0-2 5 0,2 1-1 16,-1 1 0-16,-4 0 4 0,4-1-6 0,0 0-3 16,-2 0-3-16,-1 2-1 0,4 0 2 0,-1 1-3 15,-1-2 1-15,0 3-3 0,-3-2-3 0,6 2-1 16,-3-1 1-16,1 2-1 0,2 0-6 0,1 0 1 15,-2 0-4-15,1 0 2 0,1 0-6 0,6 0-4 16,-6 0 0-16,-1 0 2 0,7 0 4 0,-7-1-8 0,-1-1 9 16,0 1-4-16,-1 0 2 0,-2 1-2 0,-1 0 0 15,-1 0 5-15,0 1-6 16,-3 0 4-16,1 1-2 0,0-1-2 0,-3 2 6 16,3 0 0-16,-1 4 0 0,1-4 7 0,0 3-3 15,0 0-3-15,7 1 4 0,-4-1-3 0,1 1 5 16,5-2 2-16,5-2-2 0,1-1 0 0,5 0 3 15,0-2-2-15,1-3 4 0,3 0-3 0,7-4 2 0,-10 1 1 16,-1 0 3-16,1-2 7 0,-4-1 5 0,0 0 9 16,-1 2 12-16,-4-2 5 0,-3 3 1 0,-1 2 2 15,-5 1 3-15,-1 0-11 0,0 1-3 0,-2-1-7 16,-1 2-5-16,-1 0-8 0,0 1 2 0,0 0-6 16,-5 0 6-16,9 3-7 0,-5-2 0 15,0 2-1-15,2 2-3 0,0 0-7 0,2 1-9 0,-1 0 1 16,2-3 3-16,2 2-4 0,2 1-1 0,2-1-3 15,1-1 2-15,6 0-5 0,-7-2-3 0,6 1-7 16,-5 0 1-16,0-1 0 0,-1-1-1 0,2 0 6 16,-1 1-6-16,-2-4 4 0,0 4 6 0,-1-2 0 15,-3 0-1-15,-1-2-1 0,1 2 4 16,0 0-7-16,-2-1-6 0,-1 0-12 0,-1 0-8 16,1 0-2-16,0-2-31 0,-1 3-25 0,0-2-38 15,1 0-50-15,-2 0-207 0,-2-1-428 0,6-1 189 16</inkml:trace>
  <inkml:trace contextRef="#ctx0" brushRef="#br0" timeOffset="40911.5498">5129 3004 138 0,'0'0'135'0,"0"0"-6"0,0 0-15 0,0 0-3 16,0 0-25-16,0 0-13 0,0 0 0 0,0 0-8 0,0 0-8 15,0 0-2-15,2 6-9 0,-2-6-1 0,1 3 0 16,-1-3-1-16,3 3-13 0,-2 0 5 0,-1-3 4 0,3 4-3 16,-1-2-6-16,-2-2 3 0,4 3-1 0,-1-3-4 15,-1 2 1-15,-2-2-7 0,8 1 5 16,-4 0-8-16,0-1 6 0,0 1-4 0,2-1 3 16,-6 0-2-16,10 0-2 0,-4 0 2 0,2-3-1 0,-3 1 7 15,0 0-2-15,1 1 0 0,1 0 4 16,0-2 0-16,-3-2 5 0,3 4-3 0,0-4 6 15,-1 1-2-15,-1 1-2 0,1 0-3 0,0-1 1 16,-2 2-5-16,2-2 0 0,-3 2-4 0,0 1-3 16,-3 1-7-16,5-1-2 0,-5 1-3 0,4-2 4 15,-4 2-7-15,0 0 2 0,6 4-4 0,-4 0-1 16,1 0 0-16,0-1-4 0,-2 3 6 0,2-1-5 16,-2-3 8-16,1 2-8 0,1 1 5 0,0-1-4 15,-2-1-4-15,2 2 0 0,1-3 0 0,-1 0 3 16,1-1 3-16,2 1 4 0,-2 0-4 0,2-4 1 15,-1 2 0-15,1-1-1 0,0-1 0 0,-1 0 0 16,1 0 2-16,-2-1 0 0,3-1 3 0,-1 2-6 0,-2-1 0 16,-1-2-6-16,1 2 9 0,-1 2-7 0,1-1 0 15,-4 2 3-15,6-1-5 0,-4 0 1 0,-2 1-1 16,6-2 2-16,-6 2-4 0,6 3 4 0,-6-3 2 16,8 1-3-16,-2-1 2 15,-2 0-2-15,3 2 4 0,-1-2-2 0,1 1 0 16,-3 1 0-16,3-1 1 0,0 2-5 0,-1-1 5 0,-1-2-3 15,1 2 4-15,-2 0-3 0,5-1 7 0,-5-1-9 16,3 2 1-16,-4-2-5 0,1 3 5 0,-1-2-5 16,0 1 3-16,1-1-2 0,-4-1 7 0,7 0-2 15,-3 0 0-15,0 2-1 0,2-2 1 0,-6 0 5 16,11-2-5-16,-4-1 5 0,2-1-4 0,2 2 2 16,-1-1 1-16,1-4-2 0,3 3 2 0,-3 1-1 15,2-3 7-15,-3 0-2 0,0 2 1 0,-3 1 3 16,3-2-6-16,-3 2 5 0,0 1-5 0,-3 1 1 15,2 1-4-15,-2 0 3 0,-4 0-5 0,7 0 4 16,-4 1 0-16,1 0-1 0,-3 1-1 0,2 2 3 16,0-1 0-16,0 3 0 0,-2-3 2 0,2 1-2 0,0 2 1 15,1-3 3-15,0 1-3 0,3 1 3 0,0-1-3 16,2-3 0-16,5 4 1 0,0-2 8 0,0-2-10 16,-1 1 1-16,1-2 1 15,0 0-3-15,0 0 3 0,-1 0-2 0,-3 0 1 16,2-2-6-16,-2 2 1 0,-2-1 2 0,1 1 3 15,-3-1-3-15,-1 1 0 0,1 0-2 0,-6 0 2 0,8-1-5 16,-2 0 7-16,-2 1-5 0,-4 0 4 0,7-3-4 16,-7 3-6-16,7 0 1 0,-7 0-7 0,3-2-2 15,-3 2-5-15,6 0 0 0,-6 0-4 0,4 0-11 16,-4 0-3-16,0 0-14 0,6 0-22 0,-6 0-19 16,0 0-26-16,0 0-26 0,0 0-160 0,0 0-331 15,8-1 146-15</inkml:trace>
  <inkml:trace contextRef="#ctx0" brushRef="#br0" timeOffset="41614.7049">6730 2390 31 0,'-1'-3'198'16,"0"1"-20"-16,1 2-20 0,0 0-16 0,0 0-18 16,0 0-9-16,0 0-14 0,0 0-6 0,-9 6-15 15,6-3-4-15,0 1-13 0,0 1-5 0,0 0-3 0,1 0-9 16,0 0 2-16,1-1 1 0,-1 2-14 0,2-3-3 15,-3 0-2-15,3 1-7 0,0-1-1 0,3 1 2 16,-1-2-5-16,1 1 2 0,-3-3-5 0,7-3 3 16,-7 3-1-16,10-2-1 0,-3-3-4 0,-1-2 1 15,0 3 6-15,0-4 7 0,0 2 13 0,-1-3 8 16,0 1 2-16,-3 0 0 0,0 1 8 0,1-1 6 0,-3 0 4 16,0 1-12-16,-3 2-2 15,1-1-3-15,0 2-4 0,-2 0-8 0,1 0-6 16,-1 2-3-16,-1-1-2 0,0 2 5 0,0 1-13 15,5 0-5-15,-11 1-15 0,5 2-10 0,1-1-11 16,0 2-20-16,0 0-19 0,1 4-23 0,2-3-29 0,0 1-37 16,0 1-37-16,2 1-163 0,-2-1-376 0,2 0 166 15</inkml:trace>
  <inkml:trace contextRef="#ctx0" brushRef="#br0" timeOffset="42007.9738">6700 2732 162 0,'-4'-2'260'0,"0"2"-20"0,1-2-18 16,3 2-20-16,-7-1-21 0,7 1-23 0,-6-2-12 0,6 2-18 15,-6 4-8-15,5-1-14 0,-2-1-11 0,2 1-11 16,1 0-9-16,0 2-19 0,1 0-10 0,1 0-11 16,2 1-9-16,2-2-11 0,1 2-10 0,0-2-8 0,1 0-4 15,1 0-8-15,1-2-2 0,0 0 0 0,-1-2 6 16,2-2-3-16,-2 2 6 0,-2-2 13 0,-2 0 22 16,0 0 13-16,-2-1 5 0,0 1 10 0,-1 0 8 15,-2 2-3-15,-2-6 10 0,-2 3 6 0,0 0 0 16,-4 0 0-16,0 2-4 0,-2-2-4 0,1 0 0 15,-1 1 4-15,1 1-22 0,-1 0 0 0,2 0-10 16,2 1 2-16,0 0-11 0,0 0-23 0,6 0-24 0,-7 2-24 16,4 1-30-16,2-1-40 0,1-2-56 15,1 5-48-15,2-3-38 0,-3-2-164 0,10 4-451 16,-4-4 199-16</inkml:trace>
  <inkml:trace contextRef="#ctx0" brushRef="#br0" timeOffset="42328.8942">6929 2656 2198 0,'-6'-6'33'16,"3"3"32"-16,-1 2 15 0,-1 0 7 0,2-1 3 0,-1 0 2 16,4 2-3-16,-4-3-4 0,4 3-4 0,-2-2-5 15,2 2-9-15,-4-3-4 0,4 3-6 0,0 0-13 16,0 0-10-16,8-2-6 0,0-1-9 0,7 3-10 0,2-1-13 15,5 1-16-15,3 0-12 0,0 0-8 0,2 0-8 16,-1-2-3-16,1 1 12 0,-3-1-5 0,0 2 8 16,-3-1 3-16,-8 1 4 0,-2 0 16 15,-2 0 26-15,-3 0 16 0,-1 0 22 0,-5 0 8 16,6-1 6-16,-6 1 1 0,0-2 6 0,0 2 4 0,0 0-9 16,0 0 3-16,-14-4-18 0,8 3-7 0,0 0-6 15,-2 0 3-15,2 1-18 0,1 0-37 0,-1 0-43 16,0 1-48-16,6-1-62 15,-8 2-65-15,3 0-69 0,3 0-168 0,-1 0-507 16,3-2 224-16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3:53:04.943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C00000"/>
    </inkml:brush>
    <inkml:brush xml:id="br2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2220 3563 257 0,'3'-1'265'0,"-3"-3"-19"0,0 2-12 0,0 2-15 0,4-4-19 15,-4 4-8-15,0-2-20 0,0 2-17 16,0-3-15-16,0 3-15 0,0 0-13 0,0 0-13 16,0-4-10-16,0 4-9 0,0 0-7 15,0 0-8-15,0 0-7 0,0 0-5 0,0 0-9 0,0 0-3 0,0 0-4 16,0 0-3-16,0 0-3 0,0 0-2 15,0 0-1-15,0 0-4 0,-4-2-1 0,4 2-3 16,-10 0-1-16,3 0-4 0,0 0-1 0,-1-1-4 0,-1 1 2 16,-1 0-3-16,-1 1 4 0,1-2-3 15,-1 2-2-15,-2-1-6 0,-1 0 3 16,0 3 1-16,4 1-4 0,-4 0-1 0,2 0-1 0,0 3 3 16,-2 1 1-16,3-1-1 0,0 2-1 0,1-2-2 15,0 5 0-15,3-2-3 0,1 1 6 0,2-2-2 0,3 0-2 16,1 2 2-16,1-2-1 15,3 4 1-15,3-2 0 0,3-1-1 0,1 0-1 0,6 2 1 0,0-1 0 16,2 0 0-16,0 0-2 16,-2-2 2-16,2 0-5 0,-5-2 2 0,-2 2-1 0,2-1 1 15,-2-2 2-15,-4-1-4 0,-1 2 1 0,0-2 1 16,-3 0 0-16,1 2 0 0,-3-3 3 0,-2 2 3 0,0 0-5 16,-5 2 4-16,-2-3-5 15,-3 3 6-15,-3-2-6 0,-5 2 4 0,-2-1-2 0,-1-3 4 16,1 2-4-16,-1-3-3 0,4 1 3 0,2-2-7 0,-1-1-10 0,6 0-15 15,1-1-21-15,0-1-34 16,2-3-32-16,4 1-46 0,-1-3-26 0,3-2-27 0,2 0-173 16,5-4-423-16,5-4 187 0</inkml:trace>
  <inkml:trace contextRef="#ctx0" brushRef="#br0" timeOffset="250.436">2477 3568 219 0,'5'-1'268'0,"0"-2"-22"0,-1 2-22 0,0 1-12 0,-4 0-1 0,0 0-15 16,4 5-10-16,-4-1-11 16,-3 2-25-16,0 1-8 0,-2 5-14 0,-1 1-14 15,-4 5-9-15,2-1-13 0,-2 2-9 0,-1 1-5 16,-1-1 1-16,1 4-22 0,-3-1-4 0,1-1-2 0,2 0-6 0,-3 1-5 16,2 0-1-16,-1 0-11 15,0 2-9-15,2-5-16 0,-2 5-14 0,2-4-11 0,-2 1-7 16,1-3-13-16,2 0-20 0,1-6-20 15,2-2-20-15,3-1-19 0,1-1-35 0,0-5 3 0,3-1 0 16,3 0-2-16,0-1-15 0,-3-1-18 0,14-5-112 0,-3-3-324 16,6-3 143-16</inkml:trace>
  <inkml:trace contextRef="#ctx0" brushRef="#br0" timeOffset="787.0634">2440 3885 61 0,'18'-15'155'16,"-2"1"17"-16,0 1 5 0,-6 5 4 0,-4 3 2 0,2-1-6 15,-2 1-11-15,-2 3-5 0,0 1-9 0,-1-1-10 16,0-2-9-16,-3 4 8 0,0 0-3 0,0 0-8 15,7 7-6-15,-4-2-6 0,-2 3-9 0,-1 0-11 0,0 0-6 16,-1 5-7-16,1 0-8 0,-3 0-4 16,0 1-6-16,-1 0-9 0,1 4-4 0,0-2-4 15,0-3-4-15,-1 2-6 0,1 0-18 16,-1-4-6-16,0 1-10 0,1-1-1 0,1-2-7 16,-2-1-1-16,1-2-4 0,1 0 3 0,-1-2-1 15,1 1 1-15,1-2 4 0,-1 0-3 0,0-2 2 0,2-1-7 16,0 0-5-16,-6-12 5 0,4 4-12 0,-1-11-3 0,2 1 3 15,3-4 1-15,0-2 5 0,0-2 2 16,1 3 5-16,3-2-5 0,1-1 0 0,2 1 2 0,1 0 1 16,0 2 2-16,-1 3 0 15,4-1-1-15,-2 1 3 0,2 3-2 0,1 0 0 0,-4 6 0 16,0 2 3-16,1 0-4 0,-4 4 3 16,3 1-1-16,-1 0 0 0,-1 2 1 0,-2 2 1 0,1 0-3 15,0 0 0-15,-1 2 0 0,0 5-2 16,0-3-5-16,-1 2 3 0,-2 0-2 0,-1 3-9 15,-1 0 0-15,-3 3 2 0,-2-2-2 16,-1 3 0-16,-4-2-2 0,1 1-3 0,-2-2 3 0,-1 0 3 16,-2-2-2-16,1-1 4 0,0 0 3 0,1-1 4 0,1-4 5 0,0 0-1 15,3-1 6-15,0 0 5 16,0-1 9-16,0-2 3 0,0 1 5 0,1 0 6 16,3 1 2-16,-1-2 3 0,4 2 5 0,-5-1-10 15,5 1-1-15,-5-1-8 0,5 1 1 0,0 0-2 16,0 0-5-16,0 0 0 0,7 7 0 0,0-1 1 15,1-2-4-15,4 4 4 0,1 0-3 0,2 5 4 16,1-1 1-16,-3-3 0 0,4 5 0 0,0 0 0 0,-2-2 1 0,2 2-5 16,-4 1-8-16,0 2 5 15,1-3-14-15,-5-1-26 0,2 1-26 0,-4 0-22 0,3 2-31 16,-5-4-38-16,-1-3-44 0,-1 4-54 16,0-6-138-16,-2 0-418 0,-2 1 185 0</inkml:trace>
  <inkml:trace contextRef="#ctx0" brushRef="#br0" timeOffset="1715.2839">3271 3579 302 0,'-3'-7'286'16,"-1"-1"-20"-16,0 2-17 0,-2-1-15 0,3 4-13 0,-4-3-17 15,-1 4-18-15,-1 0-19 0,-2 2-13 16,-1 0-15-16,-2 3-13 0,-1 1-15 0,1 3-9 15,-6 4-13-15,1 0-7 0,-1 3-9 0,3 3-7 0,3 1-10 0,-3 0-2 16,3 1-6-16,4-1-6 0,-2 3 7 16,2 2-18-16,0-4-1 0,1 3-3 0,2-2-1 15,1 0-4-15,1-2-4 0,1 2-4 16,3-2-5-16,0-4 0 0,1 1-2 0,4-1-2 0,-1-3-7 16,5 3-6-16,1-4 2 0,1 1-5 15,7 0 2-15,-3-6-8 0,7 1-3 0,-5-4-3 0,6 0-3 16,2-1-3-16,0-4-8 0,1-3 5 15,2-1 6-15,-3-2 0 0,0-1 7 0,0-2 0 16,-3 0 3-16,-3 1 19 0,-2-2 6 0,-4 3 7 0,-3 2 10 0,-1-3-1 16,-3 3 4-16,-2-1 7 0,-2 3 7 0,0-3-2 15,-4 1-5-15,-1 2-5 0,-1-1 1 0,-3 2-8 16,-4-1 6-16,-2 1-4 0,-2 1-2 16,0 2-3-16,0 2-3 0,-1 0-3 0,2 2 2 15,-2 0-8-15,4 0 1 0,-2 2 1 0,3 1-9 0,3-1-8 16,1 1-9-16,3 0-6 15,0 2-6-15,3 0-14 0,2 2-5 0,0-2-2 0,3 0-11 0,1 1-4 16,3-2 1-16,1 1-1 16,3-2-3-16,4 0-5 0,0-1 9 0,2-1 4 0,4-2 7 15,1 0 5-15,-2-3 6 0,-4 0 5 16,-1-2 4-16,1 0 5 0,-2-2 13 0,0-1 16 0,0 2 11 16,-1-3 13-16,-2 0 13 0,-1 3 14 15,-3 0 5-15,0-1 2 0,0 1 5 0,0-1-4 0,-1 3-6 16,-2 0-3-16,-1 0-8 0,-1 1-5 0,1 0-3 0,-1 0-4 15,-2 2-19-15,4-1-17 0,-4 1 4 16,0 0 2-16,4 7-12 0,-2-1-7 0,-1 1 4 16,-1 2-25-16,-1 3-3 0,-2 1-4 0,0 1-7 15,-1-1-3-15,-3 2-1 0,0 2 2 16,0-5-3-16,1-1 2 0,-1 1-1 0,3-1 10 16,-2-4 0-16,2-4 8 0,4 4 6 0,-3-4 8 0,0 1 20 15,2-2-3-15,1-2 0 0,0 0 2 16,0 0 0-16,1-13 6 0,2 4 11 0,3-2 7 0,1-3 3 15,-3 1-3-15,6-5-1 0,2 0 2 0,0 2-2 16,2 1-3-16,-3 0 0 0,3 1-1 0,-3 4-6 16,6 0 3-16,-4 1 3 0,-3 1-5 0,4 4-6 0,-3 0 0 15,2 2 1-15,-3 1-7 0,0 3 3 0,2 0 4 16,-3 2 0-16,-1 0 0 0,1 3-3 0,-2 0-7 16,0 3-2-16,-2 2-11 15,-2 1-5-15,-2 6-15 0,-1 1-20 0,-5 0-21 0,-1-1-30 16,-2 0-26-16,1 3-4 0,0-4-23 0,-2 0-18 0,1 1-153 15,-2-3-359-15,3-6 159 16</inkml:trace>
  <inkml:trace contextRef="#ctx0" brushRef="#br0" timeOffset="2001.0976">4109 3568 4 0,'4'-15'314'0,"0"3"-19"0,-1 4-24 0,-3 1-25 16,0-1-22-16,-3 4-15 0,-1 1-20 16,-2 1-22-16,-3 0-11 0,-7 4-1 0,-5 1-28 0,-2 5-9 15,-1 2-11-15,2 1-12 16,-1 4-13-16,2 3-3 0,-4 9-9 0,1 1-5 0,10-6-6 16,1 2-6-16,2 0-9 0,1 0 3 15,3 9-11-15,3-6 1 0,1-2-7 0,3 2 0 16,0 0-17-16,1-1-8 0,4 10-9 0,0 0-7 0,-2-8-10 0,0-3-13 15,1 1-16-15,0 8-19 0,-1-9-17 16,-1 0-17-16,-1 0-31 0,-2-2-23 0,-1-1-24 0,-2 0-36 16,0-3-160-16,-5-1-409 0,-2-2 182 15</inkml:trace>
  <inkml:trace contextRef="#ctx0" brushRef="#br0" timeOffset="2390.1456">3595 4135 168 0,'-3'-18'244'0,"0"4"-21"0,2 1-28 0,-2-2-13 16,6 6-27-16,-1-4-12 16,3 0-12-16,2-3-15 0,4 5-12 0,6-5-10 0,1 1-8 0,5 2-10 15,2 4-10-15,2-4-2 0,1 6-13 0,13-6-15 16,-3 2-5-16,0 0-14 0,0 0-4 0,1-1-6 16,-12 6-6-16,11-4-9 15,-11 0 6-15,-2 2-1 0,-1-3 5 0,-3-2-2 16,2 1 6-16,-5-2 9 0,-1-1 13 0,1-1 8 0,-2 0 16 15,-5-1 12-15,2 1 9 0,-5 3 12 0,-1-2 10 16,-2 3-1-16,-1-2 6 0,0 2-4 0,-3 3-8 0,2 0 6 16,-3 0-3-16,0 0-2 15,-1 2-6-15,-1 1-4 0,1 1-3 0,0 0-9 0,-1 1-13 16,1 2-4-16,-1 0-18 0,2 2 4 16,0 0-7-16,0 0-10 0,-12 6 7 0,9 1-2 0,-1 5-3 15,-2 1-15-15,2-1-7 0,-2 7-4 0,-1 0-12 0,3 1-9 16,1 2-5-16,0 0-3 0,0 0-4 0,-1 0-17 15,1 0-6-15,-4 1-6 0,3-1-7 0,1-1-16 16,-1 2-13-16,1-3-14 16,-1 0-6-16,1 0-7 0,0-6-10 0,2 1-2 0,1-7-18 15,1 2-9-15,1-3-1 0,1-1-15 16,-1-3-142-16,3-1-355 0,0-2 157 0</inkml:trace>
  <inkml:trace contextRef="#ctx0" brushRef="#br0" timeOffset="2580.4382">4295 3919 171 0,'9'-13'180'0,"3"-1"12"0,-4 1 14 15,-1 2 2-15,-3 2-3 0,2 4-5 0,-4-1 0 16,0 1-10-16,1 3-18 0,0-2-11 0,-2 2-20 0,2 1-5 0,-3-2-17 16,0 3-11-16,0 0-8 0,0 0-2 15,0 0-10-15,0 0-7 0,0 10-2 0,-3-3-13 16,0 2-8-16,-3 2-24 0,1 0-15 16,1 2-17-16,1 0-17 0,0 0-17 0,-1 1-19 0,1 0-25 15,-1-1-18-15,3 1-24 0,-1-5-23 16,4 0-21-16,1 1-26 0,1-3-24 0,1-1-143 0,-2-2-383 15,4 0 170-15</inkml:trace>
  <inkml:trace contextRef="#ctx0" brushRef="#br0" timeOffset="2999.7631">4555 3876 149 0,'6'-8'287'0,"-2"0"-11"16,0 3-16-16,-2 0-11 0,-1 1-18 0,1 1-9 15,0 1-16-15,-2-1-14 0,0 3-15 0,-4-3-12 0,4 3-12 16,-7 0-9-16,0 2-16 0,-1 2-3 0,-1 0-23 15,-1 3-4-15,0 0-14 0,-1 2-14 0,1-1-5 16,0 2-4-16,3 2-8 0,0 0-8 0,-1-1 2 16,4 2-15-16,-1 0-10 0,3-3-11 0,2 3-12 15,2-2-12-15,1-2-12 0,1-1-9 0,3-2-14 16,3 2-14-16,4-2-10 0,3-6-11 16,6 4-12-16,2-11-9 0,1 2-3 0,1-2 6 0,8-6 7 15,-1-2 11-15,-1-6 15 0,-9 7 19 16,5-8 27-16,-7 3 23 0,4-5 22 0,0-3 18 0,-9 5 14 15,1-8 12-15,-4 7 14 0,3-9 8 0,-7 6 7 0,-1 4 14 16,-2 0 5-16,-2 1 1 16,-1 6 12-16,-1 1-3 0,-1 2 18 0,-2 3 4 15,-1-1-15-15,0 2-2 0,-1 1-12 0,-2 1-8 16,2 2-11-16,-4 2-8 0,0 2-9 0,-2 2-14 16,-3 4-1-16,-2 3-34 0,-2 5-5 0,0 8-23 15,3-2-33-15,-1 4-13 0,-4 8-18 0,5 2-6 0,3-1-7 16,1 1-15-16,3-8-18 0,1-1-15 0,1 1-13 15,2-3-23-15,1 0-15 0,3-4-25 0,1 1-18 16,0-7-25-16,2 0-23 0,-2-5-230 0,0-2-531 16,1 0 236-16</inkml:trace>
  <inkml:trace contextRef="#ctx0" brushRef="#br0" timeOffset="3139.7144">4886 3785 176 0,'0'0'235'0,"0"0"-35"0,-1-4-30 16,-1 3-20-16,2 1-21 0,0 0-23 0,0 0-45 0,0 0-50 15,19 0-56-15,-8 0-155 0,-1-1-214 16,1 0 94-16</inkml:trace>
  <inkml:trace contextRef="#ctx0" brushRef="#br0" timeOffset="4113.4356">2115 4374 168 0,'-2'-1'275'0,"2"1"-26"0,-4-3-26 0,4 0-20 16,0 3-18-16,0 0-20 0,-1-3-22 0,1 3-16 0,0 0-7 15,0 0 1-15,-2 12-7 16,1-3-7-16,1 4-13 0,0 5-11 0,-2 1-3 0,4 2-9 0,-4-1-7 15,2 3-4-15,-4 1-8 0,4 0-3 0,-3-1-5 16,2 1-3-16,-2 0-4 0,0-4-3 0,3 1-6 16,-4-7 2-16,1 0-7 0,-1 5 0 0,1-7-1 15,-1 0-6-15,1-4 2 16,0-1-2-16,-1 0-5 0,1-3 3 16,3 1 1-16,-2-3-1 0,0 1-3 0,2-3 3 0,-5-1-3 0,5 1-2 15,-8-12-3-15,4 4-1 0,0-10 0 0,1-2 0 0,0-3-2 16,1-2 2-16,3 0-1 15,3-9 0-15,-1 8-2 0,4-7-2 0,0 8 3 0,2 0 1 0,0 1 5 16,-2 1-5-16,3 1 1 16,0 3 4-16,-3 6 0 0,0 0 5 0,2 2-4 0,-4 4 0 0,2-1 0 15,-1 2-3-15,0-1-3 16,-2 4-3-16,0 0 3 0,0 2-10 0,-1-1-2 0,-3 2 1 16,0 0-10-16,9 5-2 0,-7 1-1 15,-2 1-2-15,0 4-4 0,-4 2 0 0,1 1-2 16,-5 3 2-16,-3-1-1 0,-2 0-1 0,2 1 9 0,-1-6 0 0,1 0 0 15,1-2 1-15,0-1 3 0,3-2 4 16,0 0 3-16,0-3-3 0,0 1 7 0,3-2 2 16,0 1 5-16,0-1 4 0,1 0-6 15,3-2 4-15,-6 3-8 0,5-1 4 0,1-2 1 0,0 0 1 16,-3 1-4-16,3-1-1 0,0 0 5 16,1 5-6-16,2-3 11 0,1 1-13 0,2-1 6 0,1 2-2 15,4 0-1-15,-1 2 3 0,4 1-4 16,-1-4-10-16,-2 5-13 0,5-3-13 0,-4 4-17 0,1-5-33 15,5 5-25-15,-4-4-26 0,3 0-28 0,3 2-42 0,-6-1-140 16,0 0-380-16,0-3 169 16</inkml:trace>
  <inkml:trace contextRef="#ctx0" brushRef="#br0" timeOffset="4359.3693">2525 4399 154 0,'-1'-6'338'0,"0"0"-38"15,0 2-20-15,-1-1-25 0,1 3-17 0,1 2-21 16,-4-2-17-16,4 2-17 0,-12 6-5 0,7 1-21 16,-5 3-22-16,-2 6-10 0,-3 3-16 15,1 1-8-15,0 2-12 0,-5 13-4 0,1-4-6 0,1 1-16 16,3-6-2-16,0 9-6 0,-3-2-8 0,3-1-20 16,0 1-6-16,4-7-10 0,1-1-11 0,-1 0-17 15,1-2-13-15,-1 0-16 0,2-1-16 0,-2-3-11 16,2 0-17-16,3-4-19 15,-2-1-24-15,5-4-14 0,1 0-18 0,0-3-19 0,1-2-11 16,1-2-182-16,-1-3-407 0,6 0 181 0</inkml:trace>
  <inkml:trace contextRef="#ctx0" brushRef="#br0" timeOffset="4939.8347">2507 4718 80 0,'10'-7'272'0,"-3"1"-28"0,-1 1-19 0,-2 3-19 0,1 1-10 0,-3 1-7 16,-2 0 1-16,7 5-7 0,-4 1-12 0,-2 1-9 0,1 6-15 15,-4 0-8 1,-2 5-14-16,1 4-14 0,-2-2 1 0,-1 2-24 0,1 0-9 16,-2-2-7-16,0-1-5 0,0 2-8 0,2-7-3 15,2 0-12-15,-1-1-15 0,-1 0-10 0,3-5-6 16,-1 0-8-16,0 0-3 0,1-4-4 0,1 2 4 16,1-2 2-16,-2-2-3 0,0 1 4 0,2-3-7 0,0 0 2 15,0 0-5-15,-6-12 3 0,4 3 0 16,-3-4 3-16,2-6-1 0,1-2 2 0,4-3 3 15,-1-3 5-15,1-7-1 0,2-2 3 0,1 1 6 0,4 1 2 16,-2 8-3-16,1 0 3 0,2 5-1 16,1-3 2-16,1 3-1 0,0 4-2 0,1 1-3 0,-2 5-7 15,-1 3 5-15,3-2-3 0,-2 4-4 0,1 1-1 16,-2 2 0-16,0 3-1 0,-1 1-2 16,2 2-1-16,1 2-5 0,-2 2-7 15,-1 3-8-15,-3 1-4 0,2 2 1 0,-6 1-11 0,-1 1 1 16,-3 3-8-16,-2 3 10 0,-3-3-10 0,-5-1 5 15,0-2 0-15,-2 3 4 0,-2-4 4 0,4-4 0 16,-2-2 4-16,3-2 3 0,-2 0 3 0,-1-2 12 0,4-1-1 16,1-3 4-16,0 0 10 0,3-2 4 15,-1 1 8-15,0-2-1 0,1 2 9 0,2-3 5 16,2 2-1-16,-3 0-1 0,5 1-3 0,-1-3-5 0,1 4-1 16,4-4-5-16,0 3-1 0,2 1-4 0,5 2-3 15,-2-1 3-15,4 5-3 16,3 1 0-16,1 2 0 0,3 3-1 0,1 2-1 0,-1 2-3 15,0 0 4-15,0-2 0 0,1 5-6 0,-2 0 3 16,-1-2-2-16,2 3 3 0,-3 0-6 0,-1-1 0 16,-2-2-6-16,-3 2 0 0,1-3-4 15,-4-4 2-15,-1-1 3 0,1 0-4 0,-2-2-3 16,-1-3-5-16,-2 0-2 0,0-3-3 0,2-2-5 0,-1 1-17 0,-4-2-23 16,0 0-29-16,13-9-28 0,-9 2-32 15,2-4-31-15,1-2-27 0,-1-1-192 0,0-4-439 16,-1 0 193-16</inkml:trace>
  <inkml:trace contextRef="#ctx0" brushRef="#br0" timeOffset="5833.706">3389 4511 3110 0,'-4'-5'9'16,"1"-2"-3"-16,-3 0 3 0,1 1-8 0,-1 0-5 0,-1-1 26 0,1 4-5 16,-1-2-3-16,0 1 9 15,2 2 10-15,-2-1 7 0,0 1 8 0,-4 0-5 0,1 1-3 16,-3 4 0-16,-1-1-5 0,1 1-1 0,-1 1-2 0,0 4-3 0,0-2 5 15,0 1-4-15,-4 3-4 16,2 2-3-16,1 3 4 0,-1-2-3 0,2 3 2 0,3 3 5 16,-5-1-12-16,5 2-3 0,1 0-2 15,2 2 3-15,0-1 1 0,0 2-10 16,2 1-3-16,5-2-3 0,1 0-1 0,1-1-9 0,1-1-2 16,6-2 1-16,-2-6-2 0,1-1-2 0,4-2 2 15,4-2-2-15,5-1-3 0,3-3-6 0,1-3-1 0,3-2-4 16,-2-2-1-16,5-5-3 15,8-2 2-15,-12-1 4 0,0-2 4 0,-1 0 0 0,-1 0 3 0,-4-2 11 16,-2 1 17-16,-3 1 16 0,0-1 9 16,-8 4 9-16,0 3 12 0,-3-1 9 0,-1 3-9 15,0-3-5-15,-3 4-6 0,-3-1 0 16,-1 1 6-16,-3-1-12 0,-6 1-3 0,-1 3-4 0,-3 0-4 0,-7 1 0 0,0 4-7 16,-1 0 0-16,1 1 2 15,1-1-4-15,2 3-2 0,6-1-12 0,2 1 6 0,3-4-24 16,0 1-8-16,3 0-14 0,3 2-3 0,1-2-2 15,2 1 5-15,1 0-5 0,2 0-7 16,4-1 1-16,3 0-1 0,1-2-1 0,5 1 1 0,2-2 5 16,0-1 4-16,4-1 8 0,-4-3 2 15,4 3 2-15,-7-1 0 0,1 1 6 0,-2-3 11 16,0 1 3-16,1 1 11 0,-4-2 3 0,-3 3 10 16,3 0-1-16,-3 1 13 0,0-2-13 0,-4 1 6 0,1 0-11 15,0 0 3-15,-1 1-7 0,-3 1-2 16,7 0-2-16,-7 0 1 0,7 3 6 0,-4 1-7 0,-2 0 1 15,3-1-10-15,-2 6-7 0,0-2-8 0,-2 2-5 0,0-1-6 16,-1 4 0-16,0 0 1 16,-1-2-2-16,-2 1 2 0,1-1 1 0,-2 1 0 15,0-3 3-15,1-1-1 0,-1-1 5 0,2-2 1 16,1 1 2-16,-1 0 9 0,1-3 8 0,0 0 3 0,2-2 2 16,0 0-6-16,0 0 3 0,-4-6 3 15,5 1 7-15,1-2 4 0,1-5 7 0,0 0 2 16,3 1 1-16,2-2-4 0,-1 0-2 0,4 3 0 0,-3-2 0 0,1 0-2 15,1 3-4-15,-1 2 0 0,1-3 2 16,3 4-4-16,-3 2 1 0,0-2-3 0,0 2-1 16,-1 3 4-16,0 1-7 0,-2 0 6 15,-1 0-12-15,-1 1 4 0,2 3-1 0,-1 2 0 0,0 2-6 0,-1 4-17 16,-2-1-6-16,0 3-10 16,-3-1-11-16,0 5-13 0,-3-4-14 0,-1 6-8 0,0-2-17 15,-1-3-13-15,2-1-13 0,-1-1-13 16,0-2-7-16,1-2-25 0,2-1-13 0,1-4 2 0,0 1-181 15,0-4-394-15,3 2 175 0</inkml:trace>
  <inkml:trace contextRef="#ctx0" brushRef="#br0" timeOffset="6079.7744">3989 4543 39 0,'21'-27'224'0,"-7"6"4"15,3 0 0-15,-7 4-5 0,1 4-2 0,-4 1 4 0,-1 1 2 16,-2 3-3-16,-1 1-5 0,-2 1-22 0,2 2-14 0,-3-1-17 15,-3 3-7-15,2 0-15 0,-5 1-11 16,6 1-5-16,-14 3-2 0,3 1-23 0,-3 3-7 0,1 2-16 16,-5 4-1-16,2 5-6 0,1-1-9 15,1 4-10-15,1 3-3 0,-1 10 4 0,0 0-8 0,4 1-9 16,3 1-11-16,3 1-14 16,1 2-19-16,2 1-18 0,1-3-22 0,-3 3-24 15,3-2-23-15,0-2-23 0,0 1-30 0,-3-2-26 0,0-9-31 0,2-1-21 16,1-2-34-16,-6 1-195 0,-1-2-491 0,0-1 217 0</inkml:trace>
  <inkml:trace contextRef="#ctx0" brushRef="#br0" timeOffset="7043.6862">3720 4850 17 0,'3'-24'203'0,"4"5"-23"0,0 0-17 0,0 6-16 16,7-3-10-16,-1 3-10 0,1 3-9 0,4-2-6 0,0 2-3 15,4 3-8-15,0-2-11 0,2 2-3 16,0 2-7-16,-3 1-6 0,3-1-1 0,0 1-10 0,0-1 0 16,-2 0-3-16,1-1-5 0,-2-1 5 15,2 1 3-15,-4-2 1 0,-3 2 9 0,-3-1 5 0,5-5 2 16,-7 4 5-16,3 1-1 16,3-5 7-16,-7 1-1 0,-2 0-2 0,1 1 8 0,-3-2-2 0,1 0 1 15,0 0 1-15,-5-1 6 0,4 2-12 16,-5 1 1-16,1 0 0 0,-1 0-2 0,1 5-4 0,-4-3 3 15,2 4-4-15,0 0-1 0,0 1-15 0,0-1-6 0,0 1 2 16,0 3-16 0,0 0-3-16,0 0-2 0,0 0-3 0,-14 9-13 0,7 0 1 15,0 1 6-15,0 7-6 0,-3 1-8 16,3 2 7-16,-3 0-24 0,3 3-8 0,3 1-11 0,-4 0-10 0,3 3-13 16,0-2-10-16,-1 2-15 0,2-2-11 0,-2 0-10 15,5-3-11-15,-3 0-5 0,2-1-11 0,2-6-7 16,0-4-9-16,2 1-11 0,0-2-8 0,1-4 0 15,1 2-11-15,-1-4-8 0,4-1-8 16,0-3-3-16,3-2-5 0,-3 1 6 0,7-3 11 0,-1-4 15 16,1 2 28-16,-1-4 24 0,-1 0 35 15,5-2 26-15,-5 2 30 0,-1-2 27 0,0 1 31 16,-2 1 22-16,-2 0 25 0,1 1 17 0,-4 1 11 16,1 0 17-16,0 4 11 0,-4-1 8 0,2 1-12 0,-3 1-9 15,3 0-11-15,-3 0-5 0,3 0-8 16,-3 3-16-16,0 0-2 0,0 0-9 0,0 0-12 15,0 0-5-15,-9 12-7 0,5-3-10 0,0-1-3 0,1 1-6 0,-4 3-11 16,5 0-15-16,-1 0-12 16,1 0-18-16,-1 1-18 0,3-3-21 0,3-1-13 0,1 0-8 0,-1-1-1 15,4-2-9-15,0 2-16 16,6-4-12-16,-2 1-12 0,3-4-14 0,2-1 1 0,-1-1 0 16,1-3-1-16,5-3 14 0,-1 0 18 15,-1-2 20-15,-5 2 22 0,6-4 25 0,-9 2 23 16,2 0 28-16,-2-1 22 0,1 1 23 0,-4 0 17 0,1 0 20 0,-4 2 15 15,-1 0 9-15,-1 1 7 0,-1 0 6 16,-1 3 6-16,0-2-4 0,-2 1-10 0,-2 0-6 16,0 3-11-16,-2-2-7 0,-1 3 2 15,-2-1-11-15,-1 2-10 0,-3 3-6 0,3 0-12 0,-1 1-1 0,0 2-6 16,2 2-10-16,-1 3-4 0,2 0-31 0,3 1-18 16,1 2-13-16,2-1-18 0,1 0-20 15,2-1-24-15,3 0-12 0,-1-2-20 0,6-2-16 16,0 2-11-16,4-7-6 0,0-1-11 0,7-1 0 15,1-2-9-15,1-6 9 0,1-3 8 0,0-1 8 0,1-3 17 16,0-1 14-16,5-8 19 0,-1-1 29 16,-10 3 28-16,6-9 23 0,-2 0 23 0,-3-1 24 15,-4-3 22-15,-1 0 15 0,-1 1 17 16,-4 8 13-16,-1-1 16 0,-3 3 13 0,-2 0 15 0,-1 4-1 16,-1 6 0-16,-1 0 0 0,-4 5-6 15,2 0-12-15,-1 1-12 0,-1 3-10 0,-2-1-4 0,-1 4-13 16,6 0-10-16,-16 10-4 0,5-3-10 0,-1 4-11 0,1 8-5 15,-2 2-5-15,-1 2-7 0,4 10-28 16,-2-8-16-16,0 10-16 0,3-3-16 0,4-5-22 0,-2 8-12 16,1-8-15-16,3-1-18 0,0-1-11 15,-1-3-9-15,2-1-13 0,0-2-13 0,2-5-13 16,0-2-14-16,1 0-16 0,-1-3-10 0,3-4-9 16,1-1-14-16,-1-2-3 0,1 0-191 0,0-2-454 0,-4 0 202 15</inkml:trace>
  <inkml:trace contextRef="#ctx0" brushRef="#br0" timeOffset="7180.4818">4865 4820 72 0,'4'-11'255'0,"2"-2"4"16,-2 7 0-16,-1-6-4 0,-2 6-11 16,2-1-9-16,0 1-6 0,-1 2-10 0,0-1-18 0,-2 1-22 15,3 1-18-15,-3-1-19 0,2 1-10 16,0-1-29-16,-1-1-41 0,0 2-42 0,2 0-52 16,0 2-67-16,1-2-80 0,-1-2-275 0,0 2-490 15,-1 0 217-15</inkml:trace>
  <inkml:trace contextRef="#ctx0" brushRef="#br0" timeOffset="7361.0397">4729 4427 3867 0,'-13'-4'-3'0,"-1"1"-9"0,1-1 8 16,0-1-15-16,4 3-29 0,1-1-5 0,2 2-9 0,1-1-10 15,0 1-22-15,1 1-41 0,4 0-71 0,-5-2-71 16,2 0-204-16,3 2-520 0,-2-4 231 0</inkml:trace>
  <inkml:trace contextRef="#ctx0" brushRef="#br0" timeOffset="10019.967">2199 5700 96 0,'14'-8'241'0,"-2"-1"-13"0,-3 0 2 15,1-2-4-15,-3 2-3 0,2-3-9 0,-8 5-14 0,5 0 15 16,-5 0-27-16,-1 2-16 0,0 1-15 16,-3-1-13-16,-2-1-16 0,-4 3-10 15,-1 1-10-15,-1-1-7 0,-4 3-10 0,-1 1-8 16,-5 2-14-16,-1 1-4 0,0 4 1 0,3 0-16 0,0 0-4 15,5-3-7-15,3 3-4 0,5-3-4 0,-1 4-7 16,0-3-3-16,7 4 2 0,-2 3-1 16,4 1-4-16,5-1-5 0,0 3 0 0,3 0-12 15,0-5-6-15,7 5-1 0,-1-3-3 0,-2 1 4 16,1 0-2-16,-4-4 3 0,5 2-7 0,-5-3-3 0,-2 1 0 16,0 0-2-16,-4-3 0 0,0 0 2 0,-2 0 0 15,-1-1 3-15,0 1 4 0,-4 1-3 16,-3-1 4-16,0 0 5 0,-2-2-4 0,-5 2 1 15,0-3 0-15,-2 2-21 0,1-4 10 0,0 1-9 16,-1-2-2-16,4-2-8 0,0 0-20 0,-1-2-25 0,4-1-24 16,1 0-32-16,2-4-31 0,4-6-26 0,0 1-15 15,4-2-25-15,6-5-139 0,4-1-402 0,2-1 179 16</inkml:trace>
  <inkml:trace contextRef="#ctx0" brushRef="#br0" timeOffset="10220.0022">2419 5604 14 0,'21'-12'239'16,"-7"5"3"-16,-3 1-3 0,-2 2-13 0,-1 0-3 15,-2 2-7-15,-2 0-15 0,0 0-14 0,-1 0-15 0,-3 2-11 16,0 0-4-16,6 7-3 0,-6-2-21 16,-3 3-8-16,-1 5-16 0,-6 3-4 0,-1 2-13 15,-2 7-8-15,-7 6-6 0,0 2-6 16,2-3-9-16,1 1-8 0,3-6-2 0,-3 7-7 0,-1-1-7 0,5-6-4 16,-4 6-19-16,8-6-17 15,-5 6-17-15,2-6-11 0,2-2-27 0,-1-1-15 16,1-1-18-16,3-1-32 0,0-6-29 0,4-1-34 15,3-5-13-15,0-1-28 0,0-4-175 0,3-2-432 0,-3-1 191 16</inkml:trace>
  <inkml:trace contextRef="#ctx0" brushRef="#br0" timeOffset="10739.5458">2516 5893 161 0,'8'-7'294'0,"-1"1"-29"0,0 3-25 0,-4 0-20 0,2 2-19 15,-2 1-3-15,-3 0-9 0,6 6-8 16,-3-2-8-16,-2 5-13 0,1 0-7 0,-2 3-17 0,0 6-12 15,0 2-15-15,-2 0-9 0,-2 1-10 0,0-2-4 0,0 1-12 16,-2 1-7-16,2-2-10 0,-1-2-24 16,1-3-6-16,-1 1-1 0,1-4-21 0,0 1-1 15,-1-4-8-15,3 0-1 0,-1 0 1 16,1-4 8-16,0-1-4 0,-1-2 3 0,3-1-1 16,0 0-4-16,-9-8-3 0,8-1 2 0,-1-6-3 0,1-7 11 15,3 1-3-15,-1-5 3 0,2-1 1 0,-1 0 7 16,6 2-2-16,0-3-1 0,4-5-2 0,-2 10 2 0,3 0 4 15,-1 4-2-15,3-1 1 0,-1 4-3 16,0 1 9-16,0 1-8 0,1 5-6 0,-3 1-3 0,3 4 3 16,-2-5 0-16,0 6-5 15,-3 3-1-15,1 0-7 0,-3 0-6 0,2 4 0 0,-3 1-5 0,0 1 5 16,-1 3-3-16,-2-1-5 16,-1 6 3-16,-3-2-2 0,-3 3 4 0,-3 3 0 0,-2-1 3 15,-5 2 2-15,-2-1-2 0,-1-3 3 16,-1 0 0-16,-3-3 0 0,0-1 5 0,0-4 2 0,6-1-2 15,-2-1 1-15,5-3 3 0,-1 0 11 0,4-2 18 0,0 0-1 16,2-2 0-16,1 2-1 0,0-2 3 16,1 0-2-16,1-1-1 0,1 0-3 0,0 1 7 0,2 2-7 15,1-4-11-15,1 1 2 16,3 2 3-16,1 1-7 0,1 1-2 0,6 2-1 0,1 0 1 16,0 3-3-16,6 3 2 0,-2 2-3 15,1 0-10-15,0 3-10 0,-3 2 0 0,1-1-7 0,-1 1-7 0,0-1-6 16,-2 3-10-16,-1 1-7 0,-2 0-14 15,0 1-20-15,-1-1-15 0,-2 2-30 0,-1-3-34 16,1 1-25-16,-2 0-242 0,-4-4-470 0,-1-3 208 0</inkml:trace>
  <inkml:trace contextRef="#ctx0" brushRef="#br0" timeOffset="11590.1912">3213 5694 104 0,'-3'-8'301'0,"2"2"-27"0,-1-2-20 0,1 3-11 0,-1-1-16 0,-1 0-12 15,1 3-13-15,-1-4-21 16,-1 3-11-16,-2 1-18 0,2 0-16 0,-4 1-12 16,-2 1-13-16,-3 3-8 0,-2 0-16 0,0 4-7 15,-4 3-12-15,-1 1 0 0,0 3-14 0,0 3-1 0,3 0-8 16,0 2-6-16,3 1 0 0,1 5-5 0,-1-2-6 16,3 1 1-16,2 0-4 0,1 1-3 0,1 0 23 15,4 1 0-15,1-3-11 16,4 0 3-16,-1-1-7 0,4-1-9 0,0-5-16 0,-1-2-6 15,4-1-6-15,2-2-10 0,3-1-3 0,1-4-4 0,2 0-8 0,9-4-6 16,-4-1-2-16,3-3 1 16,0-4 1-16,2-2-1 0,-3-2 4 0,-1-2 7 0,1-2 3 15,-4-2 14-15,-1 0 14 0,-2 1 15 16,-8 4 10-16,-2-1 9 0,-2 2 5 0,0 0 3 0,-2 2 5 16,-1 2-1-16,-1 1-1 0,-4 0-2 15,1 1-6-15,-7 0 0 0,3 1 4 0,-3 2-8 0,-4 0-7 16,-3 4-3-16,4 0-1 0,-2 2 1 15,-5 3-5-15,5-1-5 0,1 3-1 0,1 0-1 16,2-2-11-16,2 3-8 0,1 0-9 0,2-3-7 0,3 2-8 0,2-2-5 16,4-1-4-16,-2 0-4 15,6 0-6-15,0-2 0 0,5 0-2 0,2-2 2 16,2 0 6-16,4-3 4 0,0-2 1 0,1-1 7 16,0-1 3-16,-7-1 4 0,2 1 17 0,-2-1 7 15,-1-1 16-15,0 2 10 0,-4 0 6 0,0 1 3 16,0-1 9-16,0 2 0 0,-2-1-6 0,0 1-6 0,-3 0-5 15,0 0-5-15,0 2-3 0,-2-1-4 0,2 1-4 0,-4 1-15 16,0 0 0-16,8 3-10 16,-6 1-7-16,1 2 0 0,-2 3-6 0,1-1-13 0,-4 4-9 0,1 1-4 15,-2-1-5-15,-1 2 5 16,-1-1 2-16,-1 2-4 0,0-5-2 0,-1 1 5 16,0 0 4-16,0-4 5 0,2-2 6 0,3-1 4 15,-3-2 19-15,3 2 0 0,-2-4 5 0,4 0 6 16,0 0 9-16,-6-8 13 0,4 1 4 0,2 0 12 0,2-4 7 15,1-2 1-15,2 0 3 0,2-1-9 16,3-2 1-16,-2 4-7 0,4-4-3 0,-1 4-2 16,-1 3-3-16,7-2-4 0,-3 1 1 0,-1 4-6 15,-2-1-1-15,1 4-3 0,-3 0-2 0,2 2 2 0,-2-2-9 16,1 6-13-16,-1-2-14 0,0 2-5 16,-2 5-9-16,-1-1-1 0,1 5-8 0,-2 1-14 0,-2 0-9 15,-2 2-18-15,-2 3-17 0,0 2-22 16,-2-1-17-16,-1-1-24 0,1-4-10 0,-1 0-18 15,1-1-174-15,-2-2-402 0,3-3 179 0</inkml:trace>
  <inkml:trace contextRef="#ctx0" brushRef="#br0" timeOffset="11830.0311">3875 5706 332 0,'10'-18'386'16,"-3"6"-26"-16,-3 3-18 0,-1 0-21 0,1 3-12 0,-1-1-17 0,-3 3-15 15,0 1-24-15,0 0-31 0,-3 0-22 16,-1 1-18-16,-3 2-23 0,-3 2-13 0,-4 3-24 0,-4 3-10 16,-1 3-8-16,1 5-15 15,0 2-26-15,-1 4-8 0,-6 8-20 0,8-1-3 16,6 6-10-16,-3-2-19 0,4 2-12 0,0 2-9 16,4-1-20-16,2 1-16 0,-1-2-11 0,3 1-14 15,-1-2-11-15,5-6-15 0,-5 7-25 0,0-1-12 16,0-7-18-16,0-2-18 0,-1 2-20 0,3-3-14 0,-5-2-32 15,-1-2-206-15,-1-2-487 0,-2-5 216 0</inkml:trace>
  <inkml:trace contextRef="#ctx0" brushRef="#br0" timeOffset="12421.9125">3475 6052 233 0,'6'-12'211'0,"1"3"-22"15,-2 2-23-15,5-2-13 0,3 2-10 16,5-3-21-16,0 4-9 0,2-2-16 0,3 3-10 16,2 0-7-16,0 1-9 0,2-2-2 0,0 3-11 15,1-1-8-15,3-2-11 0,-4 2-13 0,1-2-2 16,2 0-3-16,-1 1-5 0,-2-3-1 16,-2 1-1-16,-4-2-1 0,2-1 0 0,-2-1-1 0,-1-2 7 15,-2 0 4-15,-1-2 12 0,-3-1 14 0,2-2 12 0,-8 5 20 16,3-4 11-16,-1 0 3 0,-1 4 2 0,-4 0 12 15,1 2 7-15,-3 0 9 0,-2 4 1 0,-1-2-4 16,0 2 9-16,-1-2 1 16,-1 3-7-16,-1-1 0 0,2 4-2 0,-2-1-9 0,-1 0-7 0,0 1-17 15,-2 2-2-15,2 1-12 16,4 0-24-16,-11 6 8 0,4-2-6 0,1 3-6 0,-4 2-5 0,3 4-8 16,0 5-16-16,0-2-13 15,1 4-2-15,-1 0-2 0,3 4-18 0,-3-2-12 16,4 1-2-16,0 2-12 0,-1-1 0 0,0 2-13 0,-2-3-8 0,-1 1-10 15,3-2-8-15,3-2-9 0,-4 0-3 16,3-1-3-16,0-6-16 0,2-2-6 0,-1-1-9 16,2-2-4-16,-1-1-7 0,2-2-10 0,-1-2-2 15,3 0-4-15,0-2-12 0,6-2 8 0,-1-2 1 0,3-3 19 16,1-1 15-16,4-5 10 16,1 0 38-16,-4-2 19 0,2-2 34 0,-1 1 33 0,-2-2 35 15,0 3 27-15,-3 1 31 0,-2 3 12 16,-1 0 20-16,-3 2 17 0,3 2 8 0,-4 0 8 0,1 3-14 15,-4-1-6-15,3 0-14 0,1 1-28 0,-1 1-5 16,-3 2-7-16,0-2-13 0,0 2-10 0,0 0-1 16,0 0-6-16,-4 11-5 0,-2-4-17 0,-1 4-22 0,3 2-13 15,-1 0-18-15,-1 0-19 0,-3 5-27 16,5-3-23-16,-4 2-30 0,4-2-30 0,1-1-30 16,1-1-39-16,1-1-29 0,1-2-250 15,0-3-529-15,1-1 234 0</inkml:trace>
  <inkml:trace contextRef="#ctx0" brushRef="#br0" timeOffset="12819.5123">4396 5939 167 0,'3'-6'347'16,"-2"0"-20"-16,1 2-19 0,-1 0-8 0,-1 2-21 16,0-1-11-16,0 3-14 0,-7-3-19 0,7 3-13 0,0 0-21 0,-23 4-20 15,12 0-12-15,1 1-14 0,-1 2-21 0,-1 3-14 16,0 0-12-16,2 1-6 0,-2 4-15 0,3-4-8 15,1 7-12-15,2-4-16 0,3-1-17 0,2 0-20 16,2 1-20-16,4-3-10 0,-1-2-27 16,3 0-23-16,1-1-17 0,6-1-19 0,0-3-13 0,3-2-12 0,4-2-10 15,0-2-5-15,2-4-2 16,1-1 10-16,-1-3 11 0,0-2 20 0,-1-2 5 0,0-2 27 16,-1-5 32-16,-1 3 33 15,4-12 26-15,-9 7 28 0,3-7 20 0,-5 5 12 0,-3-10 18 0,2 2 12 16,-9 7 13-16,3-8 18 0,-2 9 16 0,-1 3-2 15,-3 1 3-15,0 7 2 0,0 2-3 16,-1 3-9-16,0-1-4 0,0 3-16 0,-3 2-17 0,0 3-12 16,-2 0-12-16,-2 3-7 0,-2 2-14 15,-3 5-16-15,-3 8 3 0,0 3-4 0,-3 11-7 0,0 1-31 16,5 3-5-16,0 4-31 0,1-2-21 16,4 4-20-16,0-2-34 0,3-2-21 0,-2 0-18 0,5-11-23 15,0 0-26-15,3-2-35 16,0-2-33-16,2-2-38 0,0-6-304 0,0-2-646 0,-1-2 286 0</inkml:trace>
  <inkml:trace contextRef="#ctx0" brushRef="#br0" timeOffset="12971.9969">4662 5905 167 0,'3'-10'362'0,"-1"1"-37"0,1 3-33 0,-1 2-27 15,-1 0-29-15,-1 0-28 0,1 2-13 0,1-2-21 0,-2 4-26 16,3-2-34-16,-3 2-49 0,0 0-58 0,10 1-60 15,-5 0-94-15,4 4-246 0,-2-4-426 16,3 1 188-16</inkml:trace>
  <inkml:trace contextRef="#ctx0" brushRef="#br0" timeOffset="13127.3899">5010 5781 397 0,'0'0'359'0,"0"0"-39"15,0 0-26-15,0 6-34 0,-2-1-35 0,1-1-42 16,-2 1-36-16,0 2-58 0,-1 0-68 16,0 3-80-16,-1 0-84 0,0 1-207 0,0-2-377 0,-1 4 168 15</inkml:trace>
  <inkml:trace contextRef="#ctx0" brushRef="#br0" timeOffset="14308.029">2058 6509 50 0,'0'0'335'0,"-7"-1"-27"0,7 1-27 16,-4-2-23-16,4 2-11 0,-3-1-20 0,3 1-10 0,0 0-17 15,-1-3-14-15,1 3-16 0,0 0-18 16,0 0-9-16,0 0-15 0,0 0-15 0,0 0-13 0,22 4-11 16,-16 0-13-16,5 0 0 0,2 0-12 0,-2 0-16 15,2 2-8-15,0 0-13 0,-1-1-9 0,2-1-6 16,3 0-4-16,0 0-10 0,-3-1-2 0,7 0-6 0,2-2-3 15,-2-1 2-15,0 0 2 16,0 0 0-16,-5-1 2 0,5-4 2 0,-6 1-2 0,-1 1 4 16,-1 1 1-16,-2-1 18 0,-1 0-4 0,-1 1 1 0,-1 1-5 15,1 1-1-15,-2-2-1 16,1 2-2-16,-2 2-3 0,2-1 0 0,1 1 3 16,-1 2 1-16,3 0-1 0,3 2 0 0,1 0 2 0,4 1-3 15,2-2 1-15,2 2 2 0,0-3-6 16,2 1 6-16,0-2-6 0,3-2 0 15,-1-1 0-15,0-3 1 0,1 0-2 0,0-1 4 0,0-5-4 0,-1 0 2 0,1 0-2 16,-4 0 13-16,-3 0 8 16,2 0 13-16,-3 0-2 0,-7 4 9 0,1-1-3 0,-5 2-9 15,-2 2 0-15,0 1-4 0,-3 1-6 16,2 0 4-16,-1 1-2 0,1 2-4 0,0 0-4 16,1 4 1-16,-3-2 2 0,2 1 0 0,1 2-9 15,-1 0-1-15,2 0 6 0,-1 0 0 0,0-3-1 0,6 3-3 16,-1-2 1-16,1-3-1 0,8-1 2 0,2-2-3 0,-2 0-2 15,6-3 2-15,-2-2 2 16,2 1-6-16,2-2 4 0,-1 2-5 0,-2-2-1 16,-1-1 4-16,-1 2-3 0,0 0 4 0,-1 0-4 15,0 3 2-15,-1-4-4 0,-6 5 4 0,0 1 0 0,1-1-4 16,-3 1-12-16,3 1 3 0,-3 0-5 16,1-1 8-16,1 1-3 0,-2 2-1 0,1-1 0 0,1-2 1 15,-1 1-6-15,1-1 2 0,8-1-7 16,0-1 5-16,-2 0 1 0,2 0 1 0,-1-1 4 0,-2-1-1 15,0 0 2-15,3 0 0 0,-10 1 4 0,3-1-2 16,4 3 1-16,-5-1 6 0,-5 0-6 16,3 2 7-16,-4 0-1 0,0 2 1 0,-3-2 1 0,1 2-2 0,-1-1-2 15,0 2 2-15,0 1 0 16,-1 0-1-16,1 0 2 0,0-1 0 0,0 1 1 0,4-2-1 16,2 2 10-16,0-2-12 0,2-1 4 0,6-1-6 15,3-2 6-15,-3-3-4 0,-1 2 2 0,7-3-2 16,-3 0 0-16,-2-2 4 0,2 1 4 0,2-1-2 0,-1-3 17 15,-4 4 4-15,3-2 6 16,-3 2 1-16,0 1-6 0,-7-1 3 0,-1 3-7 16,0-1-1-16,-4 1-9 0,0 1 2 0,-1 1-9 15,-1 0-20-15,-1-1-23 0,-5 2-19 0,2-1-14 0,-3 2-11 0,0 0-11 16,6 4-25-16,-6-4-25 16,-2 5-28-16,2-5-28 0,-1 5-27 0,1-3-31 0,0-2-193 15,0 0-485-15,0 6 215 0</inkml:trace>
  <inkml:trace contextRef="#ctx0" brushRef="#br0" timeOffset="15529.2938">5732 5889 234 0,'6'-15'274'0,"-2"1"-7"15,2 1-19-15,-3 4-11 0,-2 1-14 16,2 1-14-16,0-1-21 0,-3 3-17 0,1 3-20 0,1-2-13 16,-1 2-18-16,-1 2-13 0,0 0-14 0,0 0-4 15,-3 13-7-15,0-2-11 0,1 4-5 16,-4 5-5-16,2 2-7 0,-2 1-6 16,-1 2 0-16,3 0-11 0,-3 1-3 0,0 10-1 0,0-12-2 15,1-3-5-15,2 1-5 0,-3-2-16 16,1 1-3-16,2 0 0 0,-3-1-8 0,0-2-7 0,0-1-4 15,1-2-9-15,-1-5-5 0,1 3-1 0,1-4 2 0,-2 0 3 16,1-2 2-16,-2 2 0 0,-1-3 1 0,2-1 4 16,-1-1 3-16,1-1 0 0,1-1 0 0,-2-1 5 15,1 0 2-15,-3 0 4 16,5 0 3-16,0-2 11 0,-2 2 13 0,3-1 6 0,4 0 2 0,-10-2 0 16,7 2-1-16,0-2-4 15,3 2 5-15,-5 0-6 0,5 0 4 0,-6 0-7 0,6 0 3 16,-3-3-5-16,3 3-2 0,0 0-1 0,0 0-2 0,0 0-5 15,0 0 1-15,0 0-1 0,0 0 2 16,0 0 0-16,0 0 1 0,0 0-3 0,24 2-3 0,-7-3-5 16,4 0-8-16,6-1-11 15,2-2-7-15,9 0-10 0,2-1-18 0,-1-2-17 0,-2 0-35 0,1 3-37 16,-10-3-35-16,10-2-45 0,-13 0-206 16,-2 0-463-16,-2-2 206 0</inkml:trace>
  <inkml:trace contextRef="#ctx0" brushRef="#br0" timeOffset="15752.0717">5590 5815 2973 0,'-8'-1'85'0,"-1"0"-47"0,4 0-15 0,0 0-19 0,5 1 1 0,-8 0-23 0,8 0-12 15,0 0 6-15,-4-1 3 0,4 1 3 16,11-2-1-16,4 0 5 0,7-3 1 0,3 3-2 0,2-1 1 15,11 2-2-15,0 1-15 16,3 0-18-16,-2 0-24 0,2 2-35 0,-3 2-29 0,-1-3-30 16,-8 2-52-16,-2-2-138 0,1 2-387 0,-4 1 171 15</inkml:trace>
  <inkml:trace contextRef="#ctx0" brushRef="#br0" timeOffset="16180.0993">5831 6422 227 0,'0'0'217'0,"0"0"-4"0,0 0-5 0,0 0-7 0,0 0-9 16,0 3-6-16,0-3-6 0,0 0-12 0,0 0-10 0,0 0-8 15,0 0-12-15,0 0-8 0,3 1-10 0,-3-1-11 16,7-4-9-16,0 2-5 0,0-3-13 0,3 1-8 16,-3-1-7-16,7-3-12 0,-1 2-3 0,5-6-1 15,-1-4-6-15,1 3-2 16,-1-2-4-16,0 1-8 0,1-2-1 0,-1-1-1 16,0 0-5-16,-3-1 2 0,-1 2 0 0,-5 4 5 15,-1 0 0-15,0 3 7 0,-1 2 7 0,-2 2-1 16,-1-2-3-16,0 3 4 0,-2 0-2 0,1 2 0 0,-2 0-9 15,0 2 1-15,0 0 0 0,-7-2-8 0,7 2 1 0,-12 6-7 16,5-1-4-16,-3 3-4 0,2 2 3 0,-5 4-2 16,2 2-2-16,3 1-5 0,-1 2 4 0,2 1-11 15,4-2-11-15,-1 0-14 0,4 1-7 16,0 0-16-16,4-6-14 0,2 0-17 0,4 1-22 0,0-4-30 16,2-3-29-16,2-2-35 0,3-3-31 15,6-3-41-15,-1-4-193 0,2-4-499 0,-4-3 221 16</inkml:trace>
  <inkml:trace contextRef="#ctx0" brushRef="#br0" timeOffset="16329.7434">6321 6028 232 0,'0'-24'308'15,"-3"0"-16"-15,3 6-13 0,-7 5-25 0,4 1-17 16,2 2-23-16,-2 3-22 0,3 0-9 0,-3 2-27 0,1 1-20 16,0 1-35-16,2-1-32 0,-3 3-15 0,3 1-18 15,0 0-31-15,-4 10-36 0,3-1-42 0,-1 4-44 16,2 1-48-16,0 5-229 0,-2-5-426 0,4 4 188 0</inkml:trace>
  <inkml:trace contextRef="#ctx0" brushRef="#br0" timeOffset="17516.7799">7181 6042 2810 0,'6'-7'49'0,"-3"1"-9"0,1-1 21 15,-1 3-7-15,1 0-10 0,-2-1-9 0,0 2-3 16,0 1 1-16,0-2-4 0,-1 3 5 0,-1 1-5 0,2-6 1 0,-2 6-6 16,3 0-5-16,-3 0 0 15,0 0-1-15,0 0-1 0,-3 12-2 0,0-5-2 0,-1 7 1 16,-2 0-4-16,-3 5-1 0,0 2-2 0,0-1 2 15,-2 3-2-15,-1-2-3 0,2 1-2 0,-3-1 5 16,2 1-2-16,0 0 1 0,-1-2 0 0,0 0 6 16,2-2-6-16,-2 0-1 0,2-2-5 0,2-3 1 15,1-1 0-15,2-4 11 0,0-1-15 0,1-2 3 0,1 0 2 16,1-1 4-16,-1-1-5 0,2 0 7 16,-2-2 5-16,3-1-1 0,0 0 6 0,0 0-8 0,-6-10-4 15,6 1 1-15,0-4 2 0,3-5 13 16,0-1-12-16,1-2 3 0,4-1-1 0,2-3-2 15,3-9 3-15,2 1-3 0,3 0 2 0,1 0 12 0,1 0-11 0,1 2 0 16,-7 9 5-16,3-1-4 16,2 2 23-16,-3 1-18 0,-2 4-1 0,-3 5-4 0,-2 2 0 15,-1 3-2-15,-2 1-4 0,-1 1-4 16,-1-1-1-16,1 5 0 0,-1 0 1 0,-4 0 0 0,10 7-1 16,-4-1-1-16,1 6 0 0,0 5-6 0,-1 2 1 15,-1 1 4-15,1 5-4 0,1 1 3 0,-1-2-8 16,-2 4 2-16,0 6-6 0,-1-8-3 0,1 2-5 0,-4-2-6 15,2-1-3-15,-1 2-16 0,2-2-4 16,-3-2-9-16,1-2-12 0,-2 0-22 0,1-6-14 0,-3 0-18 16,2-2-23-1,-2-1-21-15,0-4-19 0,0-1-24 0,-1-1-217 0,-2 1-464 16,1-6 206-16</inkml:trace>
  <inkml:trace contextRef="#ctx0" brushRef="#br0" timeOffset="17705.2788">7105 6269 3 0,'-4'-1'319'0,"0"-2"-32"15,1 0-26-15,0 2-25 0,0-2-16 0,3 3-15 16,-4-2-10-16,4 2-12 0,-2-3-14 0,2 3-23 0,0 0-23 16,3-5-26-16,1 4-19 0,4-1-26 15,6-1-34-15,3 1-40 0,6 1-31 0,2-1-50 16,2-1-48-16,1 2-227 0,1-1-408 0,-1-2 180 0</inkml:trace>
  <inkml:trace contextRef="#ctx0" brushRef="#br0" timeOffset="18232.5783">7541 6294 51 0,'-6'0'320'0,"6"0"-38"0,-8 0-26 0,8 0-25 0,-5-2-26 0,5 2-13 15,0 0-18-15,-5-1-17 0,5 1-15 16,0 0-16-16,0 0-10 0,28 0-15 0,-13-1-12 16,8 1-20-16,1-1-16 0,3-1-14 0,2 2-17 15,11-2-17-15,-12 1-12 0,10-3-14 0,-10 1-11 16,13-3-16-16,-13 3-12 0,0-1-15 0,-4 1-9 0,0-3 0 0,-3 0 0 15,-5 3-1-15,-5-1-6 16,-1-1 9-16,-3-1 0 0,-3 4 21 0,0-3 8 16,-4 1 10-16,0-1 9 0,-1 1 8 0,-3-2 19 15,-2 0 4-15,-1 1 16 0,-2-2 21 0,1 2 6 0,-2 1 14 16,-1-3 10-16,1 3 12 0,0-1 5 16,3 1 7-16,-1 1 4 0,-1-1 2 0,5 1 0 15,-2 2-1-15,2-1-4 0,0 1-9 16,1-1-4-16,3 2-5 0,-6-2-8 0,6 2-1 0,-4-1-12 15,4 1-10-15,0 0-3 0,0 0-7 0,0 0 3 0,0 0-6 0,13 6-3 16,-5 0-3-16,5-1-5 16,1 3 2-16,3 2-1 0,0 2-3 0,0-1-3 15,1 1 0-15,-1-1-1 0,-3 2 3 0,0-2-7 16,-4-1-3-16,0 1-4 0,0 1 1 0,-2-2-3 0,-5-1 2 16,-3 0 0-16,0 0 0 0,0 0-1 15,-3 2 3-15,-4 0 0 0,-3 0-3 0,0-4-3 16,-2 3-8-16,-1-2-3 0,-7 0-11 0,5-3-7 0,1 1-9 15,1-3-16-15,-1-1-17 0,4-1-26 0,0-1-37 16,3-1-51-16,2-1-227 0,-1 0-452 0,2-3 200 0</inkml:trace>
  <inkml:trace contextRef="#ctx0" brushRef="#br0" timeOffset="18979.1348">8959 6066 3389 0,'6'-6'42'0,"-1"-1"-31"0,0 0 7 0,-1 1-15 16,-3 2 5-16,1 1 0 0,-2 0-4 16,0 3-1-16,-2-3 4 0,2 3 4 0,0 0-1 15,-14 6-2-15,1 0-1 0,0 1-2 16,-5 3 3-16,1 4-3 0,-6 1 0 0,-7 6 2 0,8-4-2 0,-7 8-2 16,1 0 1-16,6-5 0 0,2-2 0 0,-7 9-2 15,6-7 9-15,2 0-10 0,1-2-4 0,1 0 0 16,0 1-5-16,0-6 0 0,1 1-1 15,4-4-3-15,0 0 4 0,0-3 2 16,5 0 0-16,0-3 4 0,2 0 2 0,0-1 6 0,0-2 7 0,0 0 4 16,0-1 11-16,5 0-7 0,-9-7 2 0,5 0-8 15,1-5 11-15,2-4-9 16,1-2 4-16,1-3 4 0,2-1-1 0,4-1 5 16,-1 0-10-16,2-1 4 0,3 3-6 0,0-1 1 15,3 2 0-15,-1 1 2 0,0 3-1 0,-2 4-13 0,-1 2 5 16,0 2-1-16,3 1 0 0,-5 3-6 0,2 0-3 0,0 2 18 15,0 3-19-15,-1 2-1 16,3 2 1-16,-1 2 6 0,0 5 8 0,2 4-5 0,-1 3-5 16,-3 1 5-16,1 1-2 0,-2 1 0 0,-1 2 4 0,-1 1-2 15,-2 0-4-15,2-2-10 0,-3 1 13 0,1 0-4 16,-2 0-3-16,1-5-3 0,-2-4 2 0,0-2-9 16,1-1 2-16,-1-4 0 0,2-1-1 0,1-1 19 15,-1 0-16-15,0-3-11 0,1 0-14 0,5-2-12 16,-1-1-18-16,2 0-18 0,4-3-23 0,-1-3-28 0,1 0-29 15,5-4-24-15,-2 1-47 16,-4-1-51-16,-2 1-178 0,1-1-495 0,-1-1 219 0</inkml:trace>
  <inkml:trace contextRef="#ctx0" brushRef="#br0" timeOffset="19411.5316">9074 6314 166 0,'0'0'241'0,"0"0"-24"16,0 0-24-16,0 0-17 0,0 0-11 0,0 0-17 0,4 1-16 15,-4-1-11-15,0 0-14 0,0 0-12 16,0 0-9-16,0 0-6 0,0 5-11 0,0-5-4 0,0 3-7 16,-1 1-10-16,-1-2-4 0,2-2 2 15,-5 4-11-15,2-3 1 0,-1 1-4 0,1-2-3 0,3 0-5 16,-7 2-2-16,7-2 1 0,-8-2-1 15,8 2 6-15,-6-3-5 0,3 1 2 0,0-2 6 0,1 1 8 16,0-1-5-16,0-1-5 0,0 1 1 0,1-1 7 0,0 1 5 16,0-1-5-16,1 3-5 15,1-1-2-15,-1 3-7 0,3-5-1 0,0 3-3 0,0 0-7 0,1 0 3 16,1 2 1-16,0 2-8 16,0-1 4-16,1 0-2 0,-1 3-2 0,0-2 2 0,2 1-3 15,-4 0-3-15,2 1-10 0,-2-2 2 16,0 0-3-16,0 2 1 0,-2-2-4 0,1 2 0 0,-2-1 3 15,0-3 1-15,-3 4 0 0,2-1 3 16,-2-2-2-16,3-1 1 0,-6 3 2 0,2-3-2 16,4 0 2-16,0 0 0 0,-10 0-3 0,10 0-8 15,-7-3-17-15,4 1-21 0,-1 1-25 0,-1 0-28 0,1 1-41 16,1-2-32-16,3 2-50 0,0 0-132 0,-8 2-388 0,6-1 172 16</inkml:trace>
  <inkml:trace contextRef="#ctx0" brushRef="#br0" timeOffset="20530.6609">9476 6309 273 0,'4'-13'323'0,"0"2"-15"0,-1-1-24 0,-2 4-17 16,1-4-14-16,-2 3-18 15,0 0-3-15,0 1-26 0,-2 1-14 0,1 0-17 0,-3 0-11 0,1 2-16 16,-1 1-18-16,-4 1-13 16,0 0-14-16,-2 1-4 0,-2 2-1 0,-3 4-23 15,3-1-10-15,-2 2-2 0,-1 2-16 0,2 3 1 16,-3 3-8-16,1 0-2 0,2 2 0 0,0 0-7 0,2 3-8 16,1-1-13-16,3-4-6 0,0-1-7 0,4 2-1 0,-1-4-13 15,3 3-5 1,2 0-1-16,-1-3-2 0,4-1-5 0,3-1 1 0,3 0-7 15,-1-4-8-15,4 0-1 0,2-2 4 0,6-3 1 16,-1-2 4-16,2-1 3 0,-8-2 7 0,4-4 4 0,1-1 12 0,-4 0 15 16,-2-3 13-16,-1 3 13 15,-2 0 9-15,-1 0 7 0,-2 1 11 0,-1 4 10 0,-2 0 2 16,1 1 7-16,-3 1-4 0,-1 1 12 0,-2-2-23 0,1 3-2 16,0-1-13-16,-4 0-3 0,4 3-8 0,-9 0 5 15,3 0-30-15,-1 4-12 0,0-1-15 0,0 4-16 16,2 0-2-16,-2 3-4 15,2 3-16-15,3-1-13 0,2 1-7 0,0 0-21 16,4-1-14-16,2-1-8 0,3-3-14 0,3 1-23 0,2-2-10 16,5-1-15-16,3 1-8 0,1-6-1 0,0-2 5 15,1-2 19-15,0-4 14 0,0 0 22 0,-3 0 40 16,0-4 32-16,-1-4 32 0,-3 3 33 0,-3-1 35 0,0-4 31 16,-4 5 22-16,-3 0 11 15,0 2 19-15,-3 1 5 0,0 0 7 0,-2 2 5 0,-1 3 0 16,2-1 1-16,-3 1-6 0,0-1-11 0,1 2-7 0,1 2-17 15,-2-2 5-15,0 3-26 0,0 0-8 16,0 0-14-16,0 0-3 0,0 0-7 0,-7 10-3 0,2 2-3 16,1 1-11-16,1 6 6 15,-2 3-25-15,2 0-7 0,-1 5-21 0,0 11 3 0,-2 0-10 0,2 2-1 16,-2 0-10-16,2 0-4 0,-3-1-8 16,-2 5-9-16,5-6-11 0,-3 0-3 0,1-3-4 0,-1-1-3 15,5-6 3-15,-4-2 2 16,3-2 1-16,-1-1 6 0,2-2 6 0,1-8 4 15,-2 1 8-15,2-5 5 0,-1-2 3 0,1 1 10 0,1-4 14 16,-3 1 6-16,3-4 2 0,0-1 0 0,0 0 0 16,0 0 0-16,0 0 7 0,0 0 1 0,3-14 7 15,-2 3-4-15,2-2 3 0,0 0 11 0,-3-2 9 16,3-4 3-16,1 0 3 0,-3-2-3 0,1-1 2 0,2 1 1 16,-4-2-4-16,0 0-10 0,3-1 2 15,-3-1-2-15,0-2-4 0,3-7 1 0,-2 0-9 0,2-2 8 16,0 11-6-16,1-11 4 0,3 2-8 0,0-3 0 0,0 3 2 15,3-2-3-15,3 3 2 0,1-3-2 16,3 4-6-16,-2 0-1 0,-1 9 2 0,0 2-5 0,2 2 1 16,-2 0 2-16,3 3-4 15,0 1 4-15,-3 5 0 0,3-1-5 0,-5 5 3 0,1-1 0 16,-2 4-4-16,-2 0 2 0,1 2-2 0,-3-2-1 0,1 3 3 16,-1 1-4-16,-3 2-2 15,1 0-9-15,-1 0-10 0,-1 4-3 0,-1 3 0 16,-2 4 0-16,-1 0-2 0,-5 4-8 0,-1 2-4 15,-1-3 1-15,-2 3 5 0,-4-2-3 0,0-2 3 0,0 0 4 0,-2-2 3 16,1 0 3-16,5-5 2 16,0-2 3-16,3 0 3 0,0-3 2 0,1-1 0 0,1 0 3 0,2 0 3 15,0 0 4-15,3-3-1 0,-1 1-2 0,1-1 1 16,0 0 2-16,11 2-3 0,3-4 0 0,-1 1 4 16,5 2-1-16,-2-1 0 15,-1 0 2-15,6-1 0 0,-5 2-4 0,-1 3-6 0,-2-1 1 16,-5-1 0-16,2 3 8 0,0 2 29 0,0 0 8 0,-3 0-5 15,-3 1 3-15,-1 0 2 0,-3 0 8 16,-3 2 2-16,-4-2-7 0,-4 2-2 0,-9 2 1 0,-1-2-6 16,-7-3-17-16,-10 2-19 0,0-5-41 15,-6 1-53-15,2-5-73 0,0-4-92 0,1-2-172 0,0-2-480 16,1-5 213-16</inkml:trace>
  <inkml:trace contextRef="#ctx0" brushRef="#br0" timeOffset="22347.2744">6960 6936 200 0,'-1'-1'325'16,"-2"-2"-34"-16,1 1-29 0,2 2-29 0,-4-1-22 0,4 1-25 15,0 0-21-15,0 0-20 0,0 0-9 0,0 0-17 16,-4 11-10-16,3-2-11 0,1 6-2 0,1 4-7 16,-3 4-22-16,2 0-5 0,0 2-2 0,-1-2-7 0,1 4-8 15,-3-2-3-15,2-3-4 0,-2 1-4 16,-1 2-5-16,-1-3 0 0,0-1-2 0,1-3-4 0,-2 2-2 16,2-7 0-16,-1 1 0 0,0-1 1 15,-1-1-6-15,2-3-1 0,0-2-5 0,1-3 1 0,1 1 3 16,0 0 4-16,1-1 16 0,-1-1 6 0,0-2 3 0,2-1 5 15,0 0-10-15,0 0-1 0,-9-8-4 16,7-1-3-16,-1-3 1 0,0-2 4 0,0-6-2 16,2-4 0-16,-1 1 1 0,4-11 1 0,-4-3-5 15,4 10-6-15,2-9 3 0,0-1 0 0,5 0-3 0,1 3-2 16,1 0 3-16,3-1-5 16,-2 3-3-16,0 10-5 0,3 1 2 0,2-1-4 0,-3 5-1 15,3 3 10-15,0 1-17 0,-4 6 5 16,-1 0-9-16,0 4 4 0,-2 0-5 0,0 1 1 15,-2 4 10-15,1 1-8 0,-1 2-11 0,1 5-5 0,-3 3-8 0,-1 7 3 16,-3 2-11-16,-2-1 0 0,-5 3-6 16,0 0-4-16,-5 1 1 0,-1 1-1 0,-1-3 2 0,1 1 3 15,-2-3 2-15,2-2 3 0,1-1 2 16,1-5 4-16,5-5 1 0,0-1 11 0,-1-1-2 16,3-1-1-16,0-2 4 0,-1 0 2 15,2-1 1-15,1-2 5 0,0 0-3 0,4 3 5 0,2-3-6 0,1-1 3 16,3 1 0-16,0 0 0 0,4 0 3 0,1 2-2 15,-1 1 2-15,2 1 0 0,4 3 0 16,-5-1-1-16,-1 1 3 0,-3 2-4 0,-1 2 5 0,0 1-2 16,-3 1-6-16,-3 2 8 0,-3 3-2 15,-3 0 7-15,-4 0-8 0,-4-1 3 0,-2 1-5 0,-4-3-1 16,-4-1 1-16,0 0 2 0,-4-3 0 16,-2 1 1-16,0-2 3 0,1-3-3 0,-3-1 5 0,1-3-5 15,2-1 2-15,1-2-3 0,1-2 6 16,7 0-6-16,0-3-14 0,2 1-15 0,1-2-33 0,2-3-33 15,5 1-40-15,0-1-59 0,4-3-48 0,0-1-195 0,6 0-476 16,5 0 211-16</inkml:trace>
  <inkml:trace contextRef="#ctx0" brushRef="#br0" timeOffset="22845.6072">7395 7270 66 0,'2'1'325'0,"-2"-1"-33"0,3 2-28 0,-3-2-27 0,4 1-25 16,-4-1-19-16,7 0-19 15,1 0-17-15,1-1-15 0,5-1-12 0,1 0-14 0,8 0-12 0,1 2-11 16,5-1-13-16,-2 1-20 16,3-1-16-16,-2 1-13 0,3 1-20 0,-4 0-11 0,1-1-11 15,0 0-7-15,-4 2-3 0,-3-4-2 0,-4 4 0 16,-4-2 1-16,-3-2 4 0,-2 2 4 0,-1 0 12 0,-1 2 6 15,-2-2 9-15,-4 0 6 0,3-2-3 16,-3 2 10-16,-2-4 6 0,2 4 10 0,-5-6 10 16,-5 2 3-16,6 1 1 0,-6-2 6 0,3 0 9 15,-3-2 5-15,-3 1 3 0,3-2 5 0,2 3 1 16,-2-4 10-16,3 3 12 0,-1 0-10 0,1 0 0 16,-1-1-2-16,3 1-6 0,1 3-2 15,1-1-10-15,0 1-10 0,-1 0-10 0,4 0-6 0,-3 2-2 16,3 1-16-16,-3-4-10 0,3 4 0 0,0 0-9 15,0 0 3-15,13 5-1 0,-5-1 1 0,5 4-2 16,1 0-1-16,6 3-7 0,-2 2 0 0,-1-2-10 16,3 3-16-16,-6-1 4 0,1 0 0 0,-4-3-12 15,-2 1-4-15,-1 1-7 0,-3 0-1 0,-3-1-2 0,0 1-1 16,-5-2-2-16,-1 2-10 0,-2 0-3 16,-2 0-2-16,-1-4-5 0,-1 2-8 0,1-1-9 0,-4-2-4 15,6-1-7-15,0-3-11 0,0-1-17 0,4-2-33 0,3 0-31 16,-7-5-30-16,7 1-43 0,0-3-176 15,7-6-469-15,-3 1 208 0</inkml:trace>
  <inkml:trace contextRef="#ctx0" brushRef="#br0" timeOffset="23159.5705">8053 7135 49 0,'20'-15'293'0,"1"1"-2"0,-4 1-20 0,1 2-13 0,-1 0-7 0,-3 6-14 16,0 1-20-16,-1 2-7 0,1 2-10 15,-1 0-17-15,-1 2-15 0,3 3-9 0,-3 4-12 16,-2 1-10-16,1 0-12 0,-1 2-8 0,0 7-9 0,0 2-26 0,-4-1-15 15,-2 1-4-15,-1-1-11 0,-1 2-8 16,-2-2-16-16,-2-1-12 0,-3-4-10 0,1 7-11 0,0-4-7 16,0-6-10-16,-2 0 1 0,2-4-1 0,-2-2 2 15,3 0 7-15,-1-1-2 0,0-5 11 16,1 0-2-16,3 0 3 0,-10-10 10 0,10 1 6 16,-4-4 19-16,1-5 7 0,0-5-4 0,6 0 9 15,0-4 14-15,1-10-17 0,3-1-6 0,0 0-1 0,7 2 1 16,-1 1-5-16,5 1-4 0,1 5 0 0,-2 7-1 15,2 4-2-15,2-1-7 16,-1 3 1-16,1 6-1 0,0-2-10 0,2 4 9 0,-1 4-32 16,0 3-21-16,-3 4-20 0,2 4-18 0,-1 4-23 0,-3 1-21 15,-3 6-41-15,0 1-36 16,-4 3-61-16,-1 0-274 0,-4 3-574 0,-3-1 254 0</inkml:trace>
  <inkml:trace contextRef="#ctx0" brushRef="#br0" timeOffset="23510.0146">8671 7239 222 0,'6'-4'263'0,"2"0"-13"0,-1 2-10 0,0 2-16 0,1 0-13 15,1 0-16-15,-1 2-21 0,-2-2-19 16,1 4-11-16,-3-1-21 0,1 1-7 0,-2 0-12 0,-1 1-14 15,-2 2-17-15,-1-1-12 0,0 1-20 0,-4 0-14 16,1 0-8-16,-2-1-10 0,-1-1-5 16,-1 1-1-16,0-1 0 0,1-4-1 0,-1 2 1 15,0-3 3-15,1-2-1 0,2 0 3 0,1 0 5 16,-2-2 5-16,2-1 5 0,2 0 8 0,0 0 0 0,0-1 6 16,2 0-3-16,0 1 12 0,1-3-11 15,2 1-1-15,0 3-3 0,3-2-5 0,1 1-3 16,-3 2 0-16,3-2-2 0,-1 3-2 0,1 0-1 0,-2 0-3 0,1 1 1 15,-1 1-5-15,0-1-2 16,0 3 1-16,-2 0-12 0,-1-1-9 0,-1 2-23 0,-1 2-33 16,-2-2-44-16,-1 0-59 0,-2 2-62 15,-4-2-214-15,0 0-482 0,-7 0 213 0</inkml:trace>
  <inkml:trace contextRef="#ctx0" brushRef="#br0" timeOffset="24090.5569">6757 5706 78 0,'-1'-7'209'0,"0"0"-15"0,0 0-11 0,1 3-8 0,-1 0-5 0,1 1-20 16,0-1-14-16,0 4-16 0,0 0-9 15,0 0-7-15,0 0 3 0,-5 13-7 0,1 1-3 16,-1 10-4-16,-1 11-8 0,-1 8-4 0,-7 19 3 0,1 1-1 15,0 6-9-15,-5 0-3 0,-1 4-7 0,-2 6-5 16,-1 7-2-16,-2 3-8 0,0 1-6 0,-2 2-2 0,5-3-7 16,-3 0-4-16,6-1 2 15,1-4-5-15,-3-1-1 0,6-5-1 0,3-3-7 0,1-6 4 16,4-6-2-16,2-18-1 0,2 19-2 16,2-22 1-16,0-2-4 0,1 1-1 0,-1 1-7 0,1-5-17 15,-2-10-11-15,2 0-15 0,-1-1-24 16,0-2-19-16,0-2-23 0,2-2-34 0,-1-9-41 15,0-4-39-15,-1-1-166 0,1-3-414 0,-1-3 184 16</inkml:trace>
  <inkml:trace contextRef="#ctx0" brushRef="#br0" timeOffset="25189.9826">6839 5861 2451 0,'3'-19'14'0,"0"0"-10"0,-4 5-4 0,1 1-3 0,-2 1 6 0,1 4-7 16,-2 0 5-16,2-1 9 0,-1 0 4 16,1 5 9-16,-1 0 6 0,2 0 4 0,0 1 4 15,0-2 1-15,0 2-3 0,0 1-5 0,3-2-7 16,1 2-1-16,1-1-2 0,3 0-2 0,7 2 0 15,1-1-3-15,6 1-3 0,5 1-2 0,1 3 1 0,13-5-3 0,5 5-8 16,2-1-2-16,20 0-6 16,1 2-4-16,2-2-2 0,5 1-1 0,4-1 8 0,9-2 8 15,12-2 5-15,13 0 2 0,4-1 2 16,9 1-3-16,6-4-1 0,6 2 0 0,3 1-2 0,-2 2-2 16,1-5 4-16,2 6-4 0,1 0-3 15,-3 0-1-15,-2 3-1 0,-7 0 5 0,-4 0 2 16,-8 1-5-16,-10 3 0 0,-10-3 2 0,-14 0 0 0,-9-1-1 15,-30 0 0-15,-3-2 0 0,-15 1-1 0,-6-3-1 16,-6 0 5-16,-5 1 15 0,-3 0 6 0,-1-1 1 16,-4 0-3-16,-1-1-4 0,1-1-2 0,-4 2-1 15,0 1-3-15,-7-7-2 0,0 2-1 16,0 1 6-16,-1 2-1 0,-2 0 2 0,0-1-2 16,3 1 0-16,0 0 0 0,-3 0-2 0,6 2 1 0,0 0-4 15,-1-2 2-15,5 2-4 0,-4-1-2 16,4 1 1-16,0 0 1 0,0 0-1 0,0 0 2 0,13 7 1 15,0-3-3-15,8 3 0 0,4-3 0 0,6 2 1 16,10 0-4-16,4 1 3 0,1-2-1 0,-1 1-3 16,2-4-3-16,-1 2 3 0,-5-3-2 0,0 0 1 0,-13 0 2 15,-1-2 7-15,-2 1-8 16,-6 0-3-16,-4-1 5 0,-1 1-1 0,-7 0-1 0,0 0-1 16,-1 1-1-16,-2-1-3 0,-4 0 3 15,4 4-1-15,-4 1 6 0,-1 2 5 0,-5 3 2 0,-2 9-1 16,-2 1 12-16,-6 12-2 0,-2 3 1 0,1 7 2 15,-12 18 7-15,5-1-6 0,-4 0 1 0,2 7-4 16,2 5 5-16,0-1-3 0,-1 4-4 0,1 6-7 16,3-2-5-16,0-2 2 0,1-1-2 0,3-1-10 15,3 2 1-15,4-3-4 0,-4 2 4 0,3-5-3 0,1-4 6 16,2-1-5-16,1-5 3 0,2-14-2 16,3-3 0-16,-3 1 2 0,1-2 3 0,1-1-1 0,2-4 2 15,-2-11 1-15,0 1-6 0,2-5 2 0,1-5-2 0,-3-5 0 16,2-3 13-16,-1-2-12 15,1-3 4-15,-2-1 0 0,0-2 6 0,3-1-2 0,-7-4 0 0,3-3-3 16,0-1 3-16,-5-2-4 16,2-3-2-16,0 2 0 0,-3-2 0 0,3 2 0 0,-4 0 0 15,-3 1-6-15,3 1 4 0,-8-1-4 16,2-1 10-16,-4 2-4 0,-1 2-1 0,-2-2-1 16,-6 5 3-16,2 1-6 0,-14-2 0 0,0 3 6 15,-2 4-2-15,-5-1-5 0,-19 3-1 0,19 0 3 16,-20 4 1-16,-3-1-2 0,1 3 3 0,0-3-2 0,-7 2-2 0,-5 2-7 15,-6 0-3-15,-6 0-1 0,-4-1-3 16,-3 0 11-16,-3-1-1 0,-5 2 0 0,3-4-1 16,-7 2 3-16,2 1 3 0,-4-2 15 15,-4-3-4-15,-2 5 1 0,-1-1 2 0,-2-2 3 0,0 2 10 16,2-1 0-16,2 2-2 0,4-1-1 16,7 2 19-16,5 0-20 0,6-2 1 0,6-2 10 0,5 3-12 15,5-2-2-15,2 0 9 0,9 0-10 0,23-3 3 16,-19-3 8-16,23 3-2 0,0-4 7 0,4 0-1 15,12 1 10-15,2-3 0 0,5-1-2 0,6-1 13 0,2 3 2 16,4 0 2-16,3-2-11 0,0 1-4 0,4 1-5 16,-4 0-4-16,7 0-15 0,-4-1-9 0,4 1-7 15,0 0-17-15,0 0-13 16,8-6-7-16,-2 5-17 0,-2-1-15 0,3 0-23 16,2 1-24-16,-1 1-31 0,1-2-34 0,1 1-36 15,-1 0-53-15,0-1-279 0,-1 1-594 0,2-3 262 0</inkml:trace>
  <inkml:trace contextRef="#ctx0" brushRef="#br0" timeOffset="27109.8354">11023 6302 171 0,'8'-17'277'16,"-2"4"-9"-16,1 0-11 0,-4 0-14 0,0 1-9 0,-2 2-8 15,-1 3-22-15,-1-2-10 0,-2 1-19 0,0 1-25 16,-4 0-13-16,0 2-12 0,-4 0-5 0,2 2-21 16,-6 1-15-16,2 2-9 15,-2 1-3-15,-1 1-10 0,1 2-7 0,1 2-5 0,0-1 4 16,1 2-14-16,4 2-5 0,1-3-6 0,5 2-2 0,-3-1-2 0,4 1-2 15,3 2-4-15,0 1-3 0,4 2-3 16,0 1-2-16,7 1-3 0,-2-2 1 16,4 2-4-16,1-1-2 0,0-2 6 0,-2-2-3 15,-2 2 0-15,2-4-4 0,-4 0 10 0,-1-1-11 0,0 2-3 16,-4-2 2-16,1 1-1 0,-4-2-4 16,1 1-3-16,-5 0-2 0,0 1 3 0,-4-1 2 0,-3 1-3 15,-4 0-11-15,-6 2-8 0,-1-2-3 0,-4-1-11 16,3-3-3-16,0 1-11 0,7-2-1 0,-1-1-14 15,1-2-11-15,4 0-27 0,3-2-34 0,2-1-22 0,3-2-42 16,3 1-218-16,1-5-459 16,6-2 203-16</inkml:trace>
  <inkml:trace contextRef="#ctx0" brushRef="#br0" timeOffset="27299.9189">11257 6229 213 0,'10'-3'340'0,"-1"0"-33"16,-4 0-33-16,-1 1-25 0,1 1-27 0,-2 1-13 0,-3 0-19 0,2 3-12 15,-4 3-12-15,-2-1-11 16,-3 9-14-16,-5 2-12 0,-1 0-8 0,-2 3-4 16,-2 3-23-16,-2-4-9 0,-4 11-4 0,6-7-10 15,-7 5-9-15,3 2-26 0,3-9-14 0,0 3-19 0,0 7-11 0,1-9-27 16,3 0-26-16,1 0-26 16,1-1-34-16,3 2-35 0,-1-6-29 0,5-3-34 0,1 0-214 15,3-4-467-15,1-4 207 0</inkml:trace>
  <inkml:trace contextRef="#ctx0" brushRef="#br0" timeOffset="27840.0504">11283 6511 290 0,'5'-4'298'0,"-1"2"-31"0,-2-1-31 0,1 1-18 0,-3 2-18 16,0 0-14-16,0 0-22 0,0 0-10 15,-6 9-12-15,1-4-15 0,-2 2-11 0,-1 4-13 0,1 0-8 16,0 2-10-16,-1-1-6 0,2 2-10 0,0 2-7 0,2-2-13 15,1 0-10-15,1-1-12 0,2 0-8 16,-2-2-3-16,2-1-8 0,0-2-5 0,-1-3 2 0,2 1 2 16,-2-1-2-16,1-1 0 0,1 0 4 15,-1-1 3-15,0 0 4 0,0-3-2 0,0 0 0 0,0 0 9 16,0 0-4-16,-1-14 2 16,1 6-2-16,1-4 1 0,-1-1 9 0,4-6 6 0,-1 0-7 0,3-4 3 15,-1 3-6-15,-2-2 4 0,6-2-4 0,-1 3 1 16,0-5-4-16,4 4-2 0,0 1-2 15,2 1-1-15,1 0 2 0,2 3-2 0,1 1-1 16,-1 4-4-16,1 2-1 0,-5 5-6 0,1 0 3 16,-1 2-7-16,-2 4 11 0,-1 1-8 0,2 4-1 0,-2 0-16 15,-1 3-2-15,-1 2-2 0,-1 2 0 16,-6 3-1-16,2 2-2 0,-7 0-6 0,0 1-5 0,-6-1 8 16,-1-1-1-16,-1 1 5 15,0-2-1-15,-4-4 5 0,1 1 2 0,1-5 0 0,-2-1 2 0,4-1 8 16,2-3-6-16,1-1 1 0,0 0 5 15,1-2 0-15,1-1 10 0,1-1 10 0,1-1-1 16,0 1 6-16,2-2 4 0,0 0 3 0,2 0 4 0,0 1-2 16,1-1-4-16,0 0-7 0,0 0 3 15,2 3-1-15,-2 1-4 0,6-3-7 0,-2 2 3 0,1 1-6 16,-5 0 0-16,11 5-2 0,2 1 1 16,-6-1-6-16,3 3-12 0,0 2-6 0,1-1-5 15,3 6-14-15,-5-2-15 0,2 2-17 0,0 0-28 0,-1 1-27 0,-2-4-31 16,0 1-35-16,1-1-32 0,-3-1-228 15,0-4-486-15,-2 4 215 0</inkml:trace>
  <inkml:trace contextRef="#ctx0" brushRef="#br0" timeOffset="28590.0878">11829 6324 3139 0,'11'-26'86'0,"-1"2"-57"0,-2 1 39 15,-2 3 13-15,-3 6-10 0,-2 1 0 0,2 5-7 0,-3 0-3 16,0 1-2-16,0 1 10 0,-3 2-12 0,2 0-1 16,-2 1-4-16,-4 1-10 0,0 2-5 0,-3 2-4 15,-3 1 0-15,-2 2-5 0,-4 4-4 0,0 1-3 16,2 1 0-16,-1 4-9 0,1 3 7 16,0 2 2-16,4-1-11 0,2 3-9 0,0-2-5 0,2 3 0 15,2 1-19-15,3 0-10 16,4 0-10-16,-2 1-5 0,4-1-10 0,1 2 1 0,1-6-8 0,3 1 0 15,3-3-2-15,-3-5-3 0,0-1-1 0,4-1 7 0,2-2 2 16,-2-1-1-16,3-3 11 0,-1 0 7 16,4-3 5-16,-3-2 4 0,0-3 5 0,0-2 7 0,0-2 13 15,-1-2 16-15,4-3 9 16,-2-2 9-16,-2-3 9 0,-1 1-2 0,0-3 7 0,-1 0 8 0,-1 0 1 16,-3 1 1-16,-3 4 6 15,-1 0 2-15,0 2 0 0,-3 3-6 0,1 2-1 0,-1 1-7 16,-1 2-7-16,-1-1-3 0,0 2-3 0,-4 2-5 0,0 1-9 0,-2 3-10 15,-1 0-7-15,-3 3-1 16,2 2-6-16,0 2-1 0,-1 1-8 0,1 0-16 0,3 2-5 16,0-3 0-16,1 1-12 0,3 0-2 15,1-2 4-15,0 1 1 0,2-4 0 0,0 0 3 0,2-1 7 16,0-3 4-16,3 0 2 0,-1-1 1 16,1-1 8-16,1-1 6 0,4-4 6 0,0 1 12 0,0-5 0 15,1 0 6-15,-1 1 0 0,4 0 1 0,-3-1-5 16,2 1 8-16,-1 1 0 0,1-1 0 15,-2 3-1-15,1-1 0 0,-1 1-1 0,0 3-3 16,-1-1 1-16,-3 1-4 0,0 0 1 0,-1 3-3 16,4 2-4-16,-6-1-2 0,3 1-7 0,-3 2-8 15,-1 2-6-15,1 1-3 0,-5 0-7 0,-2 1-2 0,-1 2 0 16,-3 1 5-16,-3-1-7 0,0 0 5 0,-4-1 3 16,4-2 0-16,-1 0 5 15,1-3 1-15,3 0 8 0,-2-2 7 0,2 0 14 0,3-3 12 0,-1 0 13 16,5 0 6-16,-9-4 6 0,6 0 4 15,2-3 3-15,1-2 3 0,1 0-2 0,2 1-3 16,1-4-7-16,3 1 3 0,3 0-4 0,-3 1-8 16,6 0-3-16,-2 3-2 0,2 2-4 0,1 0 0 15,0 1-7-15,2 2 0 0,-4 0-1 0,1 0-2 0,1 1-1 0,0 2-11 16,-1 1-9-16,-3 1-12 16,-1 0-14-16,0 2-8 0,-2 1-11 0,0 1-17 0,0 3-16 15,-3 0-14-15,-1-2-19 0,0 3-24 0,-3 2-14 16,-3-4-13-16,3 0-9 0,-3 0-199 0,-1 0-414 15,1-3 184-15</inkml:trace>
  <inkml:trace contextRef="#ctx0" brushRef="#br0" timeOffset="29224.4147">12451 6227 32 0,'12'-23'375'16,"-1"3"-23"-16,-3 2-19 0,-1 7-23 0,0-1-19 0,-4 3-23 15,0 5-25-15,-2-2-12 0,2 0-21 0,-3 2-23 16,0 1-24-16,3 1-16 0,-3 2-18 0,0 0-13 0,0 0-18 16,-13 9-9-16,6-1-24 0,0 3-16 15,-3 8-6-15,0 3-16 0,2 4-12 0,-2 12-10 16,2 1-13-16,2 2-13 0,0-1-9 16,1 3-9-16,1-1-12 0,1 1-11 0,3-3-9 15,-2-2-9-15,1-1-5 0,-2-11-7 0,5 9-2 0,-7-11-2 16,4 0 3-16,-3 1-6 0,-2-3-5 0,0-2-2 15,-2-2 3-15,-2 0-4 0,0-5 1 0,2-3-4 16,-5 1 20-16,6-4-2 0,0-3 18 0,0-2 18 16,-1-2 14-16,1 0 9 0,2-3 13 0,-2-6 7 0,3 3 11 15,-3-4 11-15,1-3 7 0,2-2 21 0,0-4 12 16,-2-1 8-16,2 3 15 0,-2-2 12 0,1 0-4 16,2 4 0-16,-1 1-6 0,2 2-4 15,1-1-11-15,-2 5-4 0,3-3-4 0,0 3-8 16,2-1-8-16,0 0-14 0,1 3-12 0,0-4-6 15,1 3-4-15,2 0-12 0,2-2-10 0,2 1-2 16,3 1-10-16,0 2 2 0,5-4-4 0,2-2 7 0,2 5 4 16,-2-3-1-16,2-1 3 0,1 0 4 0,-2-1 4 15,1-1 8-15,-2 1 7 0,4-4 16 0,-3 1 11 16,-1-3 15-16,-2 1 4 0,1-3 12 16,0-3 7-16,-1 3 13 0,-1 1 25 0,0 1-8 0,-1 3 3 15,-2-2-10-15,-6 4 4 0,1 0 7 16,-1 2-9-16,-2 2-7 0,-3 1 2 0,1 0-2 15,-2 3 2-15,1 1-11 0,-2-1-3 0,2 1-8 0,-2 1-11 16,1 0-11-16,-2 2 2 0,0 0-6 0,0 0-3 16,0 0-11-16,-8 12-7 0,5-4 8 0,-2 1-4 15,-1 3-10-15,2 2-10 0,-2-1-1 16,-1 6 1-16,0-1-13 0,1 2-4 0,2 0-8 0,-3 2-4 16,4-3-9-16,-1 3-14 0,0 0-16 15,-2-2-9-15,-1 0-15 0,3 0-11 0,-1-1-20 16,0 0-11-16,2-5-17 0,-1-1-20 0,1 0-25 15,-1-5-29-15,3-1-218 0,-1-1-480 0,2-3 213 0</inkml:trace>
  <inkml:trace contextRef="#ctx0" brushRef="#br0" timeOffset="29379.8792">12767 6460 159 0,'12'-16'308'16,"-2"3"-7"-16,-3 4-4 0,-2 1-8 0,1 2-17 0,-2 1-27 0,-1 2-25 15,0-1-25-15,0 2-21 0,-2 0-21 0,-1 2-12 0,3-1-11 16,-3 1-13-16,3 6-14 0,-2 0-6 15,1 2-24-15,-2 4-22 0,-2 1-15 0,1-1-29 16,-2 3-25-16,2 3-26 0,-2 0-30 0,0-3-39 0,0-1-35 16,2-2-42-16,-2 0-49 0,1-3-185 0,0-2-459 15,2 1 203-15</inkml:trace>
  <inkml:trace contextRef="#ctx0" brushRef="#br0" timeOffset="29799.8968">12972 6428 277 0,'7'-10'319'15,"-4"1"-6"-15,1 3-14 0,-1-1-13 16,0 3-21-16,-2-1-26 0,1 4-26 0,-1-1 8 0,-1 2-36 0,0 0-12 16,-11 5-4-16,3 2-20 15,-3 3-8-15,-4 5-20 0,0 2-13 0,0 2-8 0,1 0-7 16,1 4-1-16,1-2-17 0,0-1-8 16,3-1-18-16,3 0-17 0,2-5-6 0,1-1-17 15,3 0-9-15,2-4-5 0,1 0-13 0,1-4-13 0,3 1-14 0,1-1-18 16,2-4-18-16,5-2-9 0,1-3-14 0,7-1 6 15,-1-3 4 1,2-3 3-16,1-2 7 0,6-10 9 0,-1 0 4 0,-9 5 10 16,7-8 5-16,-1-2 10 0,-2-3 8 0,2-1 14 0,-2-1 14 0,-3 1 23 15,2 2 22-15,-5 7 20 16,-4 4 15-16,1-1 4 0,-3 2 15 0,-2 0 16 0,-2 7-6 16,-3-2 8-16,-2 6 1 0,0-1 17 0,-1 3 3 0,-2-1 3 15,0 3-8-15,-2-1-4 16,1 2-12-16,0 2-8 0,-5-3-11 0,5 3-7 0,-8 3-5 0,1 2-6 15,0 1-11-15,-3 5 0 16,-1 6-7-16,1-1-16 0,0 5 7 0,1 3-27 0,4-4-19 16,-2 4-17-16,3-2-21 0,-1 2 4 0,1 0-32 15,0-2-12-15,0 0-2 0,2 0-14 0,0-2-29 16,1-4-33-16,-3 2-30 0,2-3-45 16,0-3-46-16,1-4-61 0,-2 1-200 0,2-2-586 0,-1-2 260 0</inkml:trace>
  <inkml:trace contextRef="#ctx0" brushRef="#br0" timeOffset="29940.0377">13284 6420 219 0,'2'-4'304'0,"-2"0"-25"0,1 1-22 0,1 0-20 0,-2 0-22 16,1 0-24-16,2 1-24 0,-2 0-35 0,1 0-47 15,-2 2-51-15,4-2-67 0,2 1-67 0,-6 1-232 0,4 0-359 16,-4 0 160-16</inkml:trace>
  <inkml:trace contextRef="#ctx0" brushRef="#br1" timeOffset="35448.9892">9675 5716 151 0,'-1'-3'173'0,"1"3"-13"0,0 0-8 0,-1-4-14 0,1 4-12 16,0 0-15-16,-3-1-7 0,3 1-12 16,0 0-10-16,0 0-7 0,0 0-4 0,-11 4-6 0,8 0 5 15,-3 1-3-15,0 1-9 0,2 3-12 0,-4 1 2 0,5-3-2 16,-4 7-4-16,3-1-2 15,-2 0-3-15,1 2-6 0,-1 2 0 0,2-3-1 0,1 1-9 0,-1-2-1 16,-1 1-6-16,1 1 2 16,0-2 1-16,1 1 0 0,-1 0-6 0,1-4 0 15,-1-1 1-15,1-2-1 0,2 1 0 0,-1-2-5 0,-1-1 2 16,2-1 1-16,0 2-1 0,-1-5 0 16,-1 3-1-16,2-2 3 0,-2 0-1 0,0-1-4 15,-1 1 1-15,4-2 1 0,0 0-1 0,-8-3-5 0,5 1 7 16,3 2-6-16,-4-6 6 0,-2 1-5 0,3-1-2 0,0 0 0 15,1-1 4-15,1 0-5 16,1-3 2-16,-1 2 5 0,0 1 9 0,-1-2 7 0,2 2-1 0,-2 0 2 16,2 1 8-16,-1 3 0 0,1-1-9 15,0-1 2-15,1 2-9 0,-1 3-6 0,0 0 0 0,-3-1 2 16,3 1-1-16,0 0-8 0,0 0 5 0,-5 9 3 16,4-5-5-16,-2 0 0 0,2 4 0 15,1-1 2-15,-2 2-3 0,2-1-2 16,0 1 3-16,-1-1-6 0,2 0 6 0,1-1-1 0,-2 1 0 15,3-3 1-15,-2 1-3 0,2-1 0 0,0-1 2 16,1 0 1-16,1-1 0 0,0-2 3 16,-1 1 3-16,2 1 5 0,-1-3 5 0,5-2 6 0,-3 0 2 0,0 0 4 15,2-1-5-15,-1-2-1 0,-1 0 2 16,0 2 1-16,0-3-3 0,-1 0-2 0,-2 3 5 16,2-2-9-16,-3 2-4 0,-2 0-19 15,3 0-31-15,-4 1-38 0,0 2-57 0,1-5-58 0,-1 5-65 16,0 0-155-16,0 0-438 0,-18 5 193 0</inkml:trace>
  <inkml:trace contextRef="#ctx0" brushRef="#br1" timeOffset="41111.0529">6024 7180 49 0,'-1'-2'263'0,"-1"-2"-28"15,2 4-25-15,-4-1-21 0,4 1-17 0,0 0-18 0,0 0-18 16,0-2-16-16,0 2-11 0,0 0-11 16,0 0-8-16,0 0-6 0,0 0-6 0,11 8-2 15,-4-4-9-15,3 0-7 0,4 0-14 0,7 4-6 16,2-4-8-16,4-2-15 0,2 0-16 0,12 2-15 0,1-8-15 15,1 2-18-15,0-1-21 0,-1 0-19 0,-1-1-37 16,-3 1-13-16,-7 1-167 0,-7-1-328 0,0 0 145 16</inkml:trace>
  <inkml:trace contextRef="#ctx0" brushRef="#br1" timeOffset="41353.4972">5993 7350 198 0,'-7'0'213'0,"1"1"-19"16,2-1-19-16,4 0-13 0,-7 0-9 0,7 0-9 0,0 0-18 16,0 0-9-16,0 0-11 0,17-3-14 0,1 1-9 0,5-1-10 15,4 3-16-15,-1-5-18 16,12 0-15-16,0-1-18 0,5-1-22 0,-4 0-30 0,3-3-17 0,3 3-31 15,-5-3-61-15,-2-2-110 0,-2 2-287 0,-1-1 127 16</inkml:trace>
  <inkml:trace contextRef="#ctx0" brushRef="#br1" timeOffset="41559.7972">6349 6968 220 0,'-14'3'222'0,"4"-1"-24"0,2 0-21 0,2 0-17 16,-1 3-17-16,4 2-12 0,1 2-15 0,4 0-9 0,1 2-10 16,8 6-13-16,2 2-9 0,4 0-3 0,3 1-10 15,8 9-8-15,-3 0-3 0,4 2-3 0,-2 2-4 16,-3 1-12-16,-4-1-21 0,-6 3-8 16,-5 7-26-16,-11-1-29 0,-5 0-34 0,-21 18-59 15,-13-1-156-15,-11-7-324 0,-10-5 143 0</inkml:trace>
  <inkml:trace contextRef="#ctx0" brushRef="#br1" timeOffset="48074.5259">7684 5445 188 0,'2'-3'207'16,"-2"3"-11"-16,1-2-15 0,-1 2-15 0,0 0-14 0,0 0-12 16,0 0-14-16,0 0-15 0,0 0-15 0,1-4-7 15,-1 4-10-15,0 0-9 16,0 0-10-16,0 0-4 0,0 0-7 0,0 0-4 16,0 0-9-16,0 0 0 0,0 0-4 0,3 10-2 0,-1-6-5 15,-2 0-1-15,1 0 1 0,0 1-7 0,1 0-9 0,-1 1 9 0,2 1-5 16,-1 0 2-16,-1 1 1 15,0 0-2-15,1 1-1 0,1-2 0 0,-2 2-2 0,-1 1 0 16,3-2 2-16,-2 1-1 0,1 0-3 16,-1-2 2-16,-1 0 1 0,0-3-1 0,1 2-5 0,1-2 2 15,-2 0 3-15,0-1-1 0,1 1-1 16,-2-1 0-16,1-3 1 0,3 5 12 0,-3-3 11 0,2 0 5 16,-2-2 4-16,8 0-1 0,0-2-3 0,2-2 1 15,2 1-2-15,11-4-4 0,-2-2-2 0,5-1 1 16,0 0-2-16,11-6-3 0,-2-1-2 0,3-1-1 0,-5 1-3 15,3 1 2-15,-10 3 0 16,0 1-9-16,8-4 1 0,-10 4-2 0,1 3-3 0,-2-1 0 16,-5 0 0-16,3 4-3 0,-9-1 2 15,-3 4-4-15,4-1 0 0,-3 1 1 0,-3 0-6 16,-1 2-9-16,-1-1-10 0,-2 1-6 0,1 0-15 0,-4 1-11 16,7-2-25-16,-7 2-19 0,5 0-9 0,-5 0 2 15,2 3-13-15,-2 0-19 0,0-3-26 0,-2 7-41 16,-3-4-139-16,1 0-366 0,-3 1 162 0</inkml:trace>
  <inkml:trace contextRef="#ctx0" brushRef="#br1" timeOffset="48679.8712">7763 5443 132 0,'0'-3'206'15,"-1"-1"-6"-15,1 4-9 0,-2-6-12 0,2 5-15 0,0 1-9 0,-1-3-18 16,1 3-12-16,-2-3-18 0,2 3-10 16,0 0-11-16,0 0-10 0,-1-3-8 0,1 3-8 15,0 0-8-15,0 0-1 0,0 0-6 16,0 0-7-16,0 0-1 0,1 9-5 0,-1-5-2 0,0 1-1 16,2 0-6-16,-2 2 3 0,0 2-4 0,0 0-5 15,-2 0-1-15,2 1 0 0,-1-1 4 0,-2 0 0 16,2 0-1-16,-2-2-3 0,2 3-2 0,-2-1 1 0,0 0-3 15,2-2-6-15,-2 0 3 0,3 0-1 16,-2-3-1-16,1 0 0 0,1-1 1 16,0-1-2-16,-1 1 0 0,2 1 2 0,-1-4 7 0,0 3 7 15,3-2 7-15,1 1-2 0,3-2 2 0,4 0-3 16,5-3-3-16,5 0-2 0,6-2 1 0,-2-1-2 16,13-3-6-16,0-2 3 0,-3 1-2 0,2-5-2 15,4 1-1-15,-3-4 1 0,1 0 0 0,2 0-4 16,-3-2 3-16,0 1-2 0,-3-2-4 0,-1 2 4 15,-9 4-5-15,1 2 2 0,-4 1-5 0,-1-1 3 0,-1 4-2 16,-2 2 1-16,-5 1-1 0,0 0 2 16,-5 3-6-16,-1 1 3 0,-4 0-1 0,3-1-3 15,-2 0-11-15,-1 3-5 0,0-1-12 0,-3 1-2 16,0 0-4-16,0 0-2 0,0 0-12 0,2 8-12 0,-6-5-20 16,1 3-28-16,-2 1-28 15,-1-1-31-15,1 2-203 0,-3-4-403 0,1 4 178 16</inkml:trace>
  <inkml:trace contextRef="#ctx0" brushRef="#br1" timeOffset="51031.1658">9061 6298 56 0,'0'0'157'0,"0"0"-4"0,0 6-12 0,0-6-12 16,0 0-14-16,0 0-8 0,0 0-8 0,0 0-13 16,0 0-9-16,0 0-9 0,-1 2-2 0,1-2-7 15,0 0-6-15,3 3-6 0,-2-1-5 16,-1-2-2-16,3 4-6 0,-3-4-1 0,0 3-5 0,0-3-4 15,1 2 0-15,-1-2-1 0,0 0 1 0,0 0 4 0,0 0-1 16,-1 3 1-16,1-3 0 0,0 0 3 0,0 0 6 16,0 0-3-16,0 0 3 0,0 0-1 0,-10-3-2 15,10 3 4-15,-4-2 2 0,4 2-2 16,-6-4 6-16,5 2-5 0,1 2 1 0,-3-3 3 16,1-1 0-16,2 4 0 0,-2-3-5 0,1-1-1 15,1 2-4-15,0 2-3 0,1-3-5 0,-1 3 1 0,1-3-4 16,-1 3-2-16,6-1-5 0,-2-1 0 0,-4 2-2 0,7 0-1 15,-4-2 0-15,2 1-3 16,0 1 0-16,-5 0 1 0,7-1-4 0,-7 1-1 0,4-1-5 16,-4 1-7-16,0 0-13 0,6 1-16 0,-6-1-6 15,0 0-18-15,1 2-22 0,-1-2-28 0,0 0-39 16,-7 6-63-16,4-2-120 0,-1-2-360 16,0 1 159-16</inkml:trace>
  <inkml:trace contextRef="#ctx0" brushRef="#br1" timeOffset="53303.1678">8732 7296 38 0,'0'0'161'0,"0"0"-11"15,0 0-25-15,-1 5 2 0,1-5-8 0,0 0-8 0,0 0-11 16,0 0-7-16,0 0-5 16,0 0-7-16,0 0-8 0,0 0-1 0,0 0-4 0,0 0-7 0,0 0 6 15,0 0-8-15,0 0 0 0,0 0 2 0,0 0 2 0,0 0 5 16,0 0-1-16,-9-6-6 0,9 6-3 16,0 0 1-16,0 0-5 0,0 0-2 0,-1-3-1 15,1 3 1-15,0 0 1 0,0 0 1 0,0 0-3 16,-2-3-4-16,2 3 2 0,0 0-5 15,0 0-4-15,0 0-2 0,0 0-3 0,0 0 0 16,0 0-7-16,0 0-2 0,0 0-3 0,0 0-1 16,0 0-2-16,0 0-3 0,0 0-3 0,0 0 0 15,0 0-2-15,0 0 3 0,0 0-7 0,0 0 2 0,0 0-3 16,0 0 0-16,0 0 0 0,0 0-3 0,0 0-1 16,0 0 1-16,0 0-2 0,0 0-2 0,0 0 6 15,0 0-6-15,0 0 5 0,0 0-7 0,0 0 1 16,0 0-4-16,0 0 5 0,0 0-3 0,0 0-1 15,0 0 0-15,0 0 4 0,0 0-1 0,0 0 0 0,0 0 1 16,0 0 0-16,0 0-1 0,0 0-1 16,0 0 1-16,0 0-2 0,0 0 4 0,0 0-2 0,0 0-3 0,0 0 4 15,0 0-3-15,0 0 2 16,0 0 0-16,0 0 0 0,0 0 0 0,0 0-2 16,0 0-5-16,0 0-1 0,0 0-1 0,0 0 1 0,0 0 3 0,0 0-9 0,0 0 1 15,0 0 1-15,0 0 0 16,0 0 3-16,0 0-1 0,0 0-2 15,0 0 5-15,0 0-2 0,0 0-2 0,0 0 1 16,0 0 2-16,0 0-3 0,0 0 3 0,0 0 2 0,0 0-4 16,0 0-3-16,0 0-6 0,0 0-4 15,0 0-2-15,0 0-8 0,0 0-8 0,0 0-12 0,0 0-12 16,0 0-14-16,0 0-9 0,0 0-16 0,0 0-11 0,0 0-22 16,0 0-39-16,0 0-116 0,0 0-315 15,0 0 140-15</inkml:trace>
  <inkml:trace contextRef="#ctx0" brushRef="#br0" timeOffset="65299.6622">2251 9359 48 0,'3'-12'305'0,"-2"4"-16"0,-1 0-16 0,2 2-18 0,-1 0-17 16,-1 2-18-16,0 0-3 0,0 2-25 15,2-2-16-15,-2 1-21 0,0 3-20 0,1-3-3 0,-1 3-22 16,0-3-17-16,0 3-6 0,0 0-10 15,0 0-4-15,-1 12-1 0,-1-4-7 0,1 5-5 0,-2 1-1 16,0 6 16-16,0 2-1 0,-1 0-9 16,0-2-11-16,1 1 2 0,-2 0-11 0,0 0-6 0,1-2-2 15,1-1-1-15,-2-4-8 16,3-2-6-16,-2 2 4 0,0-2 8 0,2 1-20 0,0-2 5 16,0-6-4-16,-1 4 2 0,2-4-5 0,0 1-4 15,-1-2-2-15,1-1 2 0,1 1-3 0,0-1 11 16,-2 0-8-16,2 0 0 0,0-3-5 0,-1 2 10 0,1-2-6 15,0 0 3-15,0 0-5 0,0 0-1 16,-6-7 1-16,5-1-3 0,-1-1 1 0,0 0 3 0,-3-10-4 16,1-3-1-16,0 2-1 0,0-2 3 15,1-2 2-15,0-1-16 0,3-1 6 0,0 2-1 16,0-1 0-16,0 3 3 0,4 0-3 16,-1 0-1-16,1 2-7 0,2 2-1 0,2 6 0 15,0-1 1-15,1 1 4 0,1 0-8 0,2 2 1 0,0 1 1 0,-1 3 0 16,3 2 8-16,1-2-5 0,-1 3 5 15,0 3-5-15,-4 0 6 0,-1 3-5 0,0-1 5 0,-1 2 0 16,-1-1-15-16,1 4-10 0,-1-1 0 16,-1 6-4-16,-3-4-4 0,-1 4 3 0,-2 2 1 0,-2 0-7 15,-6 5 5-15,-2-2-3 16,-3 0 2-16,-1 0 4 0,0 0 5 0,-3-5 1 0,2 1 3 0,-1-2 0 16,-2 0 4-16,5-5 4 0,-1 1 0 0,2-2 3 15,0-1 3-15,2 1 4 0,3-4 7 0,0 0 2 16,3 2-2-16,-3-1-2 0,4-2-1 0,-1 1 3 15,4-1 1-15,-4 5-6 0,1-5 1 16,3 0-3-16,0 0 2 0,0 0 2 0,7 7-1 0,0-3 0 16,0-2 2-16,2 1-1 0,0-2-1 15,4 5 1-15,1-2-5 0,0 1-10 0,0-2-8 16,2 1-12-16,-1 0-18 0,-1 0-21 16,2 3-24-16,2-1-27 0,3 1-27 0,-2-2-34 0,-4 1-205 15,-1 0-428-15,0-3 190 0</inkml:trace>
  <inkml:trace contextRef="#ctx0" brushRef="#br0" timeOffset="65567.1318">2676 9367 26 0,'3'-8'389'0,"-2"1"-31"0,0 2-24 0,-1-1-22 0,-1 2-23 16,2 1-27-16,-1 0-22 15,0 3-21-15,0-4-15 0,0 4-19 0,0 0-12 0,0 0-14 16,0 0-11-16,-13 11-4 0,5-1-30 0,-1 3-10 0,-5 5-6 0,-1 2-13 15,-1 1-9-15,2 0-5 16,-10 8-11-16,7-5-3 0,3-1-3 0,-7 6-12 16,6-8-2-16,0 2-4 0,1-3-23 0,2 4-11 15,-2-1-2-15,1-1-15 0,-7 6-4 16,9-5-21-16,2-2-16 0,-2 0-19 0,-1-1-22 0,2 0-18 16,1-1-17-16,2-8-18 0,3 4-17 0,1-4-21 15,2-4-17-15,3 0-15 0,0-2-9 0,2-2-202 0,3-2-468 0,4-4 208 16</inkml:trace>
  <inkml:trace contextRef="#ctx0" brushRef="#br0" timeOffset="66089.0393">2618 9717 85 0,'8'-7'312'0,"-1"4"-11"0,-3-1-18 0,-1 1-21 16,3 0-15-16,-2 1-14 0,-1 0-19 0,-3 2-4 16,5-3-18-16,-5 3-11 0,0 0-12 0,0 0-12 15,3 7-14-15,-3-3-21 0,0 2 1 0,-1 4-12 0,-1 3-13 16,-1 6-8-16,0 0-7 0,0-5-10 0,1 1-10 15,-3-2-19-15,3 0-4 0,-2-1-8 16,1 0-6-16,0 1-6 0,0-4-8 0,-1-1-13 0,2-1-1 16,-1-1-4-16,1 0 5 0,-1-2 2 15,-1 0 0-15,3-2 1 0,-1 0 0 0,-2-1 3 16,4-1-3-16,0 0 0 0,-7-5 0 0,3-2-2 16,1 0 22-16,-2-8 9 0,3-3-5 0,-1-4-1 0,3-1 5 15,3-3-2-15,-2 1 17 0,2-1-20 16,4 1 5-16,-3 0-8 0,3 2 4 0,5 2-5 0,-2 2-3 15,2 1-2-15,2-1-4 0,2 4 3 0,-1 3 2 0,-3 3-15 16,1 1 1-16,0 2-1 16,0 1-1-16,-1 1-2 0,-3 2-13 0,1 2-7 0,-4 0 0 15,-1 1-14-15,1 2-8 0,-3 1-5 0,2 1 5 16,-2 3-3-16,-3 0 6 0,0 1-6 0,-3 3 3 16,-3 1 8-16,-2 0 4 0,-3 3 0 15,-3-2-1-15,-3 0 1 0,1-2 6 0,-1-2 3 0,0 2 5 16,4-6-3-16,2 0 6 0,2-2 19 0,1-1 15 0,2-1 16 15,-1 0 5-15,3 1 7 16,-1-3-4-16,1 3-5 0,1-3 1 0,3 0-1 0,-5 0 6 0,5 0-20 16,-3 3-4-16,3-3-11 0,-3 2-9 0,3-2 5 15,0 0-5-15,7 4-2 0,0 0 0 16,0 0 5-16,0 2-6 0,3 3 2 16,1 2-17-16,3 4-10 0,0 1-7 0,-1-1-12 15,3 1-7-15,-4-2-13 0,-1 2-10 0,2 2-20 0,0-3-25 0,-2 3-22 16,-1-1-24-16,1-1-32 0,1 2-35 15,-2-2-239-15,-2-7-511 0,1 1 227 0</inkml:trace>
  <inkml:trace contextRef="#ctx0" brushRef="#br0" timeOffset="66950.5017">3302 9497 3327 0,'-7'-16'-30'0,"-2"-4"-5"0,1 3 17 0,1 4 2 0,3-2 8 0,-2 4 5 16,2 0 1-16,-3 0-1 16,3 2 17-16,-2 1 12 0,2-4 10 0,-2 2 14 0,3 2 10 15,-1 0 2-15,0 3-12 0,-2-2-1 0,2 2-7 16,-1 2-4-16,0-1-5 0,-3 1-7 0,-1 2-1 0,-4 3-4 15,0 1-1-15,0 3-4 0,-8 1-5 0,1 3-1 16,3 3 2-16,-3 2-3 0,3 3 2 0,1 0-1 16,2 1 10-16,0 1-17 15,4 0 0-15,2-1 3 0,-1 6-4 0,2-3-3 0,3-2-1 16,1 1 2-16,2 0 1 0,2 0 2 0,2-2-14 0,3-5-7 16,1 3 0-16,4-1 0 0,-2-5-3 15,7 0-8-15,-1-4 0 0,2 2-3 0,5-3-2 16,1-6 1-16,1 0-3 0,0-3 4 0,1 0-2 0,-1-4 3 0,-3-2 3 15,0 2 5-15,-2-3 0 16,-1-2 11-16,-5 3 18 0,-4 0 8 0,-1 0 12 0,-1 1 6 16,-3 1 7-16,-1-2 6 15,1 4-5-15,-3-3 8 0,-1 4-6 0,-1-1 3 0,-1 0-6 0,0 1 13 16,-5 1-21-16,-1-1 6 0,-1 3-10 16,-1 1-2-16,-4 1-4 0,1 1-14 0,-1 2-7 0,0 1-12 15,0-1-12-15,1 3 0 0,2-1-12 16,2 0-9-16,2-2-2 0,1 3-4 0,1-2 2 15,1 1-7-15,2 0-2 0,2-3 5 0,1 2 2 0,2-1-3 0,0-2 7 16,5 1 4-16,0-2-1 16,1-1 8-16,3-1 5 0,1-2 5 0,1-1 9 15,-3-2 10-15,1 2 7 0,0-2 14 0,-3 0 7 16,1 0 2-16,-1 0 6 0,0 1 11 0,-2-3-3 16,-1 4 15-16,1-1-9 0,-1 1-5 0,-1 1 3 15,-2-1 0-15,1 1-10 0,-2 1-2 0,0 0-5 0,1 1-6 16,-3 1 1-16,4-4-15 0,-2 4-17 0,-2 0-16 0,0 0 1 15,0 0 0-15,2 6-1 16,-3-1-2-16,0 2 0 0,-2 3 1 0,1-3-5 0,-2 3 0 0,0 3-5 16,-3-2 7-16,2-3-4 15,0 2 6-15,1-1 0 0,1-2 5 0,0 0 0 0,0-3 2 16,2 0 2-16,-1 0 5 0,1-1 11 16,0-1 11-16,1-2-1 0,0 0 2 0,0 0 1 0,0 0 0 15,8-7-5-15,-2 2 6 0,3-5 5 0,-1 1-1 0,3-2-2 16,0 1-1-16,-3 0-2 0,4 1 0 15,-1-2-2-15,2 1 3 0,1 3 1 0,-3-1 1 16,-1 1-1-16,0 3-7 0,0 0 3 16,-3 1-2-16,1 1-1 0,1 0 2 0,-4 2-5 0,4 1 1 0,-2 0 0 15,-3 3 0-15,3 1-11 0,-1 2-8 0,-2 1-7 16,0 3-7-16,-1 1-7 0,-3 0-18 16,1 1-12-16,-2 2-10 0,-2 3-15 15,-1-4-11-15,1 5-12 0,0-3-14 0,0 2-4 0,2-4-14 16,0-1-41-16,1 0-142 0,1-5-359 0,2 0 160 0</inkml:trace>
  <inkml:trace contextRef="#ctx0" brushRef="#br0" timeOffset="67200.6111">3851 9433 70 0,'10'-38'273'0,"-3"2"-14"15,-3 13-13-15,0 1-4 0,-1 2-9 0,0 6-10 0,-3 1-6 0,0 2-7 16,0 0-17-16,0 6-14 0,-3 0-16 15,3 1-22-15,-4 2-11 0,-3 1-15 0,0 2-14 0,0 3-10 16,-6 5-10-16,-1 6-6 0,0 2-15 16,1 4-3-16,-4 9-7 0,3 4-7 15,3 1-16-15,0-2-14 0,1 3-13 0,6 2-10 0,-5-3-14 16,8 1-16-16,1 2-11 0,-3 0-14 0,3-5-16 0,0 6-11 16,3-2-6-16,-3-12-18 0,0 9-13 15,0-8-14-15,-3-1-18 0,3-1-13 0,-4 0-37 16,-3-2-139-16,-3-1-379 0,-3-4 168 15</inkml:trace>
  <inkml:trace contextRef="#ctx0" brushRef="#br0" timeOffset="67590.6659">3467 9848 14 0,'0'-23'243'0,"0"2"-17"0,4 2-12 0,-1 5-16 0,1 0-17 0,6-2-21 15,-1 4-14-15,4-5-15 0,4 2-14 0,3 3-9 16,1-1-13-16,1 3-11 0,4 0-7 0,2 2-10 15,-1-1-8-15,9-1-13 0,-6 2-8 0,-2-1-13 16,7-1-9-16,-8 3-4 0,11-5-5 0,-14 5-2 16,4-2-4-16,-7-1 4 0,0 0 0 0,-1-1 5 15,-2-2 6-15,-2-2 12 0,-2 0 14 16,-3-2 10-16,-5 3 9 0,5-3 19 0,-8 4 6 0,4-5 7 16,-3 5-3-16,-1 1 3 15,-1 0 2-15,-1 4 3 0,0-3-4 0,-1 4-4 0,-1 1-3 0,-2-3-7 16,0 4-7-16,-1-2-13 0,3 3-5 0,-2-1-2 15,-3 0-12-15,5 3 2 16,-5-1-13-16,2 3-1 0,4 0-3 0,-10 2-5 0,7 2 0 16,-4 3-9-16,0 2-6 0,3 2-13 0,-3 8-12 15,1 0-5-15,1 4-8 0,-1-2-4 0,3 4-6 0,0 1-8 16,-1 1-5-16,0-4-6 0,1 1-5 16,-1 0-3-16,1-1-6 0,0-1-4 0,-1 1-2 0,1 0-6 15,0-6-11-15,1 2-10 16,0-4-16-16,-1-2-5 0,2-1-12 0,1-3-18 0,0-5-12 0,1 1-14 15,1-1-157-15,1-4-369 0,1 1 163 0</inkml:trace>
  <inkml:trace contextRef="#ctx0" brushRef="#br0" timeOffset="67772.1017">4145 9592 237 0,'3'-8'283'16,"1"3"-12"-16,-1 0-21 0,-1 1-18 15,-1 1-22-15,2 1-18 0,-2-1-10 0,-1 1-7 16,0 2-25-16,0 0-12 0,0 0-14 0,0 0-13 15,0 0-8-15,0 0-12 0,-4 12-15 0,1-3-25 0,0 1-14 16,-1 0-18-16,1 3-26 0,-1-1-24 0,3 0-20 0,1 2-30 16,-2-3-13-16,5-1-26 15,1-1-26-15,2-3-18 0,1 1-27 0,2-2-151 0,0-2-369 16,1-2 163-16</inkml:trace>
  <inkml:trace contextRef="#ctx0" brushRef="#br0" timeOffset="68150.2695">4327 9620 173 0,'4'-9'263'0,"-2"2"-8"0,-1-2-10 15,-1 6-8-15,-1-2-10 0,-1 1-17 16,2 2-7-16,-3 0-9 0,-1-1-13 0,1 2-10 0,-4 1-11 16,2 0-20-16,-4 4-17 0,2-2-10 0,0 5-9 0,-3 0-12 15,1 4-6-15,1 0-12 16,3 1-6-16,-1 3-9 0,2 3 0 0,0 1-16 16,4-5 0-16,1 1-29 0,3-3-10 0,5 7-12 0,-1-10-17 0,2 0-17 15,10 1-15-15,-5-7-13 0,9 0-16 16,0-3-13-16,3-3-5 0,0-2-4 15,0-3 15-15,8-7-2 0,-2-3 18 0,-10 4 24 0,0-4 14 16,5-6 21-16,-10 3 24 0,5-9 17 0,-4-1 15 16,-2 0 14-16,-5-2 8 0,-3 6 11 0,-3 0 10 15,-1 4 11-15,1-1 18 0,-3 3 6 0,-2 6 3 0,-1 2 14 16,0-1-10-16,0 7 3 16,-1-1-3-16,1 4-16 0,-3 1-8 0,-1 0-13 0,-1 2-6 15,-2 4-11-15,-1 1-6 0,-4 4-4 0,-2 6-12 16,-1 4-2-16,1 3-10 0,2 2-2 0,-4 9-27 15,2 2-6-15,4-8-22 0,0 9-9 0,-1-2-14 16,7 2-17-16,-1-9-28 0,1 0-19 0,3-3-21 16,-2 4-22-16,3-5-26 0,1-2-28 0,1-6-32 15,1-4-21-15,-2-2-250 0,2-3-549 0,0-2 244 16</inkml:trace>
  <inkml:trace contextRef="#ctx0" brushRef="#br0" timeOffset="68275.6044">4603 9638 104 0,'0'-8'297'0,"0"0"-24"16,0 2-29-16,0 1-22 0,0 2-25 0,0-1-18 0,0 0-18 16,2-1-24-16,0 4-28 0,1-2-42 15,2 0-39-15,3 1-42 0,1-1-63 0,4 1-80 0,-1 0-138 16,3-2-321-16,-1 1 142 0</inkml:trace>
  <inkml:trace contextRef="#ctx0" brushRef="#br0" timeOffset="68419.8763">4939 9510 348 0,'0'0'327'0,"0"0"-32"0,0 0-29 15,1 4-26-15,-1-4-21 0,-4 5-22 16,2 0-17-16,-1-2-35 0,0 4-48 0,-1 0-61 16,-2 5-66-16,-2-2-86 0,0 2-252 0,-1 0-397 15,-1-1 175-15</inkml:trace>
  <inkml:trace contextRef="#ctx0" brushRef="#br0" timeOffset="68930.2613">1846 9949 35 0,'-24'-2'283'0,"-3"2"-21"0,13 0-20 0,0 1-18 0,1 0-6 16,2-1-13-16,4 1-9 0,0-1-6 0,4 1 2 0,-1-1-14 15,4 0-5-15,-7 2-18 16,4-1-9-16,3-1-16 0,-4 0-11 0,4 0-10 15,-3 2-13-15,3-2-11 0,0 0-4 0,0 0-8 16,0 0-2-16,0 0-6 0,11 4 2 0,-1-4-6 0,4 2-7 0,6 0 1 16,5 1-8-16,6-1 3 0,11 3-18 0,6 0 8 15,31 0-7-15,1 2 9 16,6-2-19-16,10-1 5 0,4 3 5 0,11-4-7 16,9 4-2-16,6 0-3 0,6-2-2 0,3 0 4 0,10 2-5 15,-4 2-6-15,-3-1 0 0,-3-1-1 0,1 1-10 16,-6 1-10-16,-5-4-8 0,-5 2 0 15,-10-1-2-15,-10 0-1 0,-16-4-8 0,-2-1-1 0,-14 2-11 0,-23-2 4 16,-17-1 0-16,-3 2 2 16,-11-2 1-16,-4 0 3 0,-6 0 5 0,-4 0 0 0,0 0 1 15,-17 0-5-15,-8 0-10 0,-13 1-11 16,-10-1-5-16,-21 5-12 0,-7-1-9 0,3 0-15 0,-2 0-13 16,-5 1-39-16,-3 2-33 0,3-2-43 0,-8 3-56 15,-2-3-144-15,-5 3-455 0,-8-4 202 0</inkml:trace>
  <inkml:trace contextRef="#ctx0" brushRef="#br0" timeOffset="69260.1484">1909 10296 185 0,'-49'-2'278'0,"1"0"-21"0,3 1-14 16,4 2-27-16,3-1-16 0,10 2-16 0,4 1-9 0,3 0-19 15,4-2-8-15,4 1-1 0,3-2-11 16,6 1-9-16,-3-1-2 0,3 1-18 0,1 1-7 15,3-2-10-15,0 0 9 0,10 3-6 0,7-1-4 0,11-2-4 0,17 0 0 16,28 1 6-16,7-2-1 0,16-3-6 16,4-1-11-16,14 2-6 0,10 0-7 0,7-2 5 15,10 4-1-15,3 0-10 0,8 0-12 16,0 1 9-16,3-1-11 0,1 3-7 0,2-3-11 0,-6 2-5 16,-7-3-17-16,-3 1-12 0,-5 2-5 15,-12 3-17-15,-8-4-3 0,-10-2-21 0,-9 1-12 0,-14 1-11 16,-15-4-7-16,-28 3-8 0,-12 1 1 0,-8-2 10 0,-7 2 7 15,-5-3 5-15,-5 3 11 0,-4-1 3 16,0 1 6-16,-14-2 9 0,-3-1 3 0,-9-1 0 0,-13 1-17 16,-2 2-33-16,-2-1-50 15,3 2-48-15,-3 0-241 0,2-1-464 0,-3 1 205 16</inkml:trace>
  <inkml:trace contextRef="#ctx0" brushRef="#br0" timeOffset="69429.6639">4309 10269 256 0,'3'-6'333'15,"-2"2"-58"-15,0-1-51 0,1 2-40 16,-1-1-33-16,-1 1-31 0,-1 0-42 0,-1-2-43 0,0 1-44 16,-1 0-61-16,1 0-71 0,0 0-99 0,0-1-259 0,-1 2 115 15</inkml:trace>
  <inkml:trace contextRef="#ctx0" brushRef="#br0" timeOffset="72210.7429">6804 9864 244 0,'4'-18'267'0,"2"5"-11"0,-2 2-9 0,-1 2-9 0,0 3-9 0,-2 1-15 16,2 0-23-16,-1 2-22 16,-1 1-9-16,0-2-19 0,1 3-11 0,-2 1-19 0,1-5-12 15,-1 5-11-15,0 0-11 0,0 0-4 0,-3 9-5 16,1-1-11-16,-1 0-6 0,-2 5-2 0,1 6-3 16,-2 2-9-16,1 0 2 0,-1 2-5 15,0 2-8-15,3 1-1 0,-2-2 2 0,1 4-2 16,1-4-10-16,-2 3 3 0,4-1-3 0,0-1 1 0,-1-1-11 15,-1-3-15-15,2-1 0 0,0-5 3 0,-1 5-6 16,2-8-1-16,-1-2-3 0,-1 0-2 0,1-2 2 16,0-1-3-16,-1-1 9 0,0-2-2 15,0-1 8-15,-1 1 0 0,0-1-5 0,0-3 5 0,-2 2-3 0,5-2 1 16,-11-2-3-16,6 2 13 16,-2-3-7-16,-1 1 1 0,0 0 6 0,1-1 3 0,-1-1 2 15,-1 1 1-15,2 0 4 0,0 1-3 0,0-2 5 0,-3 1-3 16,4 2-5-16,-2-2 1 15,2 3 0-15,0-1 1 0,1 1-4 0,-1 0-1 0,2-1-3 0,4 1 8 16,-8 0-9-16,8 0 3 16,-4-1-2-16,4 1 0 0,0 0-5 0,0 0 4 15,0 0 1-15,0 0-1 0,0 0 2 0,0 0-1 0,21 2-5 16,-6-2-2-16,6-4-3 0,0 1 0 0,4-1-7 16,1 0 0-16,0-2-6 0,10-6-10 15,3 3-3-15,-12-3-10 0,9 0-12 0,-9 3-15 0,0-4-15 16,-4 3-23-16,-1-1-27 0,-2-3-24 0,-3 1-35 0,-5 1-204 15,-4 0-434-15,-2-1 192 0</inkml:trace>
  <inkml:trace contextRef="#ctx0" brushRef="#br0" timeOffset="72403.3311">6601 9748 209 0,'-5'0'207'15,"3"-3"-22"-15,2 3-24 0,0 0-11 0,7-3-13 0,0 2-12 0,8-2-14 16,7 0-9-16,5 1-12 16,2-2-10-16,1 3-5 0,13-4-12 0,1 1-21 15,-5-1-28-15,2 3-42 0,-2 0-38 0,1 0-40 16,-11 4-153-16,-3 0-280 0,-2 0 124 0</inkml:trace>
  <inkml:trace contextRef="#ctx0" brushRef="#br0" timeOffset="72797.3827">6942 10375 76 0,'0'3'219'16,"0"0"2"-16,0-3 0 0,-2 4-1 0,2-4-3 0,0 0-17 15,0 0-20-15,0 0-20 0,0 0-16 0,12-7-10 0,-5 1-15 16,1-1-12-16,2 1-3 16,3-2-10-16,-2-2-8 0,8-1-6 0,-1-2-9 15,0 1-7-15,0-1-8 0,2 0-5 0,-2-1-3 0,-1 3 2 16,3-2-3-16,-8 4-1 0,-1 0 8 16,0 1 2-16,-4 2 14 0,2-2-7 0,-4 5-1 0,-1-1 7 0,0-1-4 15,0 3 0-15,-1 0-3 16,-1-1-3-16,-2 0-5 0,0 3-7 0,0 0-2 0,-5-3-11 15,5 3-1-15,-13 2-1 0,5-1-9 0,0 3-1 16,0-2-2-16,0 4 2 0,0-1-7 0,1 0 1 16,3 3-5-16,0 1-2 0,1-1-12 0,0 4-9 15,3-3-9-15,1 3-11 0,5 0-12 0,1-2-11 16,2 0-20-16,7 3-24 0,1-3-32 0,4-3-30 16,3-2-47-16,3-4-28 0,0-1-255 0,0-2-533 15,-1-7 236-15</inkml:trace>
  <inkml:trace contextRef="#ctx0" brushRef="#br0" timeOffset="72969.5153">7473 9786 252 0,'-7'-8'304'16,"-2"3"-31"-16,1 0-27 0,1 0-18 0,0 1-15 15,4 2-20-15,-3-1-16 0,2 0-24 0,1 1-13 16,2 1-36-16,1 1-28 0,0 0-28 0,0 0-20 0,-4 6-60 15,7-1-58-15,-1 2-73 0,0 2-196 16,2-2-388-16,-1 1 172 0</inkml:trace>
  <inkml:trace contextRef="#ctx0" brushRef="#br0" timeOffset="75439.9396">9345 10040 146 0,'2'-19'289'16,"-1"6"-19"-16,0 4-18 0,1 1-30 0,-1 1-25 16,1 2-22-16,-2 2-17 0,1 1-15 0,-1 2-13 0,0 0-14 15,-6 12-11-15,0-2-11 0,-1 9-9 16,-3 3-9-16,-1 0-9 0,-3 11-2 0,-1-2-9 0,3-5-7 16,-3 4-7-16,2-4 2 15,0-2-8-15,0 1 0 0,0-3-4 0,2 2-7 0,-1-1-2 16,-1-2 0-16,2-2-2 0,1-1-3 0,1-5-3 0,2-3 1 15,2-2-4-15,0-1 2 0,0-1 0 16,3-2 8-16,-1 0 17 0,1-2-2 0,2-2 0 0,0 0-12 16,-2-10 1-16,4-3-3 0,5-5-10 15,0-4-2-15,3-3 6 0,5-10-6 0,2-1-4 0,1-2 0 16,-1 0-3-16,3-3 4 0,0-1 7 16,0 1-3-16,-2 2-8 0,2 2 6 0,-2 6 0 0,-2 8-2 15,-4 3 0-15,2 6-1 0,-4 4-2 0,1 3-2 16,-3 2 1-16,-3 5-5 0,-1 1 5 0,3 2-3 15,-1 5 1-15,1 5 0 0,-1 7 0 0,1 4-3 0,-3 1 2 16,3 3 2-16,0 11-1 16,-2-3-5-16,0-1 6 0,2 0-4 0,-4-7 3 15,1-4-2-15,2 12 0 0,-2-2-2 0,2-8-13 16,-1 1-5-16,-1-3-8 0,1-1-17 0,2-2-13 0,-6-2-17 16,5 2-32-16,-3-7-14 0,1-1-20 0,-4-4-15 15,3-2-17-15,-5-2-18 0,1-1-197 16,-3-2-419-16,-3-2 186 0</inkml:trace>
  <inkml:trace contextRef="#ctx0" brushRef="#br0" timeOffset="75610.8965">9180 10243 139 0,'-2'-5'235'16,"0"1"-35"-16,2 1-23 0,0 3-16 0,4-4-13 0,2 2-6 15,3 0-8-15,4 0-9 0,3 1-10 0,6-1-13 16,2-1-9-16,4 3-11 0,0-2-5 0,1 2-9 15,14 0-22-15,-5-1-32 0,0 1-41 0,2 1-48 16,-1 2-48-16,-12-1-183 0,-2 1-331 0,2-2 147 16</inkml:trace>
  <inkml:trace contextRef="#ctx0" brushRef="#br0" timeOffset="76040.0354">9777 10273 2646 0,'0'0'51'0,"0"0"-39"0,-7-4 12 0,7 4 6 0,-7-4-15 16,4 2 0-16,3 2-2 0,-3-1-4 0,3 1 1 15,0 0 0-15,6-6 1 0,-2 4 3 0,6 0 0 16,5-1-2-16,6-4-1 0,2 3-3 16,1 0-2-16,1-2 0 0,5 0 1 0,-6 0-3 0,4 1 1 15,-4-1 2-15,-3 1 0 0,-1 0-1 0,-5 2-2 16,-2-2-1-16,-3 3 1 0,-3 1 1 0,0-1-1 15,-3-2-1-15,-1 2-2 0,1-1 3 0,-4-1-3 16,-1 1 3-16,-2-1 6 0,0 0 7 0,2-1 5 16,-5-1 0-16,-1 2 7 0,3-1 6 0,1 1 0 0,0 1 4 15,-1 1-5-15,1-2-1 16,3 2-1-16,0 2-7 0,-5-4-2 0,5 4-6 0,-2-2 2 16,2 2-5-16,0 0 0 0,0 0-3 0,17 4-4 15,-7-2 0-15,1 2 2 0,3 2-3 0,2-1 1 16,3 3 3-16,1 0-5 0,-3 1-5 15,0 2-8-15,-3-1-13 0,-3-2-1 0,-1 1 2 0,0 3-10 16,-6 0 0-16,-1 1-7 0,-6 1 1 0,-1-1 1 0,-3 6-4 16,-6 0-2-16,-4 1-11 0,-1-2-8 15,-2-1-4-15,-1-1-11 0,0-2-8 0,3-1-9 16,1-2-16-16,4-4-16 0,6-1-15 0,3-5 2 16,1 2-48-16,0-3-154 0,3 0-367 15,0 0 164-15</inkml:trace>
  <inkml:trace contextRef="#ctx0" brushRef="#br0" timeOffset="76439.7052">10723 9978 309 0,'21'-12'320'0,"-1"1"-31"0,-6 4-26 16,-2 3-25-16,-4 0-27 0,-1 2-19 0,-1 2-14 0,0 0-8 16,-2 4-15-16,2 0-9 15,-3 3-19-15,-1 2-3 0,-3 3-10 0,-4 3-12 0,0 4-7 16,-3 2-14-16,-2 1-10 0,-6 0-10 0,2 1-10 0,-3 0-11 0,0-2-8 15,-9 5-13-15,5-7-9 16,-1 0-7-16,-7 6 1 0,6-7-3 0,0-3-7 0,-1-1 8 16,0 1-9-16,0-3 5 0,3-1-4 15,2 0 3-15,0-4-3 0,6-3 9 0,2 0-5 0,3-4 3 16,-1 3-1-16,1-3 3 0,2-3 6 16,-1-1 3-16,3-4 5 0,-2 0-3 0,2-5 3 0,4-2 5 15,0-3 4-15,0-1-4 0,4 1 1 0,5 0 0 16,-4 6-4-16,4-1 2 0,-1 1 0 0,2 1-3 0,-4 3-4 15,1 2-1-15,1 2-5 0,1-2 2 16,3 3-2-16,-2 2-3 0,2 1 4 16,2 2-4-16,-2 2-1 0,2 1 1 0,3 3-8 0,-1 2-2 15,-1 3 7-15,2 2-23 0,-1 1-2 16,-2 1-14-16,1 2-12 0,-1 0-11 0,-2 0-18 0,0 1-30 16,0 0-17-16,0 1-34 0,2-2-35 0,0-1-34 15,-2-1-212-15,1 0-477 0,-3-9 210 0</inkml:trace>
  <inkml:trace contextRef="#ctx0" brushRef="#br0" timeOffset="76920.7101">11097 10278 186 0,'5'-6'315'0,"-2"0"-34"0,1 2-26 0,-2 1-28 15,1 0-21-15,-2 1-26 0,1-1-17 0,-2 3-15 0,2-4-15 0,0 4-12 16,-2 0-14-16,0 0-7 0,0 0-11 15,-8 8-13-15,3-4-20 0,-1 0-10 0,-1 2-9 16,0-1-10-16,1 0-4 0,0 1-9 0,1-4 0 16,1 1-3-16,0-1 1 0,2 0 2 0,-2 0 0 0,3-1-1 15,1-1-7-15,0 0 3 0,0 0 1 0,-6-5-5 16,6 1 6-16,1 0 4 0,2-1-1 16,0-1 6-16,1-1-1 0,2 1-3 15,-2 0 1-15,3 1-1 0,0-1-4 0,-1 1 7 0,1 1-9 16,1 1-3-16,0 1 1 0,-1-1 0 0,-1 1 7 0,-1 0-9 15,0 1-5-15,0 1 3 0,-5 0-6 16,7 1 2-16,-7-1 3 0,4 1 0 0,-4-1-1 0,2 5-1 16,-3-2 1-16,-1 0 0 0,-3 0 1 15,1 1-5-15,-2-1 2 0,0 0-2 0,1-1 4 16,0 1 4-16,-1-1-3 0,1 0-1 0,2-2 2 0,-1 2-1 16,4-2 3-16,-8 0-4 0,8 0-2 15,-5-2 5-15,5 2-5 0,-5-4-1 16,4 2 2-16,1-1-1 0,0 3 0 0,-1-5-2 0,3 1-5 15,0-1-6-15,-1 1 1 0,4-3 3 0,-1 2-2 16,1 1 4-16,-1-1-2 0,2 0 0 0,-2 2-2 16,0-1 5-16,-1 2 0 0,0-1 1 0,-1 0-1 15,0 2-2-15,0-1-2 0,-2 2-14 16,0 0-18-16,0 0-13 0,0 0-15 0,0 0-29 0,0 0-34 0,-5 10-57 16,0-5-213-16,-1 2-436 0,-2-1 193 0</inkml:trace>
  <inkml:trace contextRef="#ctx0" brushRef="#br0" timeOffset="77839.8279">9453 10880 98 0,'6'-11'360'0,"-4"2"-34"0,0 2-26 16,1 3-31-16,0-1-31 0,-2 2-19 0,2-1-27 15,-3 1-22-15,1 0-17 16,1 2-17-16,-2 1-4 0,0 0-22 0,0 8-12 0,0 1 4 15,-1 3-23-15,0 9-9 0,-3 2 6 0,2 1-16 16,0 2-7-16,-1 9-4 0,1-9-9 0,-2 0-3 0,2 0-1 16,-1-1 6-16,3 0-19 0,-3-1 0 0,0-2-1 15,0-2-2-15,3 0-8 0,-4-6 4 16,3-2-10-16,-1 1-3 0,1-6-1 0,-1 1 1 0,1-3-2 16,0-1 6-16,-1 1-3 0,2-3 7 15,-1 2-5-15,1-4-2 0,0 0 0 0,0 0-1 16,-9-7-3-16,5-1 7 0,1 0-5 0,-1-6-4 0,1-2 6 0,-1-4-3 15,-2-1-2-15,2-3 1 16,1 1 1-16,0-1 0 0,0 0 3 0,2-1 0 0,-1-1-1 0,4 1 2 16,-1-1-3-16,5 0 1 15,0 1-1-15,1-2-3 0,4 5 3 0,0 0 1 0,2 2 12 16,3 2-14-16,0 1 3 0,3 3-8 16,-1 4 1-16,2 1-2 0,-2 1 8 0,-1 5-8 0,-2 2 4 15,1 2-2-15,5 3-5 0,-5 3-5 0,-4-2-8 0,1 6-7 16,-3 0-10-16,0 6-2 0,-2 2-12 15,-5 2-6-15,-2-1-7 0,-5 3 2 0,-3 1 0 0,-3-1-1 16,-2-1 0-16,-1 0 8 0,-5 0 1 16,2-3 7-16,1-3 5 0,-1-2 2 0,1-1 6 0,3-6 5 15,4 0 5-15,2-2 3 16,2-1 13-16,0-2 7 0,2 2 0 0,0-3 7 0,2-1-1 16,0 2-1-16,0-2 0 0,0 0 1 0,14-2 9 0,-5 4-3 15,1-2 1-15,6 0 0 0,-1 0 0 16,4 2 0-16,-1 1 15 0,4 1-5 0,-3 2-5 0,1 1 2 15,-6 0-4-15,-2 0-2 0,-2 2 2 16,0 2 0-16,-4-1-5 0,-2 2 5 0,-4-1-5 0,-2 1 0 16,-3 1-1-16,-1-2-3 15,-4 0 4-15,-5 3-4 0,-3-2 4 0,-2-2 2 0,-1 1-1 0,-2-1 0 16,-2-3-1-16,1 0 0 16,0-1-1-16,-1-1 2 0,-1-3-2 0,5 0 0 0,6-1-7 15,-1-3-15-15,2 0-29 0,4 1-43 0,2-1-44 0,2-2-56 16,2 1-64-16,0-4-148 0,4-1-431 15,1 1 191-15</inkml:trace>
  <inkml:trace contextRef="#ctx0" brushRef="#br0" timeOffset="78239.9206">9905 11166 49 0,'0'0'246'0,"0"0"-26"0,0 0-14 15,7 0-10-15,-7 0-10 0,0 0-16 0,7 0-13 16,-4 1-20-16,4-1-9 0,3 0-16 0,5 0-13 0,2 0-9 16,4 0-10-16,6 0-10 0,0-2-7 0,-2-1-9 15,2 0-11-15,0-1-7 0,-2 2-8 0,-1 0-4 16,-3-2-6-16,-4 1-6 0,0-1 0 0,-6 2 1 16,-1-1-2-16,-3 0 4 0,-3 2-1 15,1-1-4-15,-4 0 3 0,-1-1 5 0,0 3 3 0,-6-4 10 0,1 2 5 16,-2-2 6-16,1 2 2 15,-4-1 5-15,3 1-1 0,-3 0-1 0,6 0-4 0,-2 1-3 16,2 0-7-16,4 1-2 0,-7-1-6 16,7 1 2-16,-1-2-3 0,1 2-6 0,0 0 4 0,0 0-5 0,8 9-3 15,-1-3 0-15,0-1-3 16,3 2 1-16,3 0-2 0,-2 3-3 0,0-4 1 0,2 2 0 16,-3 2-1-16,0-2-1 0,-2 0-2 0,-1 0-1 15,-4-1-4-15,1 2-8 16,-2 1-9-16,-5 0-6 0,-3 1-10 0,-2 0-7 0,-2 1-12 15,-6 1-15-15,5-1-12 0,-3-3-14 0,0-1-13 16,1-1-22-16,2-1-4 0,4-3-15 0,0-2-20 0,4-1-27 16,3 0-127-16,-4-4-348 15,4-2 153-15</inkml:trace>
  <inkml:trace contextRef="#ctx0" brushRef="#br0" timeOffset="78569.8274">10440 11033 1 0,'19'-11'313'0,"-5"4"-16"0,0-1-22 0,1 4-14 15,-1 1-14-15,-2 3-11 0,0 0-8 16,-1 2-17-16,2 3-11 0,-2 2-21 0,-2 1-13 0,1 3-7 16,4 7-20-16,-8 0-15 0,-1 0-1 0,-2 2-19 0,-2 1-24 15,-1 1-11-15,-1-3-10 0,-1 2-6 0,-2-1-13 16,-1-1-12-16,0-5-8 0,1-1-11 0,-1-1-4 16,0 0-8-16,1-4-1 0,1-2 0 0,0 0 5 0,-1-3 0 15,1 0-3-15,2-3 5 0,1 0 0 16,-4-4-1-16,2-4 0 0,2-1 8 0,-1-9 4 0,4-2 6 15,0-4 0-15,2-2-2 16,5-8 1-16,1-4 6 0,2 0-3 0,0 1-3 16,3-2 4-16,3 0-1 0,0 3 17 0,5 3-19 15,-1 3 0-15,2 3 4 0,-4 9-1 0,2 1-7 0,-1 4-2 16,1 1 3-16,1 4-9 0,-3 3-15 16,-1 4-19-16,-3 2-14 0,-3 3-18 0,0 3-27 15,3 6-20-15,-5 3-26 0,-2 4-33 0,-3 0-38 0,-1 7-39 16,-2 0-253-16,-4-3-534 0,-4 13 237 15</inkml:trace>
  <inkml:trace contextRef="#ctx0" brushRef="#br0" timeOffset="79023.3696">11038 11196 22 0,'3'-2'341'16,"0"1"-36"-16,0-1-29 0,-3 2-26 0,0 0-24 0,7 2-19 16,-7-2-19-16,4 3-17 0,-5-1-18 15,1 2-12-15,0 0-20 0,-3 0-25 0,-1 4-12 0,1-4-21 16,0 2-12-16,-1 0-24 0,2-2-18 0,0-1-16 16,-1 1-9-16,1-1 2 0,1 0 1 0,0-1 1 15,1-2 1-15,0 0 0 0,0 0 1 0,-6-6-1 16,6 2 3-16,1-1 6 0,-2 1 10 0,2-2 6 0,1 1 9 15,-2 0 5-15,1 0 1 16,1 1-3-16,-1-2 3 0,0 3-4 0,1-1 1 16,-1 1-3-16,1 0-3 0,-1 0-1 0,-1 3-2 15,3-3-4-15,1 2 2 0,-1 0-5 0,-3 1-1 16,6-1 0-16,-6 1-1 0,0 0-2 0,8 0-2 0,-8 0-2 16,3 2-5-16,-3-2 0 0,2 3-2 0,-2-3 3 15,0 0-1-15,0 0 1 0,0 0-2 0,0 0 2 16,-9 3 1-16,5-3 5 0,4 0 7 0,-9 0 12 0,9 0 6 15,-7 0 7-15,7 0 5 16,-4-2 0-16,4 2 1 0,-6-1-2 0,6 1-7 0,0 0-4 0,-6 0-1 16,6 0-7-16,0 0-3 15,0 0-5-15,-5 3-19 0,2 1-29 0,-1-1-48 0,-3 3-76 16,2 1-88-16,-5 0-226 0,-1 0-511 0,-2 1 227 16</inkml:trace>
  <inkml:trace contextRef="#ctx0" brushRef="#br0" timeOffset="79519.1706">8976 9581 163 0,'-4'-9'195'16,"-1"2"-19"-16,1 2-19 0,0 1-13 0,-3 1-16 0,1 3-1 0,-1 3-5 16,-3 6 1-16,0 3-3 0,-1 9 1 0,-5 13-5 15,3 5-6-15,-4 23-6 0,3 4-3 0,5 4-14 16,2 7-5-16,-2-1-9 0,3 2-5 0,-1 5-12 16,0 0-6-16,-1 2 0 0,7 3-6 15,-3-1-10-15,-2-3 0 0,3-2-1 0,0-6-4 0,-4 0-8 16,0-3 5-16,0-2-4 0,1-5-10 15,1-6-5-15,3-18 3 0,1 2-3 0,-2-4 6 16,2 1-9-16,-4-7-9 0,1-6-15 0,1-3-16 0,0 1-19 16,-2-2-28-16,-2-3-36 0,4-7-27 15,0-1-43-15,-1-6-164 0,-2-2-383 0,1-5 170 0</inkml:trace>
  <inkml:trace contextRef="#ctx0" brushRef="#br0" timeOffset="80369.1632">8969 9741 100 0,'-7'-11'192'0,"1"1"-5"0,0 4-8 15,1-1-1-15,-1 3-1 0,2-2-3 0,1 2-10 0,-1 1-9 16,2 0-13-16,-1 0-17 0,2 1-15 0,1 2-9 0,0 0-9 15,7-3-12-15,3 0-6 16,13-1-7-16,6 2-8 0,16-4-4 0,24-1-6 16,4-1-6-16,2 0-2 0,7-1-6 0,9-1-1 15,4 1-6-15,9-1-1 0,4-1-6 0,3 2-11 0,8 0-5 16,2 0 0-16,4 0-9 0,3 2-4 16,3-1 2-16,-4 2-8 0,-6-1 0 0,-2 0 0 0,0 2-3 15,-6-1 3-15,-9-3-2 0,-4 3 4 16,-9 2 1-16,-7-2 3 0,-8 2 0 0,-27 1 1 0,2-3 1 15,-3 2-1-15,-6 1 3 0,-11-1-1 0,-6 1 1 0,-2-1-1 16,-8 4 10-16,-6-3-1 0,0 1 3 16,-1 1-1-16,-3 1 3 0,-1-1 3 0,-4 1-1 0,7 0 1 15,-7 0 0-15,5 0 0 16,-5 0 2-16,1 7 2 0,-1-5 5 0,0 3 2 0,0 3 2 16,1 5 5-16,-1 0-1 0,2 6-1 0,1 2-5 15,1 4 0-15,0 9 2 0,2 6 2 0,1 2 3 16,0 24 0-16,0-2-3 0,-1 7-1 0,-1 1-3 15,-2 3-4-15,-3 4-5 0,0 3-8 0,-3-4-2 16,3 10 1-16,0-1-3 0,-4 1-6 0,4-2-2 16,-1-6-2-16,-1-1-8 0,1-1-2 0,1-2 1 15,1-7 3-15,-1-1 2 0,3-3 1 0,-3-23 0 16,0 4 0-16,3-5 3 0,-3-1-1 16,1 0 3-16,2-4 0 0,-3-11 0 0,0 1 2 0,-1-2 1 0,-1-2-1 15,1-8 1-15,-3 4 0 16,-2-8-2-16,3-1 2 0,-1-1 2 0,1-2-4 0,-1-3 10 15,1 0 0-15,-4 0-2 0,0-2 1 0,0-1-1 0,-2 2-3 16,-2-4 4-16,-2 2-5 0,-2 0 1 16,-2 0 3-16,-7 0 0 0,2 0-3 0,-8 0 2 0,2 4 0 15,-12-3-4-15,-2-1 1 0,-3 3-6 16,-1-2 1-16,-4 3 1 0,-20 0 1 16,0 1-4-16,-3-3 6 0,2 0-3 0,-2 0 0 0,-5-2-1 0,1 6 0 15,-5-2 2-15,-3-2 3 0,1 0 2 0,-6 3-4 0,-6-2-2 16,-1 2 5-16,-10 3-3 15,4-3 5-15,-9 3 1 0,-1-2 5 0,-1 2-8 16,4 2 2-16,-6-4 10 0,2 3-3 0,3-3 0 16,3 1-1-16,-1 3 4 0,8-1 0 0,4-3-1 15,1 3 10-15,6-3-2 0,3-2-1 0,6 2 4 16,5-2-16-16,4-1 8 0,26 0 4 0,-2-2 6 16,2 3-2-16,6-5-12 0,12 2 1 0,1 1 1 15,3-2-1-15,6 1 5 0,3-1-10 0,5-1-1 16,1 2-10-16,2-1-13 0,2 2-15 0,2 0-12 0,1-1-25 15,2-1-22-15,0 3-27 0,3 1-36 0,0-1-29 0,3 1-49 16,-1-1-138-16,1 1-401 16,-2-1 178-16</inkml:trace>
  <inkml:trace contextRef="#ctx0" brushRef="#br1" timeOffset="91309.7247">13250 10406 190 0,'0'0'285'15,"-4"-8"-30"-15,4 8-25 0,-2-2-28 16,2 2-16-16,0 0-17 0,0 0-14 0,0 0-17 0,0 0-11 15,-1-3-15-15,1 3-8 0,0 0-11 0,0 0 0 0,0 0-3 16,0 0-9-16,5-5-6 0,0 4-5 0,5-2-9 16,2-3-2-16,3-1-4 0,5-5-4 0,1 0-7 15,-1-2-3-15,2 0-6 0,-2-4-3 16,-1 2-4-16,-2-3 2 0,-3 0 4 0,-2 0 2 0,-2 0 1 16,0-3 3-16,-3 2-4 15,-3 0-2-15,-2 6 2 0,-2 2 7 0,0 2 7 0,-3-2-5 0,0 4-3 16,0 2-10-16,-1 3-2 0,0-1-2 0,-5 4-6 15,0 0 1-15,-3 6-2 0,0 1-6 0,2 2 9 16,-5 8-11-16,3 2-4 0,-1 1-1 0,2 3-1 0,1 2 4 16,3 2-7-16,2 11-12 15,3-4-9-15,6-7-4 0,1-1-24 0,4-2-12 16,3-3-16-16,2 1-20 0,1-6-17 0,5-4-21 0,2-2-36 16,2-4-22-16,2-7-28 0,2-4-35 0,-1-3-147 15,8-8-431-15,-4-5 190 0</inkml:trace>
  <inkml:trace contextRef="#ctx0" brushRef="#br1" timeOffset="91439.2061">13765 9810 116 0,'-4'-7'176'16,"0"1"-22"-16,-1 1-24 0,1 3-5 0,-1 2-22 0,0 0-17 0,0 3-24 16,0 3-21-16,0 1-19 0,1 0-32 0,1 6-38 15,-2-1-112-15,4 1-173 0,1-1 77 0</inkml:trace>
  <inkml:trace contextRef="#ctx0" brushRef="#br1" timeOffset="91739.147">14276 9118 167 0,'0'-8'219'0,"0"1"-18"0,0 2-20 0,-5 5-13 16,5 0-8-16,-14 8-9 0,2 10-12 16,-2 2-1-16,-1 14-5 0,-1 7-8 0,-5 25-2 15,0 3-10-15,4 8-5 0,0 0-4 0,0 6-17 16,0 5-5-16,5 10-6 0,-5-1-7 0,4 8-9 16,2 0-7-16,1 2-3 0,-1 0-18 15,5-1-21-15,-1 2-13 0,3-8-12 0,1-2-12 0,0-4-14 0,2-7-3 16,-2-2-16-16,-4-6-5 15,0-6-13-15,0-7-13 0,1-22-1 0,1-2 3 0,-4-3-9 16,2-4-8-16,-4 1-14 0,2-12-9 0,1-6-40 0,-5 0-89 16,5-5-278-16,-2-4 123 0</inkml:trace>
  <inkml:trace contextRef="#ctx0" brushRef="#br1" timeOffset="92159.8909">13081 9799 3016 0,'-45'-7'1'0,"4"-3"-29"0,2 1 11 0,10 3 5 0,2 0 5 0,4 4 2 16,-1 2-1-16,8 0 0 0,3 1-3 0,2 0-3 15,1 1 2-15,3-1 1 0,1 2 1 0,2-1-1 16,0 0 4-16,3-1 3 0,1-1 7 0,5 3 1 16,5 0 3-16,5 1 0 0,12 1 1 0,13 0-1 0,7 0-1 15,27 1-2-15,-2 1-1 0,8-1-2 16,6 0 0-16,8-3 3 16,9 1 0-16,13 0-4 0,6 0-1 0,10-2 4 0,8 0-4 0,15-1-1 15,11-1-7-15,10 3-2 0,11-2 2 0,13 0-2 0,3 2-3 16,13-2 5-16,6-1 8 15,1 0 11-15,12 0-2 0,0 2-3 0,-3-2 4 16,1 4-3-16,-5 0 1 0,-9 4 2 0,-8 0-4 16,-10 2 0-16,-13 0 0 0,-13 3-9 0,-13 1-21 15,-14 0-21-15,-26-1-27 0,-16 0-38 0,-17-1-51 16,-16-2-54-16,-34-4-183 0,-10-4-431 0,-6-5 191 0</inkml:trace>
  <inkml:trace contextRef="#ctx0" brushRef="#br1" timeOffset="93187.371">14763 9387 153 0,'0'0'138'16,"0"0"-9"-16,-1-2-11 0,1 2-6 0,0 0-6 0,0 0-11 0,0 0-3 15,10-2-14-15,-6 1-3 0,4 1-9 16,2 1-4-16,0-1-11 0,5 0-2 0,7 3-19 16,1 0-13-16,4 0-17 0,3 2-20 0,12 0-17 0,2 1-19 0,3 0-11 15,22 3-16-15,1-1-102 0,-1 1-201 16,2-2 90-16</inkml:trace>
  <inkml:trace contextRef="#ctx0" brushRef="#br1" timeOffset="93539.9871">16587 9515 118 0,'51'2'118'16,"-5"1"-7"-16,-5 2-7 0,0-1-24 0,-13-1-10 16,-1 0 5-16,-4-2-12 0,0 2 0 0,-6-2 7 0,-3 0 4 15,-1-1-7-15,0 0-12 0,0 0 8 0,-4 0-9 16,2 3-7-16,2-1-4 0,2 0-2 0,0-2-6 15,2 4-10-15,6 0-3 0,4-1-20 0,3 3-2 16,9-1-8-16,2-1-3 0,4 1 9 16,0-3-15-16,24 3 7 0,-2-4 18 0,1 3-7 0,6-4 6 15,2 1 10-15,-3 1-4 0,2-5 0 16,1-1 0-16,-3 2-5 0,0-1 2 0,2 0-6 16,-2 0-8-16,-24 2 3 0,23-4-2 0,-22 2-1 15,17 1-3-15,-20 0 4 0,-1 1 2 0,1-1-4 0,0-1 6 16,-1 2 7-16,-3-1-11 0,-1 0 0 15,-12 0 4-15,7 1-4 0,-9 0 4 0,-1 1-13 0,-1-1 10 16,-1 1 5-16,-2-1-2 0,-2 0-12 0,-5 1 11 16,-2 0 4-16,0 1 0 0,-4-2 0 0,-2 0-2 15,0 1 0-15,-2-1 6 0,-2 1-6 0,0-2-4 0,-4 2 0 16,6 0-18-16,-6 0-10 16,0 0-27-16,0 0-20 0,-10-4-130 0,3 3-223 0,-5 0 100 15</inkml:trace>
  <inkml:trace contextRef="#ctx0" brushRef="#br1" timeOffset="94560.0921">8370 10157 25 0,'-10'-4'157'0,"0"0"-17"16,2 0-4-16,1 2-6 0,1-1-8 0,-1 1-10 16,3 0-13-16,-2 1-7 0,4-1-6 0,-3 0-11 15,1 1-8-15,1 0-2 0,3 1-8 0,-4 0-4 16,4 0-3-16,0 0-3 0,-6-2-6 0,6 2-5 0,0 0-5 15,0 0 1-15,0 0-5 0,0 0-3 16,0 0-4-16,0 0 2 0,0 0 2 0,0 0-4 16,19 4-2-16,-4-4 1 0,8-2-5 0,2-1-1 15,5 0 3-15,15-3-3 0,1 1-18 0,-1 0 4 16,3-4-20-16,2 2-3 0,-3 0-17 0,3-1-16 16,0 3-4-16,-2-1-19 0,-5 3-30 0,-14 1-138 15,-1 1-268-15,-5 2 119 0</inkml:trace>
  <inkml:trace contextRef="#ctx0" brushRef="#br1" timeOffset="94789.9867">8338 10361 73 0,'-4'2'152'0,"2"0"-21"0,2-2-6 0,0 0-10 15,11-5-8-15,3 1-15 0,6-5-6 0,4 2-18 16,11-5 9-16,3 0-17 0,0-3-3 0,0 2-12 0,4-3-2 0,-2 0 1 16,1 1-11-16,-1-2-10 15,0 1-13-15,-2 0-8 0,-3 0-8 0,-8 5-10 0,-2-1-11 16,-4-1-17-16,-2 3-7 0,-5 1-7 16,-4-1-7-16,-2 1-29 0,-5 1-70 0,-3-1-178 15,-3 2 80-15</inkml:trace>
  <inkml:trace contextRef="#ctx0" brushRef="#br1" timeOffset="94958.8539">8936 10059 581 0,'-11'-11'12'16,"-6"0"14"-16,0-2 0 0,-5 2 21 0,1-2-2 0,-1 0 16 15,1 0 2-15,0 5-3 0,1-1 1 0,6 1 7 16,-3 3-6-16,5-1 2 0,2 3-4 0,1 0-4 16,4-1-5-16,0 2-3 0,1 1-6 0,4 1 0 0,0 0-3 15,7 10-1-15,2-5-1 16,4 3-5-16,9 6-1 0,0 3-5 0,13 3-2 0,-3 5-4 16,2 1-8-16,-1 3 12 0,-5-1-11 0,-1 2-11 15,-4 0-16-15,-4 3-14 0,-7 0-17 0,-3 3-23 0,-8 4-14 16,-7-1-29-16,-7 5-127 0,-15 12-258 0,4-20 115 15</inkml:trace>
  <inkml:trace contextRef="#ctx0" brushRef="#br1" timeOffset="95299.2224">8238 11277 182 0,'3'-6'188'0,"2"3"-22"0,2 0-15 16,7-2-15-16,0 1-5 0,6-3-12 0,4 1-16 15,1 0-10-15,2-1-8 0,11 0-3 0,-7 2-21 0,7-1-15 16,2 0-28-16,-11 5-27 0,9-2-27 0,-8 3-33 16,-3 0-38-16,-2 1-117 0,-10 1-241 0,1 0 106 15</inkml:trace>
  <inkml:trace contextRef="#ctx0" brushRef="#br1" timeOffset="95475.4703">8408 11381 109 0,'-8'2'183'0,"1"1"-42"0,2-2-25 16,1 2-19-16,4-1-12 15,0-2-10-15,0 0-20 0,14 0-13 0,-7-2-17 0,10-2-9 16,7-1-14-16,0-3-19 0,1 2-16 0,1-3-5 15,1-1-19-15,-1 0-12 0,-1-3-53 0,2 0-133 16,-3 0 59-16</inkml:trace>
  <inkml:trace contextRef="#ctx0" brushRef="#br1" timeOffset="95639.0871">8706 11261 418 0,'20'-17'39'0,"0"-2"17"0,-2-1 5 0,-5 0-4 15,-4-2 13-15,-2 4-3 0,-3 0 4 0,-3 5 0 0,-3 1 4 16,-1 3-3-16,-2-2-5 0,-2 4 2 16,2 1 7-16,-3 2 0 0,1 1 6 0,2 0-4 0,-1 0-2 15,2 1-9-15,-1 3-6 0,5-1 3 0,-9 1-4 0,7 5-7 16,1-2-4-16,1 3-3 0,2 2-3 15,1 2-9-15,3 2-1 0,3-1-4 0,-1 5-10 0,3 0-15 16,4 0-11-16,-1 3-18 16,1-3-17-16,-1 0-22 0,-3 1-29 0,-1 0-23 0,-4 1-26 0,-5-5-134 15,-6 3-299-15,-1-3 132 16</inkml:trace>
  <inkml:trace contextRef="#ctx0" brushRef="#br1" timeOffset="100412.2282">11672 11828 177 0,'2'-6'300'0,"-1"2"-30"0,-1 1-26 16,0 1-25-16,0 2-21 0,0 0-14 0,0 0-23 0,3 9-11 16,-3-2-14-16,0 4-11 0,0 4-9 15,1 3-14-15,1 2-7 0,-4 0-13 0,4 2-6 16,-1-1-6-16,3 5-8 0,-2-3 0 16,-2 1-12-16,4 1-4 0,-3-1-10 0,1 0-10 0,-1-2-3 15,1-2-3-15,-1-1-5 0,1-1 3 0,-4-6-8 16,2-1 1-16,0-3 1 0,0 1-9 0,-1-5 2 15,1 3 2-15,-2-3-1 0,1-1-2 0,1-2 0 0,0-1 0 16,-6 3 1-16,6-3 1 16,-7-4-2-16,2-1 10 0,-1-2-13 0,0-4 4 0,1-1-3 0,-5-6 2 15,1-1 4-15,2-2 5 16,0-2 0-16,2-2-2 0,0-1 1 0,3-1-1 0,-1 1 2 16,3 0-4-16,0-1 5 0,3 1-5 15,1 1-1-15,3 1-1 0,0 3-2 0,3 1 0 0,1 3-6 16,3 3 5-16,3 1-5 0,-4 3-3 15,1 3 1-15,6 0 2 0,-6 3 0 0,1 1 2 0,1 0-3 16,-2 3 3-16,0 1-4 0,-2 3-7 0,-3-1-12 0,-2 1 1 16,0 5-7-16,0 1-3 15,-6 3 3-15,-1 1-2 0,-1 1 0 0,-5 2 2 0,-2 3 5 16,-5-2-1-16,1-2-2 0,-5 2 5 0,-2-2 1 16,1-2 2-16,0 0 1 0,-2-2 4 15,3-2 2-15,4-1 2 0,2-2-2 0,4-2 0 16,0-1 2-16,1-1 0 0,4 0 1 0,-3-1-3 0,3 2-3 15,0-3-8-15,2 2 5 0,0 1 3 0,2 0-7 16,2-2-11-16,3 3-10 0,3 0 1 0,1 1-9 0,2 1-9 16,1-1-12-16,0-1 1 0,6 2-9 0,-1 0 2 15,1 2-11-15,-3-5-11 16,5-4-3-16,1 6-25 0,-2-3-13 0,3 0-22 0,-3-2-89 16,2-2-271-16,2-2 120 0</inkml:trace>
  <inkml:trace contextRef="#ctx0" brushRef="#br1" timeOffset="100634.9518">12306 11904 181 0,'6'-13'301'0,"-3"-1"-12"0,-2 1-19 16,-1 6-17-16,0-2-22 15,0 6-18-15,-1-2-16 0,-2 2-13 0,-3 2-14 0,-1 1-12 16,-3 4-12-16,-4 2-9 0,-3 7-23 16,-1 2-13-16,-2 5-9 0,2 2-7 0,-6 8-4 0,0 3-15 15,3-1-4-15,1 4-7 0,2-3-7 0,1 5 1 16,3-4-27-16,4 2-16 0,-4-1-19 0,4 1-20 15,-1-2-23-15,1 0-13 0,0 1-19 0,2-9-20 16,-2-1-23-16,4-2-25 0,-1-1-24 16,2-2-17-16,2-6-39 0,-2-1-138 0,4-5-406 0,-2-4 180 15</inkml:trace>
  <inkml:trace contextRef="#ctx0" brushRef="#br1" timeOffset="101151.6333">12185 12229 36 0,'11'-11'348'15,"-1"1"-28"-15,-3 4-28 0,-4-1-37 0,3 3-25 16,-2 4-20-16,0 0-15 0,0 2-15 0,1 1-14 0,-3 1-13 16,3 5-13-16,-3 1-7 0,1 4-14 15,0-1-13-15,-3 1-9 0,1 5-9 16,-1-1-22-16,-1 1-12 0,1-5-13 0,-1 1-8 16,-1-2-10-16,1-1-12 0,-1-3-10 0,2-1-10 0,0-1-4 15,-1-2-7-15,1 1 5 0,0-3 3 0,0 1 1 16,-3-2 1-16,3-2-4 0,0 0-6 0,0 0 1 15,-10-8 8-15,5 1-4 0,-1-3-5 0,-1-4 9 0,0-2 0 16,0-6 2-16,1 2 2 16,-1-3 8-16,0 0 2 0,3-2 6 0,4 0 3 0,-3-1 4 0,6-8 6 15,-2 10 2-15,5 1 0 0,-2 2-1 16,3 0 0-16,3 5-4 0,-1 3 7 0,-1 1-10 0,3 2-4 16,-1 2 1-16,1 2 0 0,2 1-8 0,0 3 3 15,1 2-2-15,1 2-10 0,-5 3-12 0,4-1-7 16,-4 3-3-16,0 4-10 0,0 0-9 0,-3 3-2 15,1 3 1-15,-5-3 0 0,-4 6-4 16,-1-5 4-16,-2 5-3 0,-3-4 4 0,-3 3 5 0,-1-3 4 16,-2 1 5-16,-1-3-3 0,0-4 6 15,-1 1 4-15,1-2 3 0,-2-2 4 0,3-1-1 0,1-1 5 16,-1-1 19-16,3-1 11 16,3 0 17-16,0-2 11 0,3 0 10 0,-2 1 0 15,2-1-5-15,1 1-4 0,-1-1-7 0,4-1 8 16,-3 1-9-16,3-1-10 0,0 0-2 0,0 0-3 0,4 7-3 15,5-3 0-15,2 1-3 0,2 1-6 0,2 1 2 0,5 2 0 16,1 1 2-16,2 2-11 0,-1 0-4 16,2-1-26-16,0 1-19 0,1 1-27 15,-2 0-30-15,-2 1-45 0,3-2-57 0,-3 2-235 16,-3-2-475-16,-5-4 211 0</inkml:trace>
  <inkml:trace contextRef="#ctx0" brushRef="#br1" timeOffset="102529.6576">12793 11803 80 0,'0'-10'218'0,"0"1"4"0,0 0-5 16,-3 2-5-16,3-1-1 0,-1 3-8 0,0 0-12 0,-1 1-19 15,2 0-18-15,-2 1-13 0,-3 3-13 16,5 0-5-16,-12 3-10 0,1 3-9 0,-6 5-8 0,0 1-7 16,-2 4-7-16,1 1-8 15,-2 2-7-15,3 2-7 0,0-1-5 0,1 3 3 0,2-1-3 16,1 1-15-16,2-1-7 0,2 1-4 0,3 0 1 0,1-2 5 0,3 1-5 15,2 1-9-15,3-2-8 16,1 3-8-16,2-8-2 0,4 3-3 0,-2-9-7 0,7 4 0 16,-3-6-4-16,2-2-5 15,7 0-6-15,3-5-2 0,0-1 2 0,0-2-1 16,2-6 0-16,-1 1 4 0,0-2 1 0,-1 0 5 16,-1-3 2-16,-1 1 9 0,-5-2 9 0,0 0 5 0,-6 4 4 15,-1-2 7-15,-3 6-4 0,-3-3-2 16,-1 4 1-16,-2-1 0 0,-1 0 0 0,-2 1-8 0,-4-2 4 15,-2 1-3-15,-5 0 2 0,0 3-6 0,-1-1 4 0,-3 1-4 16,3 2 0-16,0 0-3 0,0 0-1 16,2 1-4-16,4-1-14 0,-2 1-8 0,3 0-8 0,1 1-6 15,1 0-9-15,2-1 12 0,2 1 0 0,1-2-1 0,0 4 6 16,2-2-3-16,-2-2 3 0,8 3-1 16,-2-1 5-16,3 0 4 15,-2-2 0-15,1 1 3 0,-1 0 1 0,1-1 8 0,-4 3-7 16,2-2 1-16,-1-1 2 0,-2 1 1 0,1 1 1 0,1-2 0 15,-2 2 0-15,-1 1 2 16,1-1 5-16,1 2-3 0,-2 0-2 0,1 0 0 0,-1 3 1 0,-1-2-1 16,1 1 1-16,-2-1 2 0,0-1 1 15,0-1-2-15,2-1 2 0,-2 2 2 16,0-4-1-16,0 3 2 0,0-3-2 0,0 4 6 16,0-4 3-16,0 0 4 0,0 0 3 0,0 0 1 0,0 0-6 15,0 0-3-15,-9-12 5 0,8 8 6 0,-1-4 11 16,-2 1 7-16,1 0-8 0,2 0 4 0,-2 0 0 15,3 2 3-15,-1 0 5 0,1 0-1 0,-2 1-8 16,2 0 4-16,2-1-4 0,-1 2-7 0,-1 0 4 16,0 0-4-16,0 0-4 0,0 3-3 0,0-4-2 0,0 4-3 15,0 0-8-15,2-3-2 0,-2 3-9 16,0 0-1-16,0 0 0 0,0-3 0 0,0 3-4 0,0 0 5 16,0 0 1-16,0 0 0 0,0 0 5 0,0 0-3 0,-10 4-1 15,10-4 3-15,-5 2 4 0,5-2 1 16,0 0-3-16,-7 0 2 15,7 0-2-15,0 0-1 0,0 0 0 0,-7 0 0 0,7 0 0 0,0 0 2 16,-4 0 4-16,4 0-6 0,0 0-1 0,-3 3 2 16,0-1-1-16,3-2 1 0,-4 4 6 15,0 1-6-15,1 2-5 0,-4-1 4 0,2 1-2 0,0 6 3 16,0-1 3-16,0 0-3 16,-2 0 2-16,3 1-2 0,1 0 3 0,1-1-1 15,1-3-2-15,-1 1 2 0,2-2 1 0,2 2 0 16,-1-1-1-16,2-2 4 0,1 0-4 0,1-1-1 0,1 1-6 15,2-5-7-15,4 0-1 0,1-2-6 0,1 0 1 0,2-4 2 16,0-2 1-16,2-2 0 0,0-1 2 16,-1-3 4-16,-1-2 0 0,-2 0 3 0,1-1 6 0,-3-3 0 15,-3 0 6-15,-2 5 5 16,-1-1 1-16,-2 1 0 0,-2 4 4 0,-4-3-3 0,2 3-1 0,-4 0 1 16,0 1-3-16,-4 0 0 15,0-1 4-15,-3 2 1 0,1 1 2 0,2 1 8 0,0 2-11 16,-1-3 1-16,2 3-1 0,2 1-2 15,0 0-1-15,1 0 0 0,1-1-3 0,0 2-1 16,3 1-5-16,-5-2-1 0,5 2 1 0,0 0-2 0,0 0 4 0,0 0-9 16,17 1 2-16,-6 1-1 0,-1 0 0 15,7-1 0-15,-3-1 0 0,1 2 6 0,-1 2-4 0,2-2 1 16,-2 3 0-16,0-2 1 16,0 3 2-16,-1 0 4 0,0 1 6 0,-2 1 7 0,-1 2 2 15,0 1-4-15,-3-1-6 0,-1 2 1 0,-3 0-5 16,-1 1-2-16,-2 1 0 0,-4 1 0 0,0-2-3 15,0 0-3-15,-4-1 0 0,0 1-2 0,0-1 3 16,1-3-4-16,0-1 4 0,0-3-1 0,1 1 6 16,1-3-5-16,1 0 6 0,1-3 0 0,3 0-1 15,0 0 0-15,-4-8 0 0,5 1 3 16,1-2-3-16,2-4 16 0,4-5 1 0,-1-2 0 0,2 1-2 0,0 1 0 16,3 0 0-16,-1 2 1 15,1 1 5-15,-2 4-2 0,0 0 1 0,3 0-4 0,-2 2-1 16,1 0 0-16,-1 0 0 0,-2 6-5 0,3-1-1 0,-2 1 0 15,0 3-4-15,-1-2-2 0,0 4 3 16,0 1-17-16,0 3-13 0,-1-2-15 16,-2 4-19-16,2 2-11 0,-2 3-14 0,0-2-20 0,-2 2-21 15,-1 0-22-15,-3 0-20 0,6 0-33 0,-2 1-202 0,-4 0-432 16,1-5 193-16</inkml:trace>
  <inkml:trace contextRef="#ctx0" brushRef="#br1" timeOffset="103514.9963">13540 11759 121 0,'5'-41'310'0,"0"6"-1"0,-3 9-5 15,-4 5-14-15,5-1-18 0,-2 7-26 0,-2 4-18 0,1 1-10 16,-2 1-26-16,1 6-31 0,-1-1-12 0,-2 2-16 16,4 2-12-16,0 0-16 0,-18 9-7 15,9 3-16-15,1 5-5 0,-1 5-12 0,4 4-4 0,-1 9-6 16,2 3-13-16,4 2-8 0,1 1-10 0,3 1-17 0,2 0-18 15,7 19-15-15,-6-22-21 0,3 4-15 16,-2 0-14-16,0-1-12 0,1 0-16 0,-3-2-8 0,-1-2-5 16,-1-1-13-16,-4-13-9 15,-1 1-9-15,0-3-3 0,-3-1-1 0,-1-8-2 0,0 0 7 16,-4-3 11-16,-1-2-5 0,-1 0 15 16,1-5 7-16,-2-2 6 0,-3-1 8 0,1-2 16 0,2-3 16 15,-2-1 11-15,2-1 19 0,-6-5 10 16,3-1 14-16,0 0 15 0,0-3 17 0,2 1 11 15,2-1 18-15,4 4 9 0,1 0 4 0,2-1 7 0,0 0-7 16,5 0 1-16,-1-2-9 0,3 4-5 0,1-1 1 16,2-3-10-16,5 5 1 0,4-5 2 0,2 3-10 15,0 0 2-15,3-1-5 0,-1-1-1 16,6 1-3-16,-4-3 5 0,0 0 4 0,2 1 0 0,1 0 6 16,4-8 2-16,-6 6 9 0,5-8 10 0,-12 7 7 15,4-2 3-15,-5-2 12 0,3 2 13 0,-5-3 8 16,0 3 8-16,0-2 6 0,-3 2 9 0,-2 0-2 0,0 2 2 15,-1 3-3-15,-4 1-1 0,1 3-5 16,-1 2-9-16,-1 1 3 0,-1 0-2 0,0 3-16 0,0 1-12 16,0-1-14-16,0 2-13 15,0 3-6-15,-1-2-8 0,1 2-4 0,0 0-6 0,-5 8-14 16,4 1-4-16,0 5-15 0,1 8-15 16,0 2-15-16,1 0-17 0,3 4-13 0,0 7-13 15,2 1-12-15,1-1-13 0,0 1-11 0,0-13-14 16,0 14-6-16,-1-14-9 0,-2-1-6 0,2 1-11 15,-1-3-4-15,0-5 12 0,-4-2 9 0,3-4 4 0,-1-1 15 0,0-3 16 16,0-2 26-16,1-1 9 16,-4-2 42-16,10-2 2 0,-3-4 16 0,0-3 20 0,1-4 11 15,4-6 6-15,-3-1 21 0,4-3 11 16,-3 1 15-16,1 0 17 0,0-2 16 0,-1 3 17 0,0-3 11 16,-3 6 8-16,2 1 0 0,-4 5 4 15,1 2-16-15,-6 3-5 0,4 0-16 0,-1 3-10 0,0 0-15 16,-3 1-9-16,3 0-11 0,-3 3-6 0,0 0-5 0,0 0-9 15,0 0-13-15,-3 16-10 0,3-7-10 16,0 0-16-16,0 4-9 0,3 1-14 0,-2-1-6 0,2 1-13 16,3-2-11-16,-2 0-9 15,4-1-5-15,-1 0-3 0,0-6-2 0,-1 3 11 0,4-4 7 16,-3-1 2-16,1-1 12 0,1-2 13 16,-4 0 26-16,4-2 16 0,-2 0 20 0,-3 1 11 0,0 0 16 15,-4 1 8-15,7-2 5 0,-4 2 1 16,-3 0-4-16,4-1 2 0,-4 1-13 0,3-3-5 0,-3 3-3 15,0 0-10-15,0 0 2 0,0 0-8 0,7 1-2 0,-7-1-8 16,0 0-10-16,4 3-3 16,-1-3-13-16,3 2-21 0,5-1-17 0,2-2-17 0,4 2-9 15,4-4-11-15,3 0-6 0,-3-3 6 16,1-1 6-16,1-3 15 0,-2-3 4 0,-4-2 8 0,1-3 15 16,-4-3 24-16,2 1 26 0,-3-1 18 15,-4 1 26-15,0 0 12 0,-5 6 15 0,2 3-1 0,-6 2-8 16,0 0-11-16,-2 4-8 0,2 1-4 0,-7-1-5 0,0 2-1 15,-1 3-10-15,-2 2-4 0,0 2-1 16,-3 2-6-16,2 1-22 0,1 5-19 0,-1-2-22 0,4 3-25 16,1 1-30-16,2 0-36 15,1 0-47-15,3-1-59 0,0 2-212 0,0-8-484 0,3 0 215 16</inkml:trace>
  <inkml:trace contextRef="#ctx0" brushRef="#br1" timeOffset="104467.1911">14241 4932 2417 0,'10'-17'-20'0,"1"-1"-26"0,3-2-5 0,-1 4 6 0,5 0 9 15,1 3 16-15,0 0 3 0,4 0 0 0,2 2 9 16,10-3-1-16,2 3 5 0,2 0-4 16,2 2 0-16,4 0 4 0,24-5 0 0,-22 6 0 0,23-3 1 15,-1 1-2-15,0-1 3 16,0 3-7-16,-21 3 4 0,25 1 0 0,-4 2 4 0,-21 3-1 0,3 2 1 15,-1 2 1-15,18 5-1 0,-23 2-2 0,-1 6 2 0,-3 1 0 16,-5 6-3-16,-1 6 3 16,8 20-2-16,-11 3 7 0,-9 5-2 0,-5 1 4 0,-7 15 2 0,-5 5 2 15,-3 6 0-15,-5 6-1 16,-2 4 1-16,-4 2-1 0,1 9 4 0,-7 6-4 0,4 3 2 16,-4 0 0-16,4 9 3 0,6 6 4 15,-2 5 3-15,2 5 0 0,2-1-4 0,4 9 0 0,-2 7 3 16,1 1-4-16,-1 5-6 0,6 8 7 0,-4-4-1 15,5 6-7-15,1 5 9 0,0-3-5 0,3 0-2 16,2-2 5-16,1-1-1 0,3-9-2 0,1 1-6 0,2-5 3 16,-3-3-3-16,4-7 1 15,4-5-8-15,-2-1 2 0,1-6 1 0,1-5-4 0,-4-6 0 16,5-2 9-16,-1-5-1 0,2-3-3 16,-2-5-1-16,2-4-5 0,-3-3 4 0,1-6-2 0,2-5 0 15,-3-3-3-15,0-7-2 0,-3-7-3 0,0-1-7 0,-3-6-5 16,-2-6-5-16,-2 0 5 15,-7-17-1-15,0 15 8 0,-3-15-4 0,1-2 8 0,-7-1 10 16,-1-2 3-16,-4-2 1 0,-4-3 3 0,4-9 3 16,-6-3-3-16,-4-1 4 0,-1-3-1 0,-3-3 6 0,-4-2 6 15,-12 0 10-15,-4-3 14 16,0-6 8-16,-4-3 12 0,-1-3 9 0,-1-3 3 0,-20-5-9 16,19 0 1-16,-26-9-12 0,3-2-4 15,0-4-8-15,1-5-12 0,2-4-14 0,2-1-22 0,4-6-27 0,4-4-38 16,10-1-67-16,7-8-77 0,1-1-248 0,8-6-494 15,3-5 219-15</inkml:trace>
  <inkml:trace contextRef="#ctx0" brushRef="#br1" timeOffset="105013.8041">15994 7646 224 0,'-7'-1'318'0,"-1"-1"-36"16,2 0-25-16,2 2-21 0,0-2-19 15,4 2-9-15,-6 0-2 0,2-2-11 0,4 2-13 16,-3-4-18-16,3 4-19 0,3-7-15 0,4 1-20 0,4-3-18 15,6-1-9-15,3-3-20 0,2 1-12 16,5 2-22-16,7-4-23 0,-6 4-18 0,10-3-31 0,-11 4-31 16,11-1-32-16,-10 5-22 0,-4 0-27 0,4 1-24 15,-4 2-47-15,-8 0-154 0,-1 4-411 0,-4-2 183 16</inkml:trace>
  <inkml:trace contextRef="#ctx0" brushRef="#br1" timeOffset="105399.8053">16134 7761 67 0,'-14'7'245'0,"1"-1"-26"16,3 0-21-16,3-2-20 0,0 0-18 0,0 1-16 0,4-2-12 15,3-1-15-15,0-2-13 0,6 5-24 0,2-5-15 0,8-1-21 16,5-4-20-16,3 0-6 0,4-5-12 16,10-4-8-16,0-3-3 0,2-2 1 0,-5-3-3 0,0-2-2 15,-3-1-6-15,-2-4-8 16,-8-2-5-16,-2 0-23 0,0 2-7 0,-10 4 7 0,-5 1 0 15,0 1 11-15,-7 1 18 0,-1 2 19 0,-4 5 20 16,-1-1 21-16,-5 2 20 0,2 3 10 0,-2 2 12 0,-1 0 5 16,3 2 7-16,-2 2 4 15,-1 1-9-15,6 1-2 0,-1 2-9 0,-1 1-10 16,5 3-2-16,-1-1-6 0,3 1-6 0,-1 3-6 16,1 2-4-16,5 4-6 0,0 1 0 0,4 1 0 0,5 6 0 15,1 2-2-15,3 0 4 0,6 8-9 16,5-2-4-16,-5 1 1 0,1 2-4 0,1 0 3 0,-9-9-20 15,3 10-15-15,-5 1-10 0,-2-8-11 0,-7 0-10 16,-6 1-13-16,-4-1-4 0,-3 1-10 0,-4-3-9 16,-3-3-5-16,-2-1-6 0,-1-2-12 0,0-4 5 15,-1-2-11-15,7-4-3 0,-1-3-6 0,3-4-20 16,1 0-149-16,1-2-307 0,3-5 136 16</inkml:trace>
  <inkml:trace contextRef="#ctx0" brushRef="#br1" timeOffset="105759.4496">16668 7480 241 0,'9'-9'299'0,"-2"2"-29"0,0 2-28 15,-2 0-23-15,-2 3-22 0,1-1-17 0,-1 0-8 0,1 3-10 16,-4 0-16-16,5 7-13 0,-2-4-11 0,1 4-11 16,-4 2-11-16,0 4-8 0,0 0-11 0,-2 2-6 15,0-1-6-15,-1 4-13 16,0 1-3-16,-3-5-18 0,1 0-12 0,3 1-10 0,-1-3-6 0,-1-3-3 15,3-1-1-15,-1-2-1 0,0 0 2 0,1-2 0 16,1-1 1-16,1-1-1 0,-1-2-3 0,0 0 3 16,0 0-1-16,4-14-2 0,-3 1 11 0,3 1 5 15,1-9 2-15,0 3 21 0,1-3-8 0,0 1 8 0,1 1-5 16,0 0 8-16,-1 6 1 0,2-5-3 16,-1 7 0-16,2 2 1 0,-1 0-18 15,-1 2 2-15,3 2-6 0,-3 0-3 0,0 3 8 0,4 1-15 16,-2 1 5-16,0 1-6 0,4 5-3 0,-3 0-12 15,1 1-12-15,-1 5-14 0,0 3-13 0,0-2-15 16,-4 1-13-16,-1 6-23 0,-1 2-13 0,1 0-10 0,-4 1-19 16,-1-1-19-16,2-2-16 15,0 2-20-15,1-5-44 0,-3-1-136 0,0-4-404 0,3-6 180 0</inkml:trace>
  <inkml:trace contextRef="#ctx0" brushRef="#br1" timeOffset="106076.9017">17033 7632 76 0,'10'-16'279'16,"-4"4"-4"-16,-2 0-2 0,0 1-10 0,-1 1-9 15,0 4-8-15,-3 0-18 0,1 1-9 0,2 0-16 16,-3 2-18-16,0 0-14 16,0 1-13-16,0 2-18 0,0 0-15 0,0 0-7 0,0 0-17 0,0 0-8 15,-10 11-17-15,7-5-12 0,2 3-5 16,0 0-30-16,1 4-16 0,1-1-15 0,2 1-16 16,4 0-16-16,0 1-17 0,0-1-9 15,3-3-6-15,1-1-9 0,2-1-3 0,0-3-3 0,-3-2 6 16,-1-1 9-16,4-4 5 0,-3-1 18 0,2-3 8 0,-2-4 20 15,-2-1 12-15,-3-2 9 0,-2-1 7 16,-2-6 7-16,-5 0 6 0,-2 3 4 0,-3-1 3 0,-2 2 6 16,-3 0 1-16,-2 3 1 0,-1 0 0 15,-1 2-7-15,-2 4-3 0,0 2-4 0,0 0-1 0,0 1-3 16,5 3-9-16,1 1-12 0,4 0-19 16,2 0-23-16,3 0-17 0,2 2-19 0,2 1-5 0,1-3-25 15,6 5-20-15,2-2-21 0,6 1-11 0,8-2-26 0,3 0-35 16,2-2-135-16,0-4-383 0,11-3 170 15</inkml:trace>
  <inkml:trace contextRef="#ctx0" brushRef="#br1" timeOffset="106250.3943">17349 7363 147 0,'14'-20'243'0,"-6"1"5"0,1-1 6 15,-5 7 3-15,2 0-3 0,-3 0 5 16,-1 5-18-16,1 0-11 0,-1 1-22 0,-2 2-27 0,1 1-16 16,-1 0-17-16,2 2-16 0,-2 2-15 15,0 0-7-15,0 0-9 0,-8 14-9 0,4-1-16 0,-3 6 11 16,3 3-20-16,-2 4-8 0,3 10-19 0,2 2-12 15,1 0-17-15,0-2-18 0,4 2-22 0,0 0-20 16,2 0-27-16,0 0-29 0,1-1-38 0,-3 0-38 0,2-13-46 16,-2 0-263-16,0 0-530 15,-4-6 234-15</inkml:trace>
  <inkml:trace contextRef="#ctx0" brushRef="#br1" timeOffset="107112.4562">17325 7474 123 0,'-1'-6'278'0,"1"2"-34"0,1 1-30 0,3 1-21 15,1-1-22-15,4 1-13 16,-1 0-16-16,8 0-14 0,4-1-17 0,3 1-18 0,3-2-24 16,1 3-21-16,2-3-23 0,1-2-18 15,7 0-15-15,1-1-14 0,-11-1-4 0,-2 0 0 0,2-2 2 16,-1-1 2-16,-2-2 5 0,-1-1 20 0,-3-1 10 0,-2-3 21 15,-3 0 16-15,1-1 16 0,-2 3 24 16,-3-2 16-16,-1 6 15 0,-3 1 8 0,-3 1 5 0,2 3-2 16,-3 0 1-16,-2 1-12 0,2 2-12 15,-1 1-16-15,-1 3-8 0,-1 0-6 0,0 0-10 0,0 0 1 16,-3 10-10-16,0-1-4 16,-1 6-4-16,-3 4-14 0,0 3 7 0,0 5-6 0,1 6-5 0,1 5 0 15,-1-2-13-15,2-1-11 16,-2 1-13-16,2 0-8 0,1-9-2 0,2 0-7 0,1-3 0 15,0 0-5-15,0-1-5 0,0-4-4 0,0-2 2 16,3-5-7-16,-1 0-4 0,3-5-8 0,0 0-5 16,2-3-9-16,2-2-11 0,3-3-9 0,2-2-9 15,2-3 0-15,5-4-2 0,2-3 1 0,-4-3 2 16,2-4 6-16,6-5 13 0,-10 4 3 0,4-8 13 16,-5 6 19-16,5-6 21 0,-7 7 30 0,0 4 17 15,-1-2 12-15,-2 2 14 0,-1 5 14 0,-3 2 7 16,0 1 12-16,-3 4 1 0,0-1-4 0,-1 3-11 0,1 1-5 15,-2 0-6-15,-1 0 7 0,-1 3-5 16,0 0-5-16,3 10-6 0,-4-2-2 0,-1 5-10 0,-1 1 0 0,1 6 9 16,-1 3-19-16,-1-2 0 15,-1 2-6-15,3-1-2 0,-3 2-12 0,-2-2-10 16,4-1-9-16,-2-2-11 0,2 0-8 0,0-6-8 16,2 0-5-16,-2-6-6 0,2 1 4 0,-1-3 0 0,1-3 3 15,1 0-2-15,0-2 1 0,0 0 4 16,0 0 4-16,-4-10 0 0,2 2 7 0,2-7 4 15,0-5-2-15,0-2 2 0,2-1 2 0,-1-4 5 16,-1-10 2-16,4 2 5 0,0-3 1 0,1 4 7 0,-1-3 9 16,1 11 8-16,1 0-3 0,7-8 6 0,-5 11 0 0,2-1-3 15,-1 5-1-15,0 3-4 16,1 5 3-16,0 0-3 0,0 4-2 0,-3 2-6 16,0 2-3-16,3 3 10 0,-3 0-6 0,3 5 0 15,-3-1-4-15,3 5 2 0,-2 1-3 0,-1 2 1 0,0 5 2 16,-1-2-3-16,-2-1-6 0,-2 6 0 15,-1 1-5-15,-2-2-5 0,-2 2 0 0,-2 0-6 0,0-1-2 16,-5-3 3-16,0 1 0 0,-1-1-2 0,1 1 3 0,0-8 1 16,-1 0 1-16,4-4 2 0,-3 1-2 15,0-2 7-15,3-1 9 0,0 0 10 0,3-1 8 16,1 0 1-16,-1-2 1 0,1 1 0 0,3-2-2 16,-6 3-6-16,5-1-3 0,1-2 2 0,0 0-2 0,3 5 3 15,1-2-3-15,3 1 0 0,1 1-3 0,5-1-10 16,1 4-14-16,6-1-17 0,-6-1-22 0,7 1-17 15,0 0-28-15,-2 1-5 0,2 0-19 0,-2 0-12 16,4 1-12-16,-2 0-25 0,2-3-222 16,-1 2-428-16,-1-2 190 0</inkml:trace>
  <inkml:trace contextRef="#ctx0" brushRef="#br1" timeOffset="107439.489">18735 7253 3278 0,'-6'-18'-48'0,"-1"-1"33"0,0 2 7 0,0 5 18 0,1-1 5 15,-1 5 20-15,3 0-3 0,1 3 0 0,0 0-3 0,-1 1 5 16,4 1-6-16,-3 0-2 0,2 1-8 15,1 2 3-15,0 0 3 0,-10 8-5 0,5-1 1 0,-2 6 2 16,0 1-4-16,-5 4 1 0,4 2-7 16,-1 0-1-16,2 1-2 0,-1-1-1 0,1 1 4 0,0 1-2 15,1-1-1-15,3 2-6 16,2-1-15-16,1 2-6 0,1-2-17 0,4 0-7 16,0-2-17-16,2-2-20 0,3-2-16 0,-3-3-24 15,4-4-15-15,3 0-23 0,-1-3-14 0,11-5-20 0,-3-1-19 16,4-3-184-16,-1-1-427 0,1-5 190 0</inkml:trace>
  <inkml:trace contextRef="#ctx0" brushRef="#br1" timeOffset="107739.9238">18936 7389 81 0,'13'-17'240'0,"-3"-1"2"16,-3 1 2-16,-4 4-4 0,0 0-6 15,-2 1 0-15,-2 4-1 0,1 2-8 16,-1 1-10-16,1-1-13 0,-2 2-17 0,1 1-19 16,-4 1-19-16,1 2 6 0,-2 0-35 0,-1 2-15 0,-1 4-11 15,-2 1-8-15,1 2-7 0,0 1-12 0,0 2-5 0,2 2-24 16,3 0-13-16,-1 4-6 0,5 1-11 0,3 1-12 15,2-7-11-15,1 1-10 0,2-3-9 0,4 0-8 16,-1 0-6-16,3-3-4 0,0-3-5 16,-1 1 6-16,1-5 2 0,0-1 9 0,-1-2 0 15,0-5 10-15,-2 1 10 0,0-5 11 0,-1 0 14 16,-2-1 11-16,-1-3 8 0,-3 1 21 0,-1-1-8 16,-1-3 8-16,-3 4 2 0,-1 1-3 15,-2 0 5-15,-2 1-1 0,-2 0-3 0,-2 0-2 0,2 3-7 0,-4-1-2 16,1 4-6-16,-2 0-22 0,0 2-22 15,1 1-17-15,3 3-34 0,0 0-36 0,0 2-28 16,2 0-31-16,1 3-43 0,3-2-55 0,-2 1-189 0,5 0-488 16,0 1 216-16</inkml:trace>
  <inkml:trace contextRef="#ctx0" brushRef="#br1" timeOffset="107919.8322">19209 7153 97 0,'6'-9'350'0,"-2"2"-26"0,0 1-27 0,-1 0-25 0,-1 1-29 0,1 2-24 16,-1 1-25-16,1 1-20 16,-3 1-13-16,11 4-20 0,-3 3-17 0,3 3 0 15,1 9-3-15,2 4-12 0,3 11-23 0,-3 1-27 16,-1 4-27-16,-5-3-31 0,-3 8-30 0,-7 0-32 0,-5 1-42 16,-7-1-45-16,-3-1-64 0,-19 13-218 15,8-18-464-15,-19 10 205 0</inkml:trace>
  <inkml:trace contextRef="#ctx0" brushRef="#br1" timeOffset="108309.5116">16435 8076 257 0,'-45'4'316'0,"7"0"-28"16,10 0-27-16,4-3-14 0,0 1-23 0,1 2-2 0,12-2-13 0,0-1-2 15,2 1-6-15,4-1-9 0,-1 0-6 16,2-1-18-16,4 0-22 0,0 0-16 0,0 0 8 16,10-9-35-16,8 2-8 0,9-2-8 0,15-2-11 15,6-1 0-15,32 0-6 0,6-5-4 0,7 3-2 16,11 3-8-16,11-1-11 0,7 0-1 0,10 2-3 15,10 1-13-15,9 3-9 0,4-3-4 0,1 1-1 16,6 0 8-16,-1 1-26 0,-3 0-11 0,-6-1 7 0,-11 1-15 16,-5 1-14-16,-11 1-5 0,-12-1-20 0,-16-1-17 0,-11-2-22 15,-19 2-30-15,-28 1-21 0,-14 3-14 16,-4-3 1-16,-11 3 5 0,-4-1-4 16,-5 2-8-16,-7-3-14 0,-5-1 5 0,-13 1-10 0,-17-2-28 15,-29 1-124-15,0 4-371 0,-6 0 164 16</inkml:trace>
  <inkml:trace contextRef="#ctx0" brushRef="#br1" timeOffset="108658.9154">16317 8283 149 0,'-79'17'275'0,"11"-1"-20"15,22-5-25-15,5-2-9 0,3 0-20 0,10-4-15 0,1 0-6 16,2-1-5-16,9-3-2 0,2 3 8 0,3-4 3 15,5 0-16-15,2-1-14 0,4 1-20 0,6-6-7 16,12-4-9-16,17-4-3 0,12-3-16 0,33-6-1 0,14 2-5 16,9-5-12-16,11 7-1 15,14 1-13-15,12 0 0 0,13 1-7 0,8 3-6 0,11 0 0 16,7 0 0-16,7 4-14 0,3 1 2 16,6 1-8-16,-1 1-9 0,-4 2 2 0,-1 7-3 0,-9-2-15 15,-7 1-6-15,-14 0-6 0,-14-1-13 0,-13-2-13 0,-16 2-22 16,-23-4-16-16,-15-5-19 0,-35 2-8 0,-6-4 1 15,-13 6 12-15,-6-5 4 0,-8 3 9 0,0-2 7 16,-4-4 11-16,-6 1 4 16,-6-1 4-16,-4 0 2 0,-4-1 4 0,-4-1-22 15,-5-1-22-15,-9-3-30 0,5 7-29 0,-11-4-27 0,4 2-16 16,6 4-38-16,1 1-171 0,0 2-423 0,4-2 188 0</inkml:trace>
  <inkml:trace contextRef="#ctx0" brushRef="#br1" timeOffset="111310.6055">19954 7013 128 0,'-3'-12'282'16,"1"1"-21"-16,-1-2-24 0,-3 2-14 0,-2 2-17 16,2 3-20-16,-2 0-20 0,1 1-10 0,-3 2-15 0,-4 2-15 15,0 4-5-15,-2 1-13 0,-2 4-15 0,-3 5 1 0,0 0-15 16,2 3-7-16,-3 2-9 0,3 3-9 15,0 9-4-15,2-6-6 0,0 6 1 0,6-4-10 16,2-1-6-16,1 1-11 0,2-1-14 16,3 1-10-16,3 8-6 0,3-13-6 0,1 1-6 0,3 0-8 0,0-2-14 15,5-4-3-15,2 0-7 16,3-4-7-16,0-3 4 0,1-1 0 0,-1-4 5 16,0-3 3-16,4 0 4 0,0-7 17 0,-1 2 9 15,-6-4 17-15,4-5 15 0,0 3 15 0,-6-1 17 0,0-5 10 16,0 1 16-16,-5 4 10 0,-2-1 2 0,1 2 4 15,-3 1 7-15,-1 2-1 0,1 0-10 0,-3 3-9 16,0-1-12-16,2 3-5 0,-4-1 7 0,2 3-19 0,0 0-8 16,0 0-6-16,-11 5-3 0,5 2-16 0,1 2-3 15,-1 2-12-15,-2 7-14 0,5-4-9 0,-3 5-14 16,2 0-17-16,3 1-17 16,1 4-19-16,0-2-18 0,0 0-15 0,4-1-20 0,-1-2-20 0,1-5-36 15,-1 1-199-15,-1-5-436 0,1-1 193 16</inkml:trace>
  <inkml:trace contextRef="#ctx0" brushRef="#br1" timeOffset="111639.9909">19985 7324 35 0,'0'-25'239'16,"-3"2"-6"-16,2 3-3 0,1 6-12 0,1 0-17 16,-1 4-10-16,0 1-17 0,3 2-18 15,0 0-16-15,-2 2-13 0,5 4-15 0,-2-1-12 0,3 0-9 0,3 2-10 16,3 4-6-16,1-1-12 0,-1 5-12 0,1 1-19 0,3 3-18 15,-2 0-13-15,1 4-20 16,-5-2-12-16,-3-1-22 0,2 3-18 0,-7-1-5 0,0-2 1 16,-3 0-3-16,-3 1 6 0,-1-3 8 15,-2-2 10-15,-1 0 2 0,0-2 17 0,-1-1 9 0,1-3 13 16,0 0 17-16,1-2 12 0,2-1 11 16,4 0 6-16,-9-5 2 0,6 0 6 0,-1-2 7 15,3-3 6-15,1-1-3 0,0-3 2 0,3 2-1 0,1-6 0 16,6 0-3-16,-3 2-7 0,3 3-7 0,4-3-3 15,0 1-10-15,4 3-7 0,-1-1-6 0,4 2-5 0,-1 1-8 16,0 2-9-16,1 2-15 16,-2 3-21-16,3 1-23 0,-3 2-41 0,-2 2-17 0,0-1-30 0,-3 3-165 15,0 0-353-15,-1-1 156 16</inkml:trace>
  <inkml:trace contextRef="#ctx0" brushRef="#br1" timeOffset="112523.0951">20485 7190 188 0,'-3'-7'260'16,"-1"0"-8"-16,0 0-15 0,-2 0-12 0,1 0-5 0,-1 1-3 0,-1 1-14 16,1 2-10-16,-1-2-17 15,-1 2-12-15,-1 2-19 0,0 0-10 0,-4 3-5 0,0 2-15 0,-1 1-8 16,0 2-19-16,-4 5-3 0,-2 0-3 0,3 2-10 16,0 2-7-16,3 0-7 0,0 1-5 15,6 0-9-15,1-3-2 0,1-1-4 16,2 1-9-16,1 0-5 0,3-1-9 0,0 2-12 0,3-3-11 0,1 0-3 15,2-1-3-15,2-3-6 16,1 1-5-16,3-4-3 0,-1 0 4 0,2-4 2 0,1 1-2 16,3-4-1-16,-3 1 3 0,2-4 5 0,-2-2 2 15,4-3 3-15,-2-2 2 0,-1-1 1 0,-5 1 5 16,0 0 10-16,0-4 1 0,-5 3 13 0,-2 1 6 0,1 3 2 16,-4 1 0-16,2 2 8 0,-4-1 4 15,2 2-2-15,-4 1-2 0,1 0 0 0,-1 3-10 16,-2 0 2-16,-2 1-6 0,1 1 2 0,-3 2-2 0,2 1 0 15,1 0-8-15,0 3-2 0,0 0 2 16,2 0-11-16,1 1-17 0,1 4-3 0,2-3-9 0,1 1-5 16,3 1-8-16,2 1-11 0,2-2-7 15,3-2-5-15,1 0-5 0,2-1 1 0,-2-2-4 0,5-1 5 16,-1-3 4-16,2-1 7 0,0-3 5 16,4-1 7-16,-1-3 6 0,-2 0 14 0,1-4 14 0,-4 0 19 15,3-5 5-15,-8-2 2 0,4 1 9 0,-1-1 9 16,-6 6 9-16,0-6 4 0,0 5 8 0,-1 0 2 15,-3 5-5-15,-1-2-1 0,-2 2-2 0,3 1 7 0,-3 2-10 16,0-1-8-16,0 3-9 16,0-1-6-16,0 4-2 0,-1-5-12 0,1 5 1 0,0 0 6 15,0 0-14-15,-13 9-18 0,10-2-6 0,-1 1-4 0,1 2-9 16,-4-1-6-16,6 4-3 0,-5-2-9 16,3 0-6-16,2 1-1 0,-2-3-4 0,3 0 0 0,0-1 3 15,-3-1-1-15,3-2 7 16,0-1 7-16,0 1 5 0,0-1 7 0,0-2 14 15,0-2 13-15,0 0 0 0,0 0 4 0,0 0 11 0,0 0-4 16,14-12 5-16,-8 5 15 0,1-3 7 0,3-2 3 0,1 0 6 16,0 2 2-16,1-1-2 15,0 1 2-15,0 0-7 0,0 1-3 0,1-1 0 16,0 4-3-16,2 1-3 0,-4 1-5 0,-1 2-2 16,0 0-5-16,1 2-9 0,-1 1-16 0,-3 2-11 0,1 1-2 15,-2 1-12-15,-3 3-5 0,1 0-7 0,-3 0 0 0,-3 3 1 16,-2 1 5-16,0-1 6 0,-2 2-5 15,-2-3 2-15,0 1 1 0,1 0 5 0,-1-1 2 0,2-4 3 16,-1 0 2-16,4-2 3 0,-1 1 15 16,0-3 20-16,1-2 2 0,3 0 3 0,0 0 5 15,-3-6 0-15,3 2 7 0,3-5 6 0,1 2 9 16,3-6 9-16,0 0 5 0,-1 1-3 0,8-4 9 0,0 0-7 16,-2 1-4-16,2 1-5 15,-3 4 0-15,0 3-9 0,2-1-4 0,-1 3-2 0,1-1-7 16,-2 3-3-16,-1 1-4 0,0 2-1 0,1 2 0 0,-4 1-9 0,3 1-17 15,-3 2-17-15,0 1-14 16,0 4-9-16,-2 2-13 0,-4 3-4 0,0-1-19 16,-3 4-10-16,-2-1-24 0,1-3-16 0,-1-2-21 15,-2 5-17-15,-1-6-15 0,1 1-27 0,-4-1-169 0,6-1-414 16,-2-4 184-16</inkml:trace>
  <inkml:trace contextRef="#ctx0" brushRef="#br1" timeOffset="113410.4325">21012 7296 25 0,'11'-17'233'0,"1"-1"-5"0,0 2-5 0,-1 0-9 0,-2 3-3 16,0 2-2-16,-1 2-13 0,2 0-12 16,-1 0-13-16,-2 4-18 0,0-1-13 0,2 3-16 0,-5 0-12 15,4 0-14-15,-2 2-6 0,0 1-11 16,-2 1-8-16,3 3-8 0,-3 2-14 0,2 0-7 0,-3 0-19 16,0 3-9-16,-2-2-3 0,0 1-7 15,-2 1-6-15,0 0-7 0,-1 0-11 0,1 2-2 16,-3-4-1-16,2 0 5 0,-1-3-1 0,1 1 1 0,0-1 9 0,-1-2 1 15,2 0 5-15,1-2-5 16,0 0 6-16,0 0 0 0,0 0 2 0,1-10 5 0,2 3 16 0,0 0-4 16,0-2 4-16,1 0 4 15,3-1 1-15,1-2 6 0,-1-1 0 0,2 1-2 16,0 1 1-16,1-1-1 0,1 0 3 0,1 4-2 16,0-2-3-16,0 2 2 0,0 1-6 0,1 0-3 0,0 2-1 15,-3 1-6-15,-3 2 1 0,2 0-5 0,0 2-1 0,0 2-3 16,-3 0 2-16,-1 2-8 0,0 3-8 15,-3-1-6-15,0 3-8 0,-2 2-2 0,-2 1-2 16,-3 0-4-16,0 1 0 0,1 2-1 0,-3-2 0 16,1 0 2-16,0-1-9 0,1-1-8 0,1-2-2 0,1-1 2 15,2 0 0-15,-1-4 6 16,2 2 0-16,2-2-4 0,-1-1 7 0,5 0 2 16,1 0 3-16,3-3 3 0,3-1 3 0,2-2 6 15,4-2-3-15,1-2 4 0,1 0 5 0,-1-2 9 16,1-2 8-16,0 1 5 0,0-1 18 0,1-2 8 15,-1 0 12-15,-2 1 0 0,-2-2 17 0,-1 1-6 0,2-2 1 16,-2 2 6-16,-2-1-1 0,-4 2 8 0,0-1-2 0,-1 3-6 16,0 1 0-16,-2 0-1 15,-5 2 1-15,0 1-10 0,0 1-5 0,-3 0-3 0,-1 1-12 16,-3 2 0-16,-2-1-8 0,-3 2 2 16,-4 2-7-16,-1 1 11 0,-1 1-21 0,2 2-5 0,0 0-1 0,0 2-4 15,2 3 0-15,2-1-12 0,0 2-10 0,1 3-13 16,2-1 1-16,2 0-18 0,2 0-9 15,2 0-15-15,1-1-11 0,3-1 0 0,-2-2-7 0,4-2-6 0,-1-1 6 16,3-1 3-16,0-1 11 16,1-3 5-16,1-1 14 0,1-1 3 0,3-2 11 15,0-3 13-15,-2 0 17 0,0-1 13 0,-1-2 12 16,0 2 12-16,-2 1 11 0,-2-1 7 0,0 1 6 0,-1 1-3 16,-1 1-3-16,1 1-1 0,-2 1-6 15,-2 0-1-15,2 0-6 0,-1 1-5 0,-2 1 0 16,0 0-4-16,0 0 4 0,0 0-14 0,0 0-10 15,0 0-7-15,-4 10-14 0,4-6-4 0,0 0-5 16,2 1-3-16,0 0 0 0,0-1 2 0,2 0 1 16,2 0 4-16,0 1 5 0,0-3 7 0,-1-1 19 15,0 4 16-15,-2-4 6 0,1 1 11 0,-1 0 6 0,0-1 7 16,-3-1-10-16,4 4 0 0,-4-4-2 0,0 0 5 16,2 6 2-16,-1-2 1 0,-1 2 1 0,-1 3-8 15,2-2-1-15,-2 4-7 0,-3 2-7 16,2-1-5-16,2 0-21 0,0 2-14 0,1-1-13 0,2-2-17 15,0 3-14-15,1-3-18 0,-1-2-28 0,1-1-4 16,3-1-15-16,0 2-8 0,3-2 1 0,3 0 11 16,1-3 3-16,0 1-1 0,0-2 4 0,-1-2 4 15,-3 0 2-15,1 0 3 0,-3-2 5 0,-3 0 0 16,0 0-4-16,-2-1-16 0,-2-1-103 0,-1 3-244 16,-6-4 109-16</inkml:trace>
  <inkml:trace contextRef="#ctx0" brushRef="#br1" timeOffset="113699.4232">20191 7659 245 0,'-14'5'252'15,"4"-2"-24"-15,0-2-24 0,3 2-18 0,4-1-16 0,2-1 4 16,1-1-6-16,11 2-11 0,6-1-16 16,21-1-7-16,10-2-17 0,25-2-14 0,2 1-7 0,9-1-11 15,4-1-7-15,6 7 1 0,4 0 1 16,5-1-8-16,4-2 0 0,4 4-12 0,-1-2-7 0,-1-1-3 16,-8-1-8-16,-5 2-9 0,-13 0-12 0,-10 2-19 15,-23 1-25-15,-7 2-38 0,-15-1-53 0,-2 1-56 16,-12-2-55-16,-8 3-194 0,-4-2-453 15,-7-3 201-15</inkml:trace>
  <inkml:trace contextRef="#ctx0" brushRef="#br1" timeOffset="113939.9651">19892 7966 269 0,'-21'1'352'0,"7"1"-36"15,4 0-33-15,3 2-29 0,3-2-28 0,5 1-17 0,8 3-24 16,5-1-19-16,13 1-14 16,16 1-13-16,26-3-16 0,3 2-13 0,6-7-8 0,5 0-15 15,1 1-8-15,11 0 8 0,0-1-20 16,7 2-9-16,-2 3-15 0,2 0-16 0,-2 2-16 0,-4 1-17 16,-11-2-25-16,-6 2-35 0,-8 2-45 15,-24-2-35-15,-5-2-52 0,-12 1-75 0,-8-3-146 16,-9 1-455-16,-7-1 202 0</inkml:trace>
  <inkml:trace contextRef="#ctx0" brushRef="#br1" timeOffset="114149.9635">20256 8113 103 0,'-92'-8'400'0,"20"1"-17"16,27 4-22-16,4 0-31 0,16 2-35 0,2 1-27 0,8-2-29 0,2 1-30 15,5 2-18-15,2-1-17 0,2 0-25 0,4 0-6 16,0 0-16-16,37-1-14 0,9-3-16 0,36 2-5 15,8-2-5-15,6 1-15 0,8 0-3 0,4 3-10 16,9 3-16-16,-1-2-20 0,2 2-19 16,0 0-2-16,-2 0-15 0,-2-2-4 0,-3-1-13 0,-4 2-25 15,-3-4-21-15,-11 0-33 0,-8-4-30 16,-10 4-56-16,-5-4-69 0,-32 2-259 0,-14-2-566 16,-5-4 250-16</inkml:trace>
  <inkml:trace contextRef="#ctx0" brushRef="#br1" timeOffset="114324.3098">20994 7975 2594 0,'0'0'62'0,"-5"-3"-46"0,4-2-18 0,-2 1-25 15,0 1-37-15,2 0-57 0,-1-2-62 0,2 1-65 0,-4 2-91 16,3-2-365-16,-4-1 162 0</inkml:trace>
  <inkml:trace contextRef="#ctx0" brushRef="#br0" timeOffset="497613.222">7037 9427 228 0,'-23'-14'214'0,"-4"2"-18"0,-8-1-18 0,-5 3-18 16,3 1-18-16,-3 6-22 0,-1 0-1 0,-1 3-12 0,-3 3-6 15,-2 1-11-15,0 6 1 0,0 1-2 0,-1 3 1 0,3 2-7 16,-17 13 2-16,24-4-4 0,-1 3 0 15,-12 16 2-15,5 0-8 0,15-7-1 16,-10 19 1-16,4 8 2 0,5 0-7 0,5 7 3 16,2 2 1-16,5 0-5 0,3 2-12 0,4 1 9 0,5 0-12 15,5 0 1-15,5-1-5 0,6-1-5 16,6-2-3-16,10-4-3 0,4-4-3 0,10-5-6 0,4-2-3 16,6-3-2-16,7-7 0 0,7-5-2 0,9-2-3 15,3-7-6-15,5-3-14 0,4-8-3 0,2-10-22 16,2-6-11-16,4-8-13 0,1-6-12 0,-1-13-11 0,4-7 4 15,-6-9-3-15,-5-8 4 16,-5-9 8-16,-1-6 10 0,-8-9 9 0,-11-2 14 0,-8-9 13 0,-8-6 7 16,-9 1 20-16,-7-4 5 15,-6-4 6-15,-11-1-1 0,-6-2 3 0,-7 0-6 0,-5 0 6 16,-12 4-5-16,-1 2-6 0,-9 12-1 16,-6-1-2-16,-5 8 0 0,-7 11-1 0,-10 7 1 0,-8 9-6 15,-8 14-1-15,-11 10-18 0,-8 7-19 0,-4 9-16 16,-10 6-22-16,-2 9-21 0,-2 7-19 0,0 6-18 15,6 3-18-15,7 2-14 0,4 3 0 0,7 6-5 0,9 0-14 16,13 1-134-16,8-1-338 0,23-7 149 16</inkml:trace>
  <inkml:trace contextRef="#ctx0" brushRef="#br2" timeOffset="1.04396E6">9126 6268 126 0,'0'0'172'0,"-7"-1"-8"0,3-1-18 0,1 1-14 0,3 1-14 15,-7-2-11-15,7 2-12 0,-8 3-5 0,3-3-10 16,1 3-11-16,1-2-6 0,2 1-7 16,1-2-7-16,-7 5 0 0,4-1-8 0,-1-1-8 0,2-1 0 15,-1 2-4-15,2-1-1 0,-1 1-6 0,0 1 2 16,0-1-4-16,1-3-1 0,1 3-3 0,-2-1-2 16,2-3 1-16,-1 5-1 0,1-5 6 0,-1 2 0 15,1-2 2-15,0 2 6 0,0-2 14 0,0 0 15 16,0 0 2-16,0 4-9 0,0-4-4 0,0 0-2 0,0 0-1 15,0 0 3-15,1-10 2 0,0 7 1 16,-1 3 1-16,-1-6 1 0,0 3-8 0,1-1-2 0,0 1-1 16,-3-1-7-16,1 1-3 0,0-2 0 15,0 3-6-15,1-1-2 0,-2 1-3 0,1 0-1 16,2 2-3-16,-3-5-2 0,3 5 0 0,-2 0 1 0,2 0-7 0,0 0-2 16,-3-3-7-16,3 3-10 0,0 0-5 15,0 0 0-15,0 0 3 0,0 0-3 0,0 0 7 0,0 0-1 16,0 0-2-16,0 0 5 15,13 5-1-15,-12-4 2 0,-1-1 3 0,4 0-2 0,-2 3 7 16,-2-3 11-16,0 0 6 0,3 1 4 0,-3-1 13 16,0 0 12-16,0 0 4 0,0 0-3 0,0 0-3 15,0 0-6-15,0 0-5 0,-3-7-4 0,1 4-1 16,0 0-5-16,0-1-5 0,-1 2 3 0,1-1-3 16,1 1-5-16,-1-1 3 0,2 3-20 0,-2-3-21 15,2 3-27-15,0-3-39 0,0 3-41 0,0 0-43 16,0 0-30-16,0 0-50 0,0 0-132 0,0 0-418 0,0 0 185 15</inkml:trace>
  <inkml:trace contextRef="#ctx0" brushRef="#br2" timeOffset="1.04524E6">8665 7267 127 0,'0'0'133'0,"-4"0"0"0,4 0-6 0,0 0-6 16,0 0 3-16,0 0-8 15,0 0 0-15,0 0-11 0,0 0-2 0,0 0-5 16,0 0 1-16,0 0-4 0,0 0-1 0,0 0-2 15,0 0-2-15,0 0 1 0,0 0-4 0,0 0-1 16,0 0 3-16,0 0 0 0,0 0-4 0,0 0 1 16,0 0-2-16,0 0-3 0,0 0 0 0,0 0-4 0,0 0-3 15,0 0 4-15,0 0-7 0,0 0-8 16,0 0-3-16,0 0-4 0,0 0-5 0,0 0-1 16,0 0-5-16,0 0-7 0,0 0-3 0,0 0-2 0,0 0-1 15,0 0-6-15,0 0-9 0,0 0 4 0,0 0-4 0,0 0-5 16,0 0-6-16,0 0-17 0,0 0-15 0,0 0-20 15,0 0-20-15,0 0-32 16,0 0-32-16,0 0-37 0,0 0-36 0,0 0-54 0,0 0-158 16,0 6-451-16,0-6 200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6:14:48.16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7365 2190 5 0,'1'-4'226'15,"-1"2"-39"-15,0 2-34 0,2-3-48 0,0 1-60 16,-2 2-63-16,7-1-100 0,-7 1-126 0,9 0 56 16</inkml:trace>
  <inkml:trace contextRef="#ctx0" brushRef="#br0" timeOffset="6958.0842">11082 2252 197 0,'0'0'189'16,"0"0"-42"-16,0 0-41 0,0 0-46 0,0 0-58 0,0 0-62 15,-2 9-48-15,3-4-115 0,-1-1 52 0</inkml:trace>
  <inkml:trace contextRef="#ctx0" brushRef="#br0" timeOffset="17553.0589">1808 2132 118 0,'1'-4'268'0,"-1"0"-25"0,0 2-18 15,-1-3-22-15,-4 3-9 0,0-2-13 0,2 3-3 16,-1-2-12-16,-2 2-17 0,-1 1-14 0,0 0-11 0,-4 2-11 15,1 1-8-15,-4 5-14 0,0-1-4 0,1 0-1 16,0 4-16-16,-5 4-3 0,4 0-6 0,-2 4-4 16,4 1-5-16,-5 2-2 0,3-2-3 0,4 3 0 15,-7 9-2-15,3 0-5 0,3-7 4 0,-1 10 1 16,0-2-1-16,2 3-3 0,0-2-7 16,6 2 3-16,-2-1-4 0,2 0-1 0,3-8 2 0,-2 7-7 15,3 1-5-15,4 0-6 0,2 2 7 0,-1-11-5 16,-1 1-2-16,2-2 1 0,7-2-3 0,-5 1 4 15,5-2-7-15,1-2 0 0,3-1-7 0,1-5-4 16,2-1-6-16,4-6 0 0,1-1-3 0,2-5 2 16,1-4-6-16,10-4-7 0,2-8 4 0,-2-1-9 15,0-6-1-15,4-4 6 0,-4-3 19 0,13-12-26 16,-18 8 2-16,15-15 5 0,-18 15-1 0,-2-3 5 16,10-18-1-16,-15 15 6 0,3-18 3 0,-6 17 1 15,4-20 8-15,-10 19 0 0,-4-2-2 0,0-18 1 16,-5 16 9-16,-2 3 7 0,-3-4-1 0,-2 3 0 15,-7 2 0-15,3 1 5 0,-3 2-3 0,-1 13 1 16,0-1 7-16,-3 6-1 0,-1-1-6 16,-3 7-2-16,-4-1-1 0,-3 6-3 0,-1 4-5 15,-3 1 0-15,-1 5-4 0,-9 3-1 0,6 2-1 16,-2 7 3-16,-4-1 0 0,7 7-2 0,-3-1 0 16,6 7 0-16,1-1-1 0,9-4-1 0,-3 10 2 15,0-1-4-15,4 5 5 0,3-2-3 0,3 4 2 16,5 6-2-16,2-4 0 0,0 4 4 0,4-4-6 15,4 4 10-15,3 1-6 0,4-1 1 0,6-2-7 0,0-2 1 16,5 0-9-16,1-3-14 0,5 1-14 0,3-6-8 16,0-2-19-16,3-2-14 0,-2-6-12 15,2 2-22-15,-10-8-27 0,1 0-38 0,-1-1-50 0,-4-3-219 16,-6-4-487-16,0-2 216 0</inkml:trace>
  <inkml:trace contextRef="#ctx0" brushRef="#br0" timeOffset="18534.1384">2436 2498 215 0,'1'-6'227'0,"-1"3"-11"15,0-1-4-15,0 4-1 0,0-5-2 0,0 5-17 16,0-4-10-16,0 4-13 0,0-2-15 0,0 2-13 0,0 0-13 16,0 0-14-16,0-3-7 15,0 3-11-15,0 0-14 0,0 0-5 0,0 0-8 16,0 0-10-16,0 0-11 0,0 0-5 0,0 0-7 16,0 0 1-16,0 0-2 0,-3 8-10 0,2-2 6 15,-2 0-7-15,2 2-1 0,-2 0-4 0,0 1 6 16,3 6 1-16,-3-3-11 0,-1 3-2 0,1 0-2 15,2 4 1-15,-2 0-4 0,-3 1 3 0,5-3-1 16,-1 5 1-16,1-2-3 0,1-2 3 0,-3-3-4 16,1-2 0-16,4 0-2 0,-2 1 4 0,4-2-1 15,-2-2-3-15,-1 0 3 0,5-1-2 0,-3-5 1 16,-1 0 1-16,4 1 0 0,0-3 1 0,-2-1-3 16,5-2 2-16,-1-1-7 0,2-1-1 0,0-3 0 0,2-2-1 15,0-1-1-15,-2-1 2 0,3-6-1 0,0 0-2 16,-1-3 3-16,-3 0 6 0,1 0-10 0,-3-3 8 15,-1-1 5-15,-2 0-1 0,3 0 28 16,-4 2 32-16,1 1 0 0,-1 6 25 0,-2 1 2 0,1 3-15 16,-1 2 3-16,-1 2-27 0,0 0 14 0,0 2-10 15,0 0-3-15,0 1-15 0,0 0 1 0,0 3-5 16,0 0-7-16,0 0 0 0,0 0-11 0,0 0 3 16,-3 14-11-16,2-5-4 0,1 3-10 0,0 1-19 15,-1 0 12-15,-1 3-2 0,2 3-6 0,0-5-12 16,-1 7 0-16,1-1-12 0,-3 0-11 0,3 2-15 15,0-1-13-15,0-3-4 0,0 2-17 0,0-5-15 16,0 0-19-16,3-3-22 0,1-1-16 0,-1-5-15 16,1-1-28-16,2-2-36 0,0 1-197 15,-1-2-487-15,-5-2 215 0</inkml:trace>
  <inkml:trace contextRef="#ctx0" brushRef="#br0" timeOffset="18949.7785">2730 2590 31 0,'-3'2'188'0,"3"1"-6"0,-3 0-19 16,2 2-14-16,1-3-15 0,0 2-8 0,0-1-15 16,0 2-7-16,1-1-9 0,1-1-10 0,-1 1-11 15,2 0-2-15,0-3-12 0,1 3-9 0,0-3-4 16,2 1-10-16,0-1-6 0,-1-2-15 0,5-1-4 15,-3 1-6-15,2-2 5 0,-2 0-6 0,-1-3 1 16,-1 2-3-16,2-3 13 0,-2 1 1 0,-1-1 15 0,-1 1 13 16,0-2 7-16,-1 1 5 0,-2 0 14 0,2 0 8 15,-3 1 6-15,-1 2-1 0,0-3-4 0,-3 1-3 16,1 1 8-16,-2 0-6 16,-1 3-2-16,0-2-18 0,0 3 13 0,0 0-12 0,1 0-9 0,-3 1-9 15,4 2 2-15,-4 1-5 0,2 0-1 0,0 2-11 16,1 1 4-16,2 0-5 0,0 2-1 0,-2 4-1 15,5-3-6-15,-2 3 8 16,3-2-8-16,0 3-2 0,0 1-3 0,1-3 0 16,1-1-7-16,-1 2-6 0,3 0-9 0,1 3-16 15,-3-4-15-15,3 1-11 0,-1-3-18 0,0 1-18 16,0-2-18-16,2-2-21 0,1-2-29 0,0-1-16 16,3-1-27-16,0-2-194 0,-3-2-424 0,3-1 188 15</inkml:trace>
  <inkml:trace contextRef="#ctx0" brushRef="#br0" timeOffset="19267.4862">2978 2537 109 0,'-1'-6'285'0,"0"-3"-18"0,1 2-22 15,-4 1-8-15,0 0-11 0,0 2-21 0,-1 1-17 16,0-1-17-16,0 3-16 0,-1 0-18 0,0 2-15 16,-1 0-13-16,3 2-10 0,-2 0-11 0,-1 1-8 15,0 2-6-15,3 1-11 0,1 0-4 0,-1 2-6 16,2 0-8-16,4 0-5 0,-1 2-3 0,0-1-11 15,4 3 2-15,-1-2-9 0,2 2-2 0,-1 0-6 16,4-2-1-16,2 5-5 0,-2-5 0 0,-4-3-1 16,2 4-2-16,-2-5-5 15,1 2 3-15,-1-3-3 0,-2 2-3 0,1-2 4 0,0 1-1 0,-2-1 0 16,-2-1 0-16,-1-1 4 0,0-1 1 0,-1 2-2 16,-2-2 2-16,-1 2-3 0,-2 0 0 0,-2-2 4 15,-2-2 0-15,1 1-4 0,2 0-8 0,-6-1-8 16,1 1-11-16,3-2-16 0,-4 0-12 0,4-3-12 15,0 1-27-15,2 0-15 0,1-2-43 0,2-3-35 16,2 4-18-16,1-6-166 0,0-2-403 0,5-2 178 16</inkml:trace>
  <inkml:trace contextRef="#ctx0" brushRef="#br0" timeOffset="19489.4187">3096 2376 157 0,'5'-2'311'16,"-2"-1"-22"-16,-1 1-24 0,1 0-22 0,0 0-21 15,-3 2-9-15,0 0-7 0,0 0-15 0,0 10-13 16,-3-3-10-16,0 2-21 0,2 0-11 0,-2 7-15 16,-3 2-11-16,2 2-15 0,0 0-7 0,1 1-6 15,2 2-5-15,-2 0-7 0,-1 1-13 0,2-1-12 0,-1 1-15 16,2 1-23-16,-2-1-7 0,2 2-12 0,-2-5-18 16,0 1-18-16,0-7-6 15,-1 3-22-15,1-2-13 0,-1-4-12 0,4-2-27 0,-2-3-26 16,1 0-24-16,2-3-21 0,-1-1-30 0,0 1-140 15,0-4-399-15,0 0 177 0</inkml:trace>
  <inkml:trace contextRef="#ctx0" brushRef="#br0" timeOffset="19947.734">3042 2634 5 0,'0'0'189'0,"0"0"-17"0,0 0-15 16,2-4-10-16,-1 2-17 0,-1 2-8 0,4-3-14 0,2 2-6 16,1-2-2-16,2 0-5 0,1-1-5 0,-2 0-5 15,5 1 1-15,-3-1 2 0,0-1 4 0,-2 1 5 16,0 1 11-16,0-2 1 0,-1 2 6 0,-1-1 1 16,-1 1 1-16,-1 2 7 0,-1-1 4 0,1 1 0 15,-2-2 7-15,0 1-4 0,1 1-3 0,-3 1-6 16,0 0-5-16,4-3-13 0,-4 3-8 0,0 0-12 15,0 0-10-15,0 0-18 0,3 0 0 0,-3 0-3 16,0 0-7-16,0 0 0 0,0 0-4 0,3-3-13 16,-3 3-1-16,0 0 3 0,0 0-11 0,0 0 3 15,0 0-11-15,0 0 2 0,0 0-3 16,0 0 0-16,0 0-2 0,0 0 16 0,0 0-14 16,0 0 0-16,0 0 0 0,0 0-2 0,5 0 5 15,-5 0-8-15,0 0-9 0,0 0 3 0,0 0 3 16,0 0 8-16,0 0-7 0,0 0 1 0,0 0-5 15,0 0 2-15,0 0-6 0,0 0 1 0,-3 9 11 16,2-5-5-16,1 1-5 0,-2 2-6 0,2 0 4 16,-2 1 6-16,2 2-2 0,-1 0-13 0,-1 2-1 15,1 1-27-15,1 0-18 0,0 1-16 0,-1-1-29 0,0 1-28 16,1-1-35-16,-1 0-43 0,2-1-53 0,-1-5-59 16,-2-1-177-16,-1 0-539 15,3-2 239-15</inkml:trace>
  <inkml:trace contextRef="#ctx0" brushRef="#br0" timeOffset="20678.7469">3297 2591 201 0,'0'0'294'0,"0"0"-1"16,0 0-14-16,0 0-18 0,0 0-13 0,0 0-20 16,0 0-22-16,0 0-18 0,0 0-21 0,0 3-12 15,0-3-20-15,0 0-10 0,0 0-17 16,-5 2-9-16,3 1-16 0,-2-1-2 0,1 1-11 16,-2 1-6-16,3 0-13 0,-3 3 3 0,1-3-8 15,-2 1-5-15,3 2-4 0,-1-1-8 0,1 2-2 16,0 1-4-16,2-4-4 0,-2 3-8 0,3-1-4 15,0 0-8-15,0-1-9 0,2-1-6 0,-1 0-8 16,-1 0 1-16,3-2 0 0,-2 1 6 0,2-1-2 16,0-1 2-16,0-1 3 0,-3-1-2 0,8-1 7 0,-2 0 0 15,-3 0 4-15,4-3-1 0,-3 1-3 0,1-2 9 16,0 0 14-16,0 0 6 0,-1-1 5 0,1 0-1 16,-2-1 4-16,1 1 8 0,-1-1 13 0,1 1 4 15,-1-1-3-15,1 3-1 0,-2-4 9 0,0 3-1 16,1-2-24-16,0 1 27 0,-3 0-13 0,2 3 6 15,1 0-7-15,-1-1 0 0,-1 1-6 0,0-1-5 16,1 0 0-16,-1 2-6 0,2-1-8 0,0 1-6 16,0 0 0-16,-1 1-6 15,3 0-3-15,-5 1-18 0,5 0 28 0,-5 0-10 0,7 1 1 16,-4 2-5-16,0 0-7 0,0 1 15 0,1 2-16 16,-4 1-14-16,4 1 2 0,-1 4 0 0,-1-4 2 15,-2 4-7-15,1-6-14 0,-1 4 3 0,-1-1-11 16,-1 0 0-16,1-1-1 0,-1-1 5 0,1 0 2 15,-2-2 0-15,3-1 9 0,-1-1 6 0,-1 0 5 16,1 1 5-16,1-4 0 0,0 0-4 0,0 0 6 16,0 0 2-16,0 0-3 0,-3-11 3 0,5 5 4 0,-1-3-1 15,2 2 6-15,-2-2 6 0,2 0 4 0,1-4-6 16,2 2 1-16,-2-2 2 0,3 2 0 0,-1 2-5 16,-2 1 3-16,2 1 2 15,-2 0-5-15,3 0-4 0,0 3 2 0,-1 0-4 0,-1-1 7 16,1 4-2-16,-3-1-4 0,2 4 6 0,-5-2 4 0,9 3-6 15,-4 1 0-15,0 2 2 0,-1 2 3 0,-3 1-5 16,1 3-1-16,2 1-1 0,-4 1 1 16,1-1-15-16,-1-1-19 0,0 3-20 0,-1-1-37 0,-1 0-26 15,-2 0-33-15,0-2-38 0,1-1-54 0,0-2-246 16,-1-2-529-16,3-3 234 0</inkml:trace>
  <inkml:trace contextRef="#ctx0" brushRef="#br0" timeOffset="21000.3537">3700 2473 223 0,'-1'-4'294'0,"1"4"-31"0,0 0-28 0,-2-2-20 15,2 2-20-15,0 0-16 0,0 0-18 0,-11 9-13 0,8-4-17 16,2 0-10-16,-3 4-20 0,1-4-2 0,0 2-12 15,2-2-11-15,-1 1-15 0,1-2-12 0,1 1-13 16,0-1-6-16,0-1-5 0,1-1-1 0,-1-2 6 16,2 2-6-16,-2-2-1 0,0 0-2 0,0 0 5 15,11-6 0-15,-10 3 5 0,2-1 2 0,0 0 12 16,0-3 2-16,-2 4-4 0,1-1 11 0,-1-1-6 16,2 1 2-16,-2-2-13 0,1 3-3 0,-2 0-5 15,1 0-5-15,-1 0 0 0,0 3-14 0,0 0-14 16,0 0-15-16,0 0-23 0,0 0-26 0,0 0-34 15,-17 9-32-15,13-3-40 0,0-1-50 0,1 3-218 16,-3 0-477-16,1 3 212 0</inkml:trace>
  <inkml:trace contextRef="#ctx0" brushRef="#br0" timeOffset="21273.7097">3658 2774 143 0,'-1'4'265'0,"-1"-1"-13"0,1 1-4 16,1-4-20-16,-3 6-21 0,3-3-20 0,-1 1-19 15,1-4-16-15,-2 6-12 0,2-6-15 0,2 6-11 0,-1-4-15 16,-1-2-11-16,0 0-10 0,1 4-7 0,-1-4-7 16,5 1-6-16,-5-1-2 0,0 0-1 0,0 0 7 15,2 4 6-15,-2-4 21 0,0 0 2 0,0 0 5 16,0 0-3-16,0 0-10 0,0 0 1 0,0 0-20 15,0 0-8-15,0 0-5 0,0 0-3 16,0 0-12-16,-15-6-29 0,15 6-42 0,-6-2-51 0,6 2-55 16,0 0-63-16,-10-1-84 0,5-3-208 0,5 4-536 15,-2-5 237-15</inkml:trace>
  <inkml:trace contextRef="#ctx0" brushRef="#br0" timeOffset="21434.0089">3761 2698 48 0,'3'3'234'0,"-3"-3"-31"0,0 0-24 0,0 0-32 16,7 2-47-16,-7-2-74 0,10-2-91 0,-6 0-81 16,4 0-157-16,-2 0 69 0</inkml:trace>
  <inkml:trace contextRef="#ctx0" brushRef="#br0" timeOffset="23129.1289">4200 2411 186 0,'3'-9'235'0,"0"-2"-7"0,-2 3-2 0,-1 1-4 15,0 1-7-15,3 1-13 0,-3 0-12 0,0 2-16 16,3 0-19-16,-3 0-14 0,1 0-16 15,-1 3-16-15,0-3-10 0,0 3-16 0,0 0-10 16,0 0-4-16,0 0-8 0,0 0-7 0,0 0 4 16,-4 12-8-16,4-4-10 0,-3 1 0 0,2 3-4 0,-2 1-5 15,0 6-5-15,-1-1-1 0,4 4-1 0,-3 1-3 16,-1 1 3-16,1 2-4 0,0-3-5 0,3 4 5 16,-4-3-8-16,4 2 5 0,-3-4-4 0,1 0-5 15,-1-1-12-15,1-7-10 16,-2 6-15-16,3-8-18 0,-2 2-20 0,1-2-28 0,1-4-33 15,-2 1-41-15,2 0-40 0,-1-4-48 0,-2 0-128 16,1-2-417-16,2 0 185 0</inkml:trace>
  <inkml:trace contextRef="#ctx0" brushRef="#br0" timeOffset="23745.6459">3968 2441 64 0,'-1'-3'211'15,"1"3"-20"-15,0 0-18 0,2-5-19 0,3 3-14 16,0 0-12-16,4-2-13 0,0 2-10 0,7-1-11 16,-2 2-10-16,3-2-6 0,4-3-7 0,4 2-10 15,-1 0-2-15,-1 0-9 0,2-1-6 0,2 0 2 0,-2 1-8 16,2-3-1-16,-4 3-7 0,-1-2 2 0,-3-1-9 15,-7 2 2-15,2 1-1 0,0-2 14 16,-4 3 11-16,-3 1 11 0,0 0 12 0,-1 0 7 16,-2 1 2-16,0-1 2 0,-1 0-2 0,-3 2-4 15,6-2-6-15,-6 2 0 0,3 0-11 0,-3 0-6 16,0 0-4-16,4-1-5 0,-4 1-5 0,0 0-9 0,3 3-2 16,-3-3-7-16,0 5 1 0,1-1-6 0,-2 4 2 15,1 0-3-15,-2 3-2 16,4 4 4-16,-2 2 2 0,-3 4-8 0,0-1-5 15,3 2 4-15,0 0-1 0,-1 1 6 0,-1 1-6 16,2-1-5-16,-3 1-3 0,1 2 0 0,-3-2-9 0,5-1-2 16,-4 0-1-16,1-2-11 0,-1 0 4 0,1-4-3 15,-1-4 7-15,1 0-1 0,3-2 7 0,-3-3-6 16,2-1 3-16,-2-1 3 0,0-2-1 0,3 1 5 16,0-2 3-16,0-3 1 0,0 0 6 0,0 0-3 15,0 0 3-15,0 0-2 0,0 0-2 0,0-15 0 16,0 8 6-16,0-3-5 0,3-2 3 0,0 0 9 15,-2-1-10-15,5 0-3 0,-2-1-1 0,3 1 1 0,0 1-5 16,0 0 9-16,2 0-5 0,-1 1-3 0,2 2-1 16,-2 3-2-16,0-1 2 0,0 2 2 0,2 0-3 15,-3 1-3-15,2 2 1 0,-1 1 2 0,0 2-2 16,-1 1 2-16,1 1 2 16,-1 1-3-16,0 1 2 0,-2 4 0 0,-1-1 0 15,2 2-4-15,-5 3-10 0,1-1-6 16,-1 3-19-16,-2-2-11 0,-1 2-20 0,-2-1-18 0,0-1-23 15,-4 5-25-15,3-9-31 0,2-2-20 0,0 1-34 16,-2 0-131-16,3-3-384 0,-2-2 170 0</inkml:trace>
  <inkml:trace contextRef="#ctx0" brushRef="#br0" timeOffset="24078.1631">4615 2650 173 0,'0'0'170'0,"-7"8"-15"0,7-8-10 16,5 5-12-16,-1-5-12 0,0 4-14 0,4-4-8 15,1 0-15-15,1 0 1 0,4 2-17 0,-2-6-7 16,3 0-7-16,-2-1-6 0,-1-1-8 0,-2 3 2 16,-1-1-2-16,-1-2 1 0,0 1 4 0,-2-2 20 0,-1 3 9 15,-1-1 6-15,-2 0-8 0,-2 1-7 0,-1 1 3 16,-1-1 1-16,-3 3-2 0,0 0-3 0,-3 1 5 15,-3 1 3-15,-2 1-1 0,2 4 0 0,-3 1-3 16,1-1-6-16,0 2-1 0,1 2-7 0,-3 3-3 16,6-2-6-16,1-1-2 0,1 3-4 15,0-1-7-15,4 1-1 0,1 0 0 0,2 0 1 0,4-1-33 16,1 0-17-16,3-1-19 0,4-1-21 0,1-3-25 16,2-1-32-16,0-2-41 0,8-4-40 0,-2-1-222 15,-6-2-451-15,-1-3 200 0</inkml:trace>
  <inkml:trace contextRef="#ctx0" brushRef="#br0" timeOffset="24626.7678">5186 2500 5 0,'4'-14'243'0,"2"-3"-16"0,-3-2-7 16,-3 2-9-16,1-1-11 0,-1-1 3 0,-3 5-10 15,2 1-3-15,0 4-17 0,-1 0 3 0,-1 0-13 16,2 2-17-16,-2 1-3 0,0 1-25 0,-1 0-14 16,0 2-10-16,1 2-13 0,-2 1-1 0,5 0-13 15,-11 5-2-15,5 4-11 0,-1 3-3 0,0 7-3 0,0-1-7 16,0 4-4 0,1 1 0-16,0 5 5 0,3-3-12 0,-3 9-5 15,2-7-1-15,0-1-4 0,-1 9-9 0,0-9-19 16,2 0-18-16,1 2-18 0,-2-3-24 0,0 2-25 0,-1-2-28 0,2-1-34 15,-1-2-37-15,1-1-41 16,-1-1-198-16,0-6-466 0,0-4 206 0</inkml:trace>
  <inkml:trace contextRef="#ctx0" brushRef="#br0" timeOffset="25126.8536">5003 2659 92 0,'7'-6'199'16,"0"0"-12"-16,0 4-19 0,3-3-14 0,3-2-17 15,2 2-12-15,7-2-11 0,-1 1-15 0,0 0-13 16,1 1-5-16,-1 1-9 0,-4 0-2 0,3-1-9 16,-6 2-1-16,-3 1-6 0,0 1 3 0,-3-1 5 15,0 2 4-15,-3-2 6 0,0 2 3 0,-5 0 0 0,7 0 0 16,-7 0-2-16,2 1-2 0,-2-1-1 0,0 0 0 15,-2 6 1-15,0-2 5 0,-2-1-14 0,0 2-6 16,-3 2-5-16,4-1-9 0,-3 1 1 0,1 0-5 16,1 1-4-16,1 2-4 0,-1-1-3 15,1 0 1-15,0 0-6 0,3 4-3 16,3-4-9-16,-2 0-5 0,2 1-8 0,5 0-4 16,-2-3 0-16,3 0-12 0,2 0-3 0,-2-3-9 0,3 2-1 15,2-3-4-15,0-2 1 0,-4 0-3 0,4-2 2 16,0-2 6-16,-5 0-2 0,2-1 6 0,-3-1 3 15,1 0 9-15,-1-1 12 0,-1-1 19 0,-1 0 9 16,-3-2 14-16,2-2-4 0,-3 2 7 0,-2-2 17 16,-2 2-5-16,-2-4-6 0,-2 2 5 0,1 4 1 15,-2-4-7-15,0 5-3 0,-1-1-2 0,-1 3-7 16,0-1-1-16,0 3-8 0,-3 0-4 0,2 1-3 16,2 2-3-16,-1-1-4 0,2 3-12 0,0 1-5 15,3-1-23-15,-1 4-4 0,3 0-16 0,1 0-21 16,-1-1-26-16,4 2-15 0,1 4-25 0,1-4-28 15,0-2-31-15,3 3-32 0,0-2-175 0,0-1-432 16,0 0 191-16</inkml:trace>
  <inkml:trace contextRef="#ctx0" brushRef="#br0" timeOffset="25391.4187">5572 2466 159 0,'0'-9'326'0,"0"-1"-12"0,0 5-21 16,0-1-21-16,0 1-20 0,0 1-18 0,0-1-21 0,0 5-23 16,0-6-21-16,0 6-16 0,-2-3-21 0,2 3-15 15,0 0-15-15,0 0-7 0,0 0-12 0,0 0-8 16,0 0-8-16,0 0-7 0,2 16-6 16,-2-5-5-16,0-4-5 0,0 7 1 0,0 1-7 0,-2-1-6 15,0 6-8-15,-1 1 0 0,0 1-7 0,-1-2-14 16,0 2-14-16,1 0-9 0,-2 1-13 0,0-1-11 15,1 3-21-15,1-4-17 0,-3-1-16 0,5-1-28 16,-2-5-29-16,3 0-37 0,0-2-25 0,-1-4-17 16,2 1-160-16,2-5-425 0,-3-2 188 0</inkml:trace>
  <inkml:trace contextRef="#ctx0" brushRef="#br0" timeOffset="25628.1321">5727 2445 227 0,'0'-5'332'16,"0"-1"-23"-16,0 3-26 0,3-1-27 0,-3-1-28 15,0 5-19-15,0-2-22 0,0 2-18 0,0 0-4 0,0 0-24 16,-3 9-15-16,3 0-9 0,0 3-16 0,-2 2-9 16,1 5-8-16,0 1-7 0,-4 1-7 0,5 2-5 15,-1 0 2-15,1 2-25 0,-3-1-5 0,2 2-23 16,-4 1-18-16,3-2-23 0,2-2-26 0,-3 3-30 15,-1-2-25-15,1-3-39 0,0-2-33 0,3-4-28 16,0-4-41-16,0-1-142 0,0-4-421 16,3-1 187-16</inkml:trace>
  <inkml:trace contextRef="#ctx0" brushRef="#br0" timeOffset="25944.1403">5842 2632 180 0,'0'0'278'16,"-7"0"-19"-16,7 0-20 0,-8 2-19 0,4 1-20 16,1 1-14-16,0 2-18 0,0 1-14 15,-1 0-13-15,1 2-17 0,2-1-4 0,1 1-16 16,0-2-13-16,1 2-10 0,2 0-8 0,1 0-16 0,2-2-19 16,1 2-13-16,1-4-15 0,5 0-12 0,-3-2-9 15,4-1-9-15,0-2-6 0,0-2 4 0,-3 0 1 16,-1 0 4-16,0-2 3 0,0 0 10 0,-3-1 3 15,0 0 9-15,-1-2 28 0,-1 0 4 0,-5 0-4 16,0 0-4-16,0-1 6 0,-4 1 5 0,-2-3-14 16,-2 0 3-16,-2 3-7 0,-1-2-4 15,-2 3-2-15,2 0-5 0,-2 1 1 0,2 0-21 16,2 1-22-16,1 1-39 0,1 1-46 0,4 2-50 16,2-2-43-16,1 2-197 0,0 0-436 0,0 0 193 0</inkml:trace>
  <inkml:trace contextRef="#ctx0" brushRef="#br0" timeOffset="26775.1986">5900 2625 68 0,'0'0'257'0,"-7"0"-17"0,7 0-10 15,-3-2-21-15,3 2-17 16,-4-2-17-16,4 2-16 0,0 0-19 0,0 0-11 15,0 0-19-15,-3-1-9 0,3 1-7 0,0 0-11 16,0 0-8-16,10 5-7 0,-4-3-8 0,1-1-6 0,1 3-12 16,3-3-7-16,-1 0-8 0,4 1-1 0,-1 0-7 15,1 0 1-15,0-1 2 0,-4-2-9 0,1 1 2 16,-1 0-2-16,-1 0 0 0,-1 1-1 0,-1-1 7 16,-1 2 11-16,-2-4 13 0,2 4 15 0,-6-2 9 15,5-3 12-15,-5 3 1 0,0 0 4 0,0 0 3 16,0 0-4-16,10 1-2 0,-10-1-10 0,0 0-1 15,0 0-7-15,0 0-11 0,3 4 0 0,-3-4-10 16,0 0-8-16,0 0-3 0,0 0-3 0,-7 7-3 16,4-1 0-16,0-1-6 0,0 3-5 0,1 0-5 0,0 1-6 15,-2 0-3-15,1 3-3 0,2 0-3 16,-1 0-7-16,2-5-7 0,-1 5-8 0,1-4-3 16,1 0-4-16,-1-4-1 0,2 2 3 0,1 0 2 15,-2-3-1-15,3-2 3 0,0 3 2 0,2-4-1 16,1 0-10-16,-7 0 0 0,17-5 0 0,-9 2 8 15,-1-2 3-15,3 0 1 0,-3 1 4 0,0-3 12 16,3 2 8-16,-5 1 13 0,0-3 8 0,2 3 17 16,-3 0-3-16,-1-1 6 0,0 3 6 0,-3 0 3 0,0 2-10 15,4-5-5-15,-4 5-6 16,0 0 2-16,0 0-9 0,0 0 2 0,0 0-7 16,0 0-2-16,0 0-7 0,-14 13-9 0,11-7-8 15,3 2-6-15,-1-1-24 0,-2 3-13 0,6-1-17 16,-2-2-8-16,2 0-8 0,3 0-10 0,1-1-14 15,1-1-6-15,2-3-1 0,4 1-4 0,0-4 2 16,0-1 2-16,-1 0 8 0,1-1 14 0,-3-1 18 16,2-2 21-16,-2 0 30 0,-4 0 35 0,3-1 34 15,-4 0 24-15,1-4 14 0,-4 1 18 0,1-1 12 16,-1 0 9-16,-2-3-2 0,-1 0 8 0,-1-4 0 16,-1 3-10-16,-2 0-13 0,-3-3-7 0,-3 1-5 15,3 0-10-15,-3 0 5 0,-1 6-28 0,1-1-1 16,-2 1-6-16,-1 4-7 0,0-1-5 0,2 5-29 0,0 1-24 0,1 2-24 15,1 3-27-15,-2 0-24 0,7 4-28 0,-6 0-30 16,6 4-31-16,-2-2-45 0,3 0-41 0,2-1-208 16,-2 1-511-16,0 0 227 15</inkml:trace>
  <inkml:trace contextRef="#ctx0" brushRef="#br0" timeOffset="27390.4542">6470 2600 200 0,'0'0'275'16,"0"0"-7"-16,0 0-9 0,0 0-12 0,0 0-14 0,0 0-14 16,0 0-12-16,0 0-15 0,0 0-15 0,0 0-13 15,0 0-19-15,0 0-14 0,0 0-10 0,0 0-17 16,0 0-14-16,0 0-7 0,0 0-11 0,0 8 6 16,0-5-10-16,-1 2-16 0,-2 1-6 0,0 0-4 15,3 1-6-15,-3 3 0 0,-1-3-6 0,2 3-1 16,0 2-4-16,-1 1-3 0,1-2-4 0,0-1 1 15,-1-1-5-15,0 3-17 0,3-4-14 0,0 2-23 16,-2-5-30-16,1 2-32 0,0 0-39 0,0-1-52 16,1-3-49-16,0 3-241 0,0-6-523 0,0 0 233 15</inkml:trace>
  <inkml:trace contextRef="#ctx0" brushRef="#br0" timeOffset="27548.2846">6532 2447 121 0,'0'0'130'0,"0"0"-22"0,0 0-25 0,3 13-25 0,0-6-52 0,-2 0-45 16,-1 3-40-16,3-2-83 16,-1 2 37-16</inkml:trace>
  <inkml:trace contextRef="#ctx0" brushRef="#br0" timeOffset="28019.0018">6587 2612 106 0,'2'-2'273'0,"-2"-1"-13"16,0 3-16-16,0 0-28 0,0 0-19 0,1-3-24 0,-1 3-21 15,0 0-14-15,0 0-14 0,0 0-13 0,0 0-11 16,4 7-10-16,-2-4-6 0,0 2-9 0,-1-2-7 16,1 5-4-16,1-1-9 0,-2-1-9 0,0 1 0 15,-1 1-5-15,2 3-2 0,-2-2-4 0,-3 0-7 16,1 0 4-16,0-1-15 0,-1 1-7 0,1-2-3 16,-2 1 1-16,0-2-9 0,1-2 1 0,1-1 3 15,0 0-4-15,1 0 3 0,0 0 5 0,-1-1 1 0,2-2 3 16,-2 3-3-16,2-3 0 0,0 0-4 0,0 0 5 15,0 0-1-15,-2-11 4 0,3 6 2 0,1-2 5 16,2 0-4-16,0-2 7 0,2-1-2 0,0-2 0 16,2 0 3-16,0 2 5 0,1-3 0 0,1 2-2 15,-2 1-3-15,3-3 5 0,-2 5 1 0,-2 2-3 16,2 0-2-16,-2 1-6 0,0 1-1 0,-1 0-6 16,-1 3 0-16,-1-1-2 0,0 2 3 15,-4 0-2-15,8 3 7 0,-4 1-4 16,-1 4-8-16,0-1 1 0,0 3 1 0,-3-1-3 15,1 4-1-15,-2 2 4 0,1-1-15 0,-2-1-19 0,-1 2-18 16,1 3-23-16,-2 0-23 0,-1-4-33 0,2-1-22 16,0-2-34-16,1 2-29 0,0-6-32 0,1 2-139 15,0-4-409-15,1-1 181 0</inkml:trace>
  <inkml:trace contextRef="#ctx0" brushRef="#br0" timeOffset="28575.2383">6944 2592 191 0,'1'-5'308'15,"-1"1"-9"-15,-1-1-13 16,1 0-19-16,-2 1-25 0,-1 1-23 0,-1-1-21 16,-2 2-23-16,-2 0-15 0,-1 2-19 0,0 2-10 15,1 0-16-15,-1 2-11 0,1 0-9 0,-1 2-16 0,3 1-4 16,0-1-11-16,-2-1-10 0,4 2-19 0,1 0-15 15,0 0-7-15,3-1-17 0,-1 0-12 0,2-1-8 16,1-1-7-16,1 0-8 0,1-1-1 0,0-1-11 16,2-2 1-16,2 1-2 0,0-2 6 0,0 1 2 15,0-2 8-15,0-1 2 0,-1 0 10 0,-1 0 22 16,-1 1 14-16,0 1 20 0,-1-2 10 16,0 3 5-16,0-1 4 0,-1-1 1 0,-3 2-11 0,4-1-3 15,-4 1-9-15,0 0 0 0,0 0-6 0,5 3-1 16,-5-3-3-16,1 7 2 0,2 2-5 0,-5-1 2 15,2 6-8-15,0 2 3 0,-1 4-1 0,-1 2-6 0,0 1-8 16,-3 3-10-16,3 10-9 0,-4-2-15 0,2-8-3 16,-5 7-13-16,0 4-9 0,0-4-10 0,3-7-4 15,1 1-7-15,0-1-6 0,1-1 2 0,-1 1-3 16,0 1 15-16,3-4 3 16,-3-3 0-16,2 0 10 0,1-7-4 0,-2-1 12 15,1 0 2-15,2-5 9 0,0 1 5 0,-1-2 25 0,1-2 19 16,-1-1 25-16,2-3 19 0,-1 4-2 0,-1-2 0 15,2-2-2-15,0 0-4 0,-8-6 16 16,4 0-5-16,2 2-3 0,-3-5 1 0,-1-2 2 0,0-1 4 16,-1-1 8-16,0-5 5 0,1-2-10 0,1-1 0 15,0 1-13-15,2-1-3 0,1 0-10 0,2-2-15 16,2 1-25-16,-1-1-25 0,4-1-24 0,2 1-24 16,2 2-27-16,1 0-47 0,1-2-34 0,5 6-42 15,-2-1-145-15,5 0-404 0,1 3 180 0</inkml:trace>
  <inkml:trace contextRef="#ctx0" brushRef="#br0" timeOffset="34580.8535">7545 2597 10 0,'3'-3'125'0,"1"-1"-11"0,1-1 1 16,-2 2-6-16,1-3 5 0,-2 2 4 0,1-1-5 16,-2 1-5-16,1-1-4 15,-2 1-7-15,0-1 1 0,0 1-11 0,-2-3-3 0,2 3-1 16,-4-1-7-16,0 0-4 0,0 2-8 0,-1-3-1 15,-3 3-2-15,1 0-4 0,0 1-5 0,-5 2 7 16,3 0-10-16,-1 1-6 0,0 1-1 0,0 0-8 16,-1 4 6-16,1-3-7 0,0 1-2 0,-1 3-3 15,-1-1 0-15,3 3-5 0,-1 1-4 0,4-2 3 16,-2 2-4-16,2-3-2 0,0 3-1 0,2-2-1 16,1 1 0-16,2-1-1 0,0 0-3 0,1-1-8 0,2 1-1 15,1-1-7-15,0 0-6 0,3-3-1 0,1 1-2 16,1-2 0-16,1 0 0 0,1-3 3 0,3 1-3 15,0-4 1-15,-3-1 1 16,3 0-4-16,-2 1 7 0,2-5 3 0,-3 1 10 0,1-1 8 16,-3 0 13-16,1 2 13 0,-5-2 14 0,2 1 3 15,-2 1 17-15,-1 0 8 0,1-1 3 0,-1 3-1 16,-2-1-8-16,0 1 5 0,1 1-8 0,1 0-4 16,-3 0-9-16,0 3-6 0,0-3-7 0,0 3-2 15,0 0-10-15,0 0 0 0,0 0-5 0,-6 16-5 16,5-9-2-16,-2 5 1 0,0 3-7 0,2 3 2 0,-2 2-5 15,3 3 9-15,-4 0-10 0,-1 11 0 0,2 0 1 16,1 3 2-16,-3-3-8 0,3 1 0 16,0-2-4-16,0 4-8 0,1-10 3 0,-1-2-6 15,-1 1-3-15,3 1-2 0,0-4-6 0,-3-3 1 16,2-1 3-16,2-5 2 0,-2-2-12 0,-2-2 6 0,3-2 2 16,-3-1 4-16,3-1 2 0,-1-2 3 0,-1-1 1 15,2-1-2-15,-4 2 3 0,4-4 1 0,-8-2-5 16,8 2 3-16,-10-4 0 0,4-1-1 0,-1 0 1 15,0-3 0-15,1 1 4 0,-2-3 4 0,1-2-3 16,0-1-3-16,0 1 2 0,0-2-5 0,0 2-3 16,1-6-7-16,2-1-1 0,-1 4-10 0,3-5-11 15,0 2-11-15,4-2-12 16,-1 0-7-16,3-2-21 0,2-3-17 0,3 3-6 16,3-2-15-16,1 2-13 0,11-6-16 0,-6 5-16 15,2 5-151-15,4-9-353 0,-3 9 156 0</inkml:trace>
  <inkml:trace contextRef="#ctx0" brushRef="#br0" timeOffset="34931.2405">7721 2492 101 0,'0'0'197'0,"0"-4"-6"0,0 4-14 0,0 0-13 16,0-3-16-16,0 3-19 0,0 0-15 0,0 0-9 15,0 0-11-15,0 0-9 0,0 0-9 0,8 9-10 16,-2-4-6-16,-3 1-5 0,2 1-4 0,0 2-9 0,0 1-2 15,1 1-4-15,-2 0-2 0,0 1-4 0,1-1-5 16,-3 2 2-16,1-1-10 0,0 1-5 0,-3 1-5 16,0-2-11-16,-6 0 0 0,4-3-3 0,-4 2 1 15,-1 2-3-15,0-4 1 0,1-2 1 0,1-1 3 16,-2-2-6-16,1 1 4 0,0-2 8 16,2-2 0-16,0-1 5 0,0 0 0 0,4 0 5 15,-7-4 9-15,1-2 7 0,2-1-3 0,1 2 5 16,3-2-2-16,-2-2 8 0,2-2 3 0,2 1-6 15,1-2-1-15,1-1-7 0,2 1-1 0,-1 1-3 16,2-1-5-16,2 2 2 0,-1-1-7 0,3 0-2 0,1 2-14 16,-1-1-7-16,3 4-9 0,0 0-11 0,-1 1-14 15,4 3-14-15,-3-1-18 0,1 2-19 0,-1 1-28 16,-1 2-19-16,1 1-24 0,-5 1-108 0,-1 2-299 16,-1-2 132-16</inkml:trace>
  <inkml:trace contextRef="#ctx0" brushRef="#br0" timeOffset="36313.2449">8059 2594 112 0,'-2'-4'217'0,"1"0"-17"0,1 0-9 0,-3 0-8 16,2 2-6-16,-2-2-16 0,-1 1-14 0,0-1-9 15,-2 1-7-15,2 1-6 0,-3-1-11 0,1 2-3 16,-2-1-10-16,-1 2-8 0,1 2-8 0,-2-2-5 16,0 4-4-16,0-1-11 0,-1 3-5 0,1 0-3 0,0-1-6 15,-1 3-5-15,1-1-8 0,3 3-1 0,-3-1-4 16,6-1 8-16,-5 2-13 0,5-2-5 0,1 1 1 15,1 2-11-15,2-1-4 0,0-2-12 0,1-1-9 16,2 0-9-16,2 1-10 0,1-3-1 0,1 0-9 16,0-2-2-16,3 0-4 0,0-3-3 0,1 0 4 15,2-2 5-15,-2-2 4 0,3 0 2 16,-1-2 10-16,-2 0 6 0,0-1 10 0,-4 2 14 16,3-5 19-16,-4 3 8 0,1 0 9 0,-1 1 19 15,-2-1 2-15,-1-2 15 0,1 3 3 0,-3-1 7 0,1 2-6 16,-2 0-1-16,1 2-3 0,-1 0-4 0,1 0-12 15,-1 3-3-15,-1-5-9 0,1 5-10 0,0-3-3 16,0 3-5-16,0 0-8 0,0 0-6 0,-3 11-11 16,0-7-12-16,2 2-12 0,1 1-15 0,0 1-5 15,0 0-14-15,1 0-15 16,1 0-4-16,1 1-6 0,-2-2-2 0,2 3-2 0,1-4-5 16,-1 0-1-16,1 1 1 0,0-5 7 0,1 3 6 15,0-4 7-15,-1 0 9 0,3-1-1 16,2 0 11-16,-2 0 7 0,0-4 9 0,3 1 11 0,-2-2 15 15,1 1 6-15,-2-3 16 0,1-2 2 0,-1 3 11 16,0-3 9-16,0-2 4 0,0 0 10 0,1 2 13 16,-3-2 1-16,1 2 8 0,-3 1-1 0,-1-2 5 15,1 1 7-15,0 0 0 0,0 2-2 0,-2 0-2 16,1 1-4-16,-1 3 2 0,-1-3-3 0,0 4-20 16,1-2-11-16,-1 0-1 0,0 4-8 0,0-4-6 15,0 4-6-15,3-1-4 0,-3 1 1 0,0 0-11 16,0 0 2-16,0 0-11 0,0 0-6 0,-3 11-7 15,3-8 0-15,0 0-1 0,0 1 0 0,2-1 4 16,-2 1-2-16,0-4 0 0,-2 6 1 0,2-3 1 16,0 0 3-16,0 1-1 0,-1-1-2 0,1 1 4 0,0-1 0 15,0 2-2-15,0-2 3 0,0 3-1 0,0-2 0 16,0 3 3-16,0-1-5 0,1 0-2 0,1 2-6 16,-1-2-1-16,-1 2 2 0,0-2-6 0,0 1-1 15,2 1-9-15,-4-2-2 16,2 1 1-16,0-1 3 0,0-1-3 0,-1 0 1 15,1 0-1-15,0 0 2 0,0-1-4 0,-2 0 3 0,1-1 3 16,0 0-2-16,1-3 11 0,-2 4 0 16,2-2 3-16,0-2 1 0,-3 3 3 0,3-3 1 0,0 0 2 15,0 0 6-15,0 0 7 0,0 0 4 0,0 0 4 16,-4-8-2-16,4 4-1 0,-1-1 0 0,-1-2 2 16,2 2-3-16,0-2 5 0,2 0-1 0,-2-3 1 15,1 2-5-15,2-1-1 0,0-1 5 0,0-1-6 0,1 2 2 16,0-3-3-16,2 1 0 0,-1 3-4 0,2-2 2 15,-4 4-5-15,4-1 3 0,0 2 0 0,-4-1-4 16,4 3-3-16,0-1 4 0,-3 2-5 0,2 1 3 16,0 1 0-16,-6 0-2 0,10 1 1 0,-5 1-2 15,-1 2-2-15,3-1 5 0,-2 3-1 0,-1 1 1 16,-1 0 1-16,0 2 0 0,-1-1 1 0,1 1-4 16,-3-1 0-16,2 0-7 0,-2 0-2 0,1 0-9 15,-1-1-2-15,1 3-1 16,-2-6-2-16,1 3-1 0,-1-4-3 0,1 0 6 15,0 1 6-15,0-1 3 0,-2 0 8 0,2-3-4 16,0 2 2-16,0-2 1 0,0 0 2 0,0 0 2 0,0 0 6 16,0 0 3-16,0 0 4 0,2-13-2 0,-1 8 3 15,0-1-1-15,2-1 12 0,0-2-1 0,1 0-3 16,3-1 0-16,0 1-5 0,0 0 2 0,2-1-3 16,-1 0 1-16,-1 3 1 0,3 2-5 0,-3-3-1 15,0 4 0-15,3-2-3 0,-3 3-2 0,4 2 3 16,-4-2-3-16,3 3-2 0,-3 0 1 0,2 1-2 0,-2 2 1 15,0 0-4-15,0 3 1 0,-1 1 2 16,-1 0 2-16,0 0-3 0,1 4 4 0,-3-2-1 0,1 3-11 16,-2 1 3-16,-1-5-20 0,-1 2-8 0,0-1-12 15,0 3-13-15,-1-4-22 0,0 0-24 0,0-1-21 16,-1-2-24-16,0 0-25 0,1-1-15 0,0-1-159 16,0 2-379-16,1-5 167 0</inkml:trace>
  <inkml:trace contextRef="#ctx0" brushRef="#br0" timeOffset="36916.6492">8664 2560 154 0,'2'-4'265'16,"-1"2"-14"-16,1 1-20 0,1-3-19 0,-3 4-23 0,1-2-22 15,-1 2-16-15,0 0-13 0,0 0-10 16,0 0-11-16,8 7-13 0,-5-5-11 0,-1 2-12 15,0 1-6-15,-2 0-9 0,3 3-2 0,-3-3-8 0,0 2-10 16,-3 1-3-16,3 1-8 0,-1-3-6 0,-1 2-9 16,0-1-7-16,0 1-7 0,0-3-7 0,0 1-1 15,0-3-2-15,0 1 4 0,1 0 5 0,-1-2-3 16,1 1 1-16,1 0-3 0,0-3 5 0,0 0-2 16,0 0 0-16,0 0-1 0,0 0 2 0,0 0 7 15,-4-10-1-15,4 4 7 0,1 1-3 0,1-2 10 16,1 1-1-16,0-1 1 0,2-1-4 0,-1 0 0 15,0-1-3-15,0 3 1 0,2-3-3 0,0 2 6 0,-1 1-1 16,1 0 0-16,-1 0 0 0,2 0 0 16,0 2-14-16,-3 1-1 0,2 2-2 0,-3-2 3 15,2 3-3-15,1-1-2 0,0 1 3 0,-2 2-3 0,0 1 0 16,1 0 0-16,-1 3-1 16,0 1-1-16,-1 0 1 0,-2 2-2 0,1 0-5 15,-2-1-8-15,0 3 6 0,-2-4-13 0,1 3-3 16,0-1-7-16,-4-1 0 0,2 0 6 0,-1 1-2 15,3-6 2-15,-2 2 9 0,0 1-1 0,3-4 3 16,-3-1 3-16,0 2-1 0,3-3 3 0,0 0 8 0,0 0 16 16,0 0-3-16,-1-9 5 0,1 3 4 0,4-1 1 15,-1-1 6-15,3 0 6 0,-1-2 0 0,3-2-4 16,1 1 9-16,-1-1-10 0,2 2-2 0,0-1 0 16,0 0-7-16,1 2-5 0,-1 1 3 0,1 0-3 15,0 2-3-15,1 2-2 0,-2 0-1 0,0 3 0 0,-2 0-5 16,2 1 3-16,0 3-3 0,-3 3 2 0,2-2-4 15,-2 4 1-15,-3-1 7 0,3 5-14 0,-2 0-10 16,-3-1-10-16,0 3-12 16,-1-1-14-16,-2 0-14 0,-1 0-17 0,-1-1-27 15,-1 1-26-15,-1-1-41 0,-2 1-38 0,2-6-174 16,-2 1-419-16,3-1 185 0</inkml:trace>
  <inkml:trace contextRef="#ctx0" brushRef="#br0" timeOffset="38018.2409">9223 2597 205 0,'1'-5'208'16,"-1"1"2"-16,0-1-7 0,-1 1-9 0,1 0-6 0,-1-1-11 16,1 1-8-16,-2 1-7 0,1 0-6 15,1-3-10-15,-3 5-9 0,1-3-10 0,0 1-11 0,-2 1-12 16,-1 0-10-16,0 1-9 16,-3 0-9-16,-1 1-4 0,0 2-6 0,0 0-2 15,-1 0-2-15,0 1-10 0,-2 4-6 0,3-3-8 16,-1 2-1-16,2-2-5 0,-1 2-4 0,2 1-3 15,-1 2 0-15,2-1-3 0,-1-1-1 0,3 0-9 16,1 0-1-16,0 0-10 0,3-1-5 0,0 0-4 16,1 0-8-16,1-3-11 0,1 2-2 0,1-1-6 0,3-2-1 15,0 1-1-15,2-3 0 0,-1 0 4 0,4 0 7 16,0-3 3-16,-2 1 7 0,0-2-7 0,2-2 15 16,-2-1 10-16,-1 2 13 0,-2-1 11 0,1-1 14 15,-1 1 9-15,-1-1 16 0,-1 1 25 0,-1-1 16 16,-1 2-7-16,-1 0-3 0,2 1 0 0,-3 1 2 15,1-1 0-15,-1 2-11 0,2 0-10 0,-3-1-7 0,0 3-11 16,0 0-16-16,0 0 4 0,0 0-11 0,0 0 13 16,0 0-17-16,0 9-9 0,0-4-20 0,-2 1-13 15,0 2-14-15,2 0-20 16,0 1-16-16,1-2-12 0,-1 3-10 0,3-1-18 16,-3-1-20-16,0 2-22 0,1-3-20 0,1 0-19 15,-1 2-6-15,-1-3-17 0,2-2-12 0,-2 0-4 16,1 0 10-16,0-2 16 0,1 0 8 0,1 0 12 15,-3-2 15-15,0 0 18 0,10-4 16 0,-7 1 21 0,1-1 21 16,0-2 24-16,0 3 11 0,2-4 43 0,1-5 12 16,0 2 25-16,-1-1 27 0,2-1 6 15,-2 1 21-15,0-2 4 0,1 2 15 0,0-1 3 16,-2 4 13-16,1-1 0 0,-1 2 7 0,-2 1-3 16,0 0-12-16,0 3-7 0,0 0-14 0,-1 1-11 0,1-2-13 15,-3 4-6-15,3 0-5 0,-3 0-9 0,0 0-3 16,7 7-3-16,-5-5-4 0,2 4-5 0,-2-1-2 15,0 3-1-15,0-1-15 0,0 0-2 0,-1 3-12 16,1-2-9-16,-1 1-6 0,-1-2-12 0,-1 6-7 16,1-7-5-16,0-1-6 0,-2 2 2 0,2-4 2 15,0 1 7-15,-1 0 8 0,1-2 10 0,0-2 1 16,0 0 7-16,0 0 3 0,0 0 6 0,0 0 13 16,0 0 7-16,3-12 9 0,-1 6 6 0,0-2 11 15,2 0-1-15,1-3-2 0,0 1-2 0,1-2-8 0,1 0-3 16,1-1-5-16,1 3-3 15,2-2-7-15,-1 0 0 0,0 3-9 0,0 2-16 16,-1 3-28-16,0-1-32 0,1 3-49 0,0-1-42 16,-3 1-42-16,3 4-224 0,-5-2-460 0,-1 1 204 15</inkml:trace>
  <inkml:trace contextRef="#ctx0" brushRef="#br0" timeOffset="39747.1462">9925 2479 92 0,'0'-5'282'0,"0"0"-26"0,0 1-5 15,0-1 2-15,0 2-13 0,0 0-13 0,0 0-18 0,0-1-16 16,0 4-18-16,0-3-19 0,0 0-15 0,0 3-12 16,0-3-14-16,0 3-12 0,0 0-10 0,0 0-13 15,0 0-11-15,0 0-2 0,0 0-14 0,0 0-8 16,0 0-2-16,0 9-1 0,-3 0-8 0,0 1 1 16,2 0-7-16,-2 4-2 0,0-2-3 0,-1 8-2 0,1-6-4 15,0 4-15-15,0 2-14 16,2-2-9-16,-2-5-31 0,2 6-18 0,-2-5-18 0,3 0-34 15,-3 0-29-15,3-1-37 0,-3-1-42 16,2 0-198-16,1-5-464 0,0 0 206 0</inkml:trace>
  <inkml:trace contextRef="#ctx0" brushRef="#br0" timeOffset="40196.5073">10098 2440 64 0,'0'-2'232'16,"0"2"-29"-16,3-4-19 0,-3 4-17 0,0 0-11 0,0 0 0 0,0 0-15 15,3 11-12-15,1-3-12 0,2 0-6 0,1 4-14 16,1 0-7-16,-1 1-10 0,1-1-10 16,5 3-4-16,-4-3-2 0,-1 0-15 0,3 4-14 15,-2-6-12-15,-4 1-8 0,1 0-16 0,-2-4-12 16,-1 1-9-16,-1 1-9 0,-2-2-3 0,-2 1-8 15,-1-1-5-15,-2-2 4 0,-1 3 2 0,-1-4 6 0,-1-1 1 16,-1 1 5-16,1-2-2 0,-1-1 2 0,-5-1 14 16,4 0-1-16,-1-3 5 0,1-1-2 0,0 0 3 15,3 1 14-15,0-5-3 0,0 3 1 16,3-4 1-16,-2 0 1 0,6-3 0 0,0 0-6 16,6-1-7-16,-6-1 3 0,7-6-7 0,7 4 1 0,-4-2 2 15,3 3 4-15,-4 5 1 0,1-2 4 0,3 3 2 16,-3 0 5-16,-2 4 5 0,-1-1 4 0,-2 5 4 15,0-1 17-15,1 1 8 0,-2 1 4 0,0 3 9 16,-1 1 6-16,-3 2 1 0,1 3 0 0,-2 3-7 16,-5 0-5-16,-5 6-3 0,0 0-4 0,-2-1-4 15,-1 1-4-15,-3-2-6 0,0 1-19 0,-1-3-26 16,1-3-35-16,-4 2-36 0,4-2-49 0,4-4-49 16,-5 0-150-16,5-3-359 0,2-2 159 0</inkml:trace>
  <inkml:trace contextRef="#ctx0" brushRef="#br0" timeOffset="40346.7498">10057 2220 168 0,'3'-3'200'0,"1"-1"-29"0,-1 2-31 15,0 1-31-15,4-1-39 0,0 2-47 0,0 3-57 16,3-1-108-16,-3 1-152 0,1 1 67 0</inkml:trace>
  <inkml:trace contextRef="#ctx0" brushRef="#br0" timeOffset="42692.4468">11271 2123 20 0,'-1'-8'264'0,"-1"-1"-19"0,-3-2-7 15,1 4-14-15,-1 0-20 0,0 0-19 0,-2 1-10 16,-2 1-22-16,-1 2 15 0,-3 0-17 15,-1 3-10-15,0 0-16 0,-2 3-9 0,-3 1-13 16,-1 2-5-16,2 2-8 0,-1 1-11 0,0 1-5 16,-1 3-13-16,2 0 3 0,-2 2-4 0,-1 2-7 0,3 1-2 15,-7 10 1-15,4 3-6 0,1-1 3 0,0 2-12 16,-4-4-2-16,8 5-1 0,5-9-3 16,-2 10 0-16,3-9-6 0,-1 8-3 0,4-9 0 0,3 1-1 15,1-1-3-15,-1-2-2 0,7-1-7 0,0-3-14 16,3-4 2-16,1-1-6 0,2 0-4 0,4-5-2 15,-1-2-8-15,8 1-2 0,-3-4-9 0,7-3-4 16,0-4 0-16,1-2 3 0,-2-1 5 0,0-2 7 16,-1-2-2-16,-2-4 5 0,-2-1 12 0,-1 0 14 15,-3-3 19-15,-4 0 14 0,0 3 12 0,-4-4 9 16,-3 7 10-16,0-2 8 0,-1 2 19 0,-3 1-19 16,0 1 6-16,-1 4 4 0,-1-2 2 0,-1 1-11 15,1 3-14-15,-1 0-6 0,-2 2-7 0,4 0-7 16,-3 2-8-16,5 1 0 0,0 0-3 0,-10 7-13 15,6 0-5-15,1 1-4 0,2 0-19 16,-1 7 4-16,2 0-10 0,0 4-12 0,2-1-10 16,-1 3-7-16,4 1-16 0,-1 1-11 0,0-2-21 15,0 0-14-15,-2 2-17 0,0-3-10 0,0 0-19 16,-3 0-20-16,1-6-15 0,-1 1-23 0,-1-1-16 16,2-3-29-16,-2-2-178 0,1-3-466 0,-1-1 207 15</inkml:trace>
  <inkml:trace contextRef="#ctx0" brushRef="#br0" timeOffset="42924.3255">11320 2416 198 0,'0'0'214'16,"0"0"-20"-16,8-3-18 0,-8 3-15 0,12 3-18 0,-4-3-18 16,4 0-13-16,2 0-22 0,0 2-23 0,3-4-27 15,0 4-34-15,-3-4-43 0,1 2-22 0,-1 0-53 16,-2 0-108-16,-3 0-238 0,-2-1 106 0</inkml:trace>
  <inkml:trace contextRef="#ctx0" brushRef="#br0" timeOffset="43127.0515">11340 2578 191 0,'0'0'249'0,"-3"3"-15"0,3-3-20 0,0 0-21 0,-2 2-19 0,2-2-14 16,6 4-10-16,-6-4-22 0,13 0-28 0,1 0-32 15,3-2-52-15,4 2-63 16,4-4-69-16,0 1-170 0,-3 0-309 0,1-2 136 16</inkml:trace>
  <inkml:trace contextRef="#ctx0" brushRef="#br0" timeOffset="45720.4342">12268 2144 140 0,'2'-4'178'0,"0"0"-2"0,0 1-7 16,-1 0-11-16,-1-1-5 0,0 0 1 0,0 1-4 15,0 3-1-15,0-8-15 0,-1 5-15 0,-2 1-13 16,0-1-11-16,0 0-9 0,-2 1-10 15,-2-1-9-15,-2 3-4 0,-2 0-10 0,-3-1-5 16,1 2-4-16,-1 1-4 0,0 1 1 0,-1 0-5 0,-1 0-4 16,2 2-3-16,0 0-3 0,1 1 0 0,0-2-4 15,5 3-3-15,-2-1-4 0,2-1 2 0,2 0-3 16,-1 1-2-16,6-1-2 0,-2 0 1 0,0-2 0 16,3 4-1-16,6 0 0 0,-2 0-2 0,2-1 0 15,3 3-4-15,5-2 2 0,-1 1-7 0,4-3-4 16,-3-1 0-16,7 3-4 0,-9-2-10 0,3-1-2 15,-1-1-6-15,-1 3-8 0,-5-2-1 0,-1 0-3 16,-1 0 5-16,-2 1 0 0,-4-1 6 0,0 4 9 16,-4-2-4-16,-3 3 3 0,-6 1 1 0,3 1 2 15,-11 0 3-15,0 0 4 0,-3-2 0 0,0 2 3 16,3-4 2-16,-1 0 11 0,-1 1-3 0,9-4 2 0,-3 0 1 16,3 2 3-16,1-3-5 0,5 1 0 15,-2-1-3-15,6-3 0 0,-2 2-2 0,3 0 0 16,2 1 3-16,1 0-4 0,0-3 5 0,8 4-7 15,1-3-4-15,2 1-5 0,6 2-1 0,4-2-3 16,3 0-3-16,-3 0-1 0,0 3-1 0,-4-3-8 16,-3 3-4-16,-1 1-5 0,0-1 2 15,-5 0 6-15,-1 1 1 0,-1 3 6 0,-3-1 5 16,-3 2 10-16,-3 1 5 0,-3 0 12 0,-4 2 5 16,-1 4 13-16,-6-3 7 0,0 1 10 0,-1-1 6 0,-2-3 9 15,2 3 0-15,1-1-1 0,1 0-3 0,1-2-6 16,5-3-1-16,3-1-4 0,-1 2-8 0,3-1 0 15,1 0-4-15,3-1-2 0,2 1-5 0,3 0-7 16,3 1-11-16,0-2-15 0,7 0-2 0,5 4-17 16,2-3-6-16,6-2-11 0,-5 2-5 0,2-6-5 15,0 1 3-15,0 0-8 0,0-2-3 0,-3-1 3 16,-4 0-7-16,0-1 9 0,-3 4 0 0,-6-3 3 16,2 0 1-16,-3-3-4 0,-1 3 13 0,-6 0-21 15,10 0-22-15,-6-3-28 0,-4 3-140 0,3-3-277 0,-3 3 123 16</inkml:trace>
  <inkml:trace contextRef="#ctx0" brushRef="#br0" timeOffset="47187.5009">13050 2201 115 0,'-2'-6'259'0,"-2"3"-18"0,1-1-14 16,-4-3-19-16,0 4-10 0,-3-2-18 0,0 1-18 15,-2 1-18-15,-3 3-15 0,0 0-13 0,1 2-15 16,1 1-8-16,-3-1-11 0,2 3-9 0,1 1-11 15,0 1 0-15,0 2-6 0,1-1-6 16,-2 6-4-16,2-3-5 0,5 0-3 0,0 0-7 16,4 1-3-16,-1 0-1 0,4 2-3 0,0 0-1 0,1 1-1 15,2 0-3-15,3 3-3 0,2 0-6 16,2 0-2-16,0-1-2 0,2 0-6 16,0 0 6-16,-4-3-12 0,4 2-7 0,-3-4-5 0,-1-1 2 15,1 1-7-15,-2-3 0 0,-3-1 1 0,-1 0 4 16,-1 0-1-16,-3-1 0 0,-2 0 4 0,-2-1 0 15,-2 0 5-15,-4 0 1 0,-2-2 1 0,-3 1 4 0,0-1-3 16,-5-1 2-16,0-1 2 0,5-2 2 16,-7-1-2-16,7-1 3 0,1 0 4 0,0 0 0 0,2-1-4 15,3-1-13-15,1 2-13 0,4 1-29 0,-2-2-55 16,2 0-40-16,1 1-39 0,1-1-164 0,3 3-380 16,-3-6 169-16</inkml:trace>
  <inkml:trace contextRef="#ctx0" brushRef="#br0" timeOffset="47445.6009">13117 2411 216 0,'0'0'220'15,"0"-3"-22"-15,0 3-8 0,0 0-17 0,0 0-22 16,0 0-14-16,0 0-13 0,0 0-13 0,10 1-12 0,-3-1-17 16,7 2-13-16,0 0-16 0,3-2-21 0,5 2-16 15,4-4-11-15,1 2-19 0,-2 0-18 0,5-1-15 16,-3-1-13-16,0 0-16 0,0 0-17 0,-4 2-16 16,-2-2-15-16,-4-2-97 0,-4 4-238 0,-4-2 106 15</inkml:trace>
  <inkml:trace contextRef="#ctx0" brushRef="#br0" timeOffset="47754.7144">13371 2310 242 0,'-6'-3'239'0,"-1"2"-8"0,3-1-14 0,0 0-16 16,4 2-15-16,-7-3-19 0,7 3-15 0,-6-2-18 15,6 2-17-15,-3-3-9 0,3 3-10 0,0 0-10 0,0 0-10 16,12 10-4-16,-4-7-9 0,3 6-11 0,4-5-11 16,4 7-9-16,1-1-7 0,-2 2-7 0,3-2-7 15,-4 2-8-15,-2-1-6 0,-2 3-5 0,-3-1-3 16,-1-1-1-16,-2 1 3 0,-2 0 3 0,-2 0-3 16,-5-1-3-16,0 0 2 0,-5 2 3 0,-2-3 4 15,-5 5-4-15,0-1 4 0,-4-3-2 16,-2 1-2-16,2-3-6 0,-1-1-14 0,1 2-1 15,4-5-24-15,0 0-18 0,2-1-32 0,3-1-22 0,3-3-19 16,-1 0-28-16,3 0-132 0,4-1-324 16,-9-1 144-16</inkml:trace>
  <inkml:trace contextRef="#ctx0" brushRef="#br0" timeOffset="48253.18">13830 2294 193 0,'4'-1'286'0,"2"-4"-16"0,-5 4-26 16,2-2-15-16,1 3-20 0,-4 0-13 0,0 0-7 15,0 0-8-15,7 4-12 0,-5 1-21 0,-2 2-12 16,-3 0-14-16,3 3-7 0,-3 2-14 0,0 0-8 0,-1 3-10 16,0 3-12-16,-2 1-6 0,2-1-4 0,-5 0-4 15,5-3-9-15,0-2-3 0,-2 2 3 0,1-2-12 16,-1 0-10-16,2-2-4 0,1-2-8 0,-3-1-4 15,4-1-3-15,0 1-4 16,-1-3-2-16,2-2 1 0,-2 1 1 0,3-1 4 16,-3-2 1-16,3-1-1 0,0 0 4 0,0 0-8 0,-4-8-3 15,4 1 6-15,0-3 0 0,1-2 0 0,2-3-8 16,1-5 4-16,2 0-2 0,1-3 6 0,3 1-7 16,-2-3 5-16,8-9-5 0,-5-2 1 0,6 2 2 15,-4 12 2-15,1-2 0 0,1 1 0 0,1 3 2 16,-2 3-4-16,0-2 1 0,-4 9 3 0,1-1-3 15,-1 2 0-15,-3 4-3 0,3 0-1 0,0 2-2 0,-3 0 1 16,0 3-3-16,0 2 1 0,3-1 1 0,-5 5 6 16,2 0-4-16,0 4 5 0,-1 3 1 0,0 7-6 15,-1-6 5-15,1 7-4 0,-2-1 3 0,2 6 2 16,-2-1-2-16,-1 1 1 16,0 1-2-16,-2-1 1 0,1-1-2 0,0 0 0 0,-2 2-23 0,2-4-11 15,-1 1-16-15,-1-3-13 0,2 0-15 16,-2-6-13-16,1-2-10 0,-1 0-19 0,0-4-18 15,1-1-6-15,1-1-46 0,-1-3-14 16,1-1-193-16,-2-3-429 0,-3 6 189 0</inkml:trace>
  <inkml:trace contextRef="#ctx0" brushRef="#br0" timeOffset="48429.8111">13885 2348 171 0,'0'0'171'0,"0"0"-15"0,0 0-16 15,0 0-10-15,0 0-12 0,24 3-24 0,-3-3-34 16,1-2-37-16,8 0-45 0,8-3-48 0,-8 1-93 0,9-5-174 16,-11 4 77-16</inkml:trace>
  <inkml:trace contextRef="#ctx0" brushRef="#br0" timeOffset="50333.2482">14455 2372 135 0,'0'-5'222'0,"0"-2"-10"0,0 3-10 0,0-1-14 15,0-1-4-15,-3 2-6 0,3-1-14 0,-4 0-11 0,1 2-12 0,-1-3-11 16,1 4-4-16,0-2-10 15,-2 1-10-15,1-1-9 0,-1 2-7 0,0 2-7 16,-1-1-8-16,-2 1-5 0,-1 1-4 0,1 1-5 16,-1 2-5-16,-2 2-6 0,1-1-4 0,0 2-6 0,-1 0 0 15,1 0-5-15,-1 3-3 0,-2 0-3 0,2 0 1 16,3 1-7-16,-1-1-1 0,1 3-3 0,2-1-2 16,-1 0 2-16,1 0-3 0,2 0-3 15,1-2 1-15,3 1 1 0,0-2-2 0,-1 0-2 16,2 0-7-16,1-2-1 0,2-1-1 0,-1 0-1 0,0-1-4 15,1-2 2-15,3-1-1 0,1-1 0 16,1-1 0-16,1-1 0 0,2-1-4 0,2-4 0 0,-1 1 3 16,-2-2 0-16,3 0 0 0,-2-2 3 0,0 0 2 15,-3-1 8-15,5-3 4 0,-6 1 5 0,-1 2 10 16,0-3 10-16,-2 2 11 0,0-1 18 0,-1 3-12 16,-1 1 5-16,0 1 7 0,1-1 5 0,-4 1-11 15,3 2 7-15,-3 1-7 0,2 0 1 0,-2 4-14 16,0-5-2-16,0 5-9 0,2-3-4 15,-2 3-3-15,0 0 0 0,0 0-14 0,0 0-2 16,-4 12 6-16,1-5-3 0,1 1-4 0,-1 1-5 16,1 0-6-16,2 4-7 0,-3-1 1 0,3 1-6 15,0 0-11-15,0 0-7 0,3-1-12 0,-3-1-13 16,0 1 7-16,3-4-12 0,1 1-20 0,-1 0-17 16,1-3-15-16,-1 1-21 0,1-1-15 0,3 0-23 15,-1-3-39-15,1-2-28 0,3-2-43 0,-2-1-171 0,6-4-485 16,-2 0 215-16</inkml:trace>
  <inkml:trace contextRef="#ctx0" brushRef="#br0" timeOffset="50652.9605">14773 2104 134 0,'0'-7'281'0,"1"-1"-8"0,-1 4-15 16,2-2 20-16,-2 2-15 0,0-1-36 0,0 3-2 15,1-1-35-15,-1 3-20 0,0-4-14 0,0 4-24 16,0 0-11-16,0 0-13 0,0 0-13 0,0 0-10 16,0 14-5-16,-1-7-8 0,1 3-8 0,0 2-5 15,0 3-8-15,0 5-3 0,-2 2 1 0,2 2-8 16,-1 11-2-16,-2 0-2 0,2-8 0 0,-2 11-8 16,0 4-2-16,-1-2-2 15,1 0-2-15,-3-1-3 0,3 0-10 0,-4 1-11 0,2-6-7 16,3-9-9-16,-3 1-7 0,2-2-12 15,-1-3-8-15,2-1-10 0,0 0-9 0,1-8-16 16,-1 0-13-16,2-4-19 0,-2 0-25 0,2-2-38 16,1-1-39-16,0-2-49 0,-1-3-138 0,0 0-431 0,0 0 191 15</inkml:trace>
  <inkml:trace contextRef="#ctx0" brushRef="#br0" timeOffset="52349.0147">15120 2217 197 0,'0'-4'250'0,"0"1"-15"0,0-1-13 16,0 1-10-16,1 0-10 0,-1 3-10 15,0-5-14-15,0 5-12 0,-1-3-19 0,1 3-14 0,-2-2-16 16,2 2-11-16,0 0-8 0,2-4-16 15,-2 4-5-15,0 0-14 0,0 0-7 0,0 0-3 16,0 0 1-16,0 0-3 0,0 0-13 0,1 15-8 16,-1-8-2-16,0 5 2 0,0 1-5 0,0 1-1 15,0 0-2-15,-1 6 2 0,-1 2-2 0,-1-5-7 16,1 4-1-16,0 1 0 0,-2-3-2 0,1-1 1 16,0 2-1-16,0-6-4 0,0 2 0 0,1-4 0 15,-1-1 6-15,0-2-5 0,0 3 1 0,2-7-6 16,-2 1 5-16,3-2-4 0,0 0 5 0,-2-1-4 15,2 0 6-15,0-3 4 0,-1 3 9 0,1-3-1 16,0 0 1-16,0 0 4 0,0 0-9 0,0 0-2 0,4-15 5 16,-2 7-5-16,2-1-3 0,2-3-6 15,-1 3 1-15,2-3 0 0,2 0-6 0,-2 0 5 0,0 1-2 16,3 4-7-16,-1-2-1 0,2 1 4 0,0 0-5 16,0 3 1-16,-2 2-3 0,-1-1 0 15,1 2-3-15,-1 1 4 0,0 1-9 0,1 2-6 16,-2 1 0-16,1 3 3 0,-2-1-2 0,-2 2 0 0,-1 1 4 15,0-1-2-15,1 5-6 16,-4-3 2-16,-4 4-3 0,1-2-4 0,-3 1 1 16,0 0-6-16,-1 0 7 0,-3-3 0 0,0 0 2 15,-2-1 5-15,1-2 0 0,0 0 0 0,1-1 3 16,0-2 7-16,-4 0 0 0,4-2-1 0,2-1-1 0,-1-1-2 16,-1-1-9-16,2-1-9 0,1 1-11 0,1 0-15 15,0-1-33-15,3-2-28 0,-1-1-38 0,3 0-33 16,1-1-31-16,3 0-151 0,-2 1-398 0,5-3 177 15</inkml:trace>
  <inkml:trace contextRef="#ctx0" brushRef="#br0" timeOffset="52834.7812">15520 2275 152 0,'2'-2'289'16,"0"2"-14"-16,0-3-17 0,-2 3-13 0,2-1-18 0,-2 1-23 15,3-3-20-15,-3 3-14 0,0 0-20 0,3 7-11 16,-3-7-16-16,-3 8-11 0,1-1-12 0,-1 1-13 16,-1 3-3-16,0 1-11 0,0 0-6 0,-1 1-4 15,-1 1-8-15,0-2-2 0,0 6-4 0,-1-6-12 16,1 1 4-16,0 2-10 0,2-5-2 0,-3 3-1 16,1-3-11-16,0-2 0 0,2-1 1 0,1-3-2 15,0 1 0-15,2-2 1 0,-2 1-1 0,2-2 1 16,-1-1 0-16,2-1-7 0,0 0 3 0,0 0 2 15,-5-5 1-15,5 0 1 0,0 1-2 0,1-4 7 0,-1-1-8 16,1-4 0-16,1 0 2 0,5-5-1 0,-1-2 0 16,-1 3 0-16,4-1-3 0,-1-3 2 0,2-1-7 15,2 2-1-15,1-4 3 16,0 1-1-16,1 3-2 0,0 0-1 0,0 0 5 16,0 4-4-16,-1 2 5 0,-3 1-4 0,-2 5-6 15,1-1 3-15,-3 4 2 0,-1 1-7 0,-2 1 4 0,3 3-3 16,-2 0-1-16,-4 0 0 0,10 6-1 0,-6 1 2 15,0 4 8-15,2 3-6 0,-2 6-1 0,2 3-1 16,-4 1 1-16,0-1-1 0,1 3 7 0,-2 1-5 16,0 0 3-16,0 0 0 0,-2 6-3 15,1-8-10-15,1-3-8 0,-2 0-13 0,3-2-6 16,-1-2-8-16,1-3-12 0,-2-3-19 0,1 1-16 16,-1-4-14-16,1 0-15 0,-1-2-21 0,0 0-27 0,2-2-33 15,-2-1-22-15,1-2-197 0,-1-2-455 0,0 0 202 16</inkml:trace>
  <inkml:trace contextRef="#ctx0" brushRef="#br0" timeOffset="53023.1482">15508 2376 149 0,'0'0'203'0,"-2"-3"-13"0,2 3-17 0,0 0-21 0,0 0-10 15,7-4-17-15,2 4-21 0,4 0-19 0,3 0-34 16,4-2-35-16,2 1-30 0,5-1-34 0,1 1-37 16,-1-1-123-16,-3 1-224 15,-1 1 99-15</inkml:trace>
  <inkml:trace contextRef="#ctx0" brushRef="#br0" timeOffset="53398.1035">16024 2366 45 0,'0'0'303'16,"0"-3"-20"-16,0 3-19 0,-3-3-22 0,2 1-26 16,-2 0-10-16,3 2-17 0,-7-2-19 0,3 2-16 15,-5-1-13-15,3 2-12 0,1 0-10 0,-4 0-10 0,1 1-9 16,1 0-13-16,0 2-6 0,-3 1-6 0,0 2-8 16,0 0-5-16,0 1-7 0,5-1-8 0,-5 2-1 15,3 3-7-15,3 0 0 0,-2-3-5 0,2 4-3 16,0-2-4-16,2 3 3 0,-1-2-6 0,3 0-3 15,2-3-5-15,5 2-5 0,-3-2-4 0,6 0-20 16,3-3-34-16,2 1-47 0,9-4-64 0,0-3-87 16,1-2-241-16,2-3-526 0,-3 0 233 0</inkml:trace>
  <inkml:trace contextRef="#ctx0" brushRef="#br0" timeOffset="54848.1112">16300 2095 19 0,'0'-4'234'0,"4"0"-1"0,-4-1-10 16,3 2-12-16,-3-1-16 0,0 1-13 0,1-1-19 16,1 2-5-16,-2 2-27 15,1-3-14-15,-1 3 14 0,3-1-17 0,-3 1-12 16,0 0-10-16,0 0-13 0,4 6 0 0,-2 1 3 16,-1 0-9-16,2 4-4 0,0 2-5 0,-2 7-3 15,2 1-5-15,-2 1-2 0,1 4-2 0,-1 8-2 0,-1 0-4 16,-1-7-2-16,-1 8-2 0,1 1-8 0,-3-1-4 15,1-9 1-15,0 9-3 0,0-8-2 0,-1-1-1 16,1 0-2-16,-1-2-3 0,-3 1 1 0,4-5-3 16,0 0-4-16,-1 0 2 0,1-7-1 0,2-1-3 15,-2-3-3-15,3-1-6 0,-3-1-2 16,3-1-1-16,0-3-2 0,-1 1-4 0,1-1-8 16,-3 0-6-16,3 0-11 0,0-3-11 0,0 0-14 15,0 0-16-15,3 5-27 0,-3-5-37 0,0 0-28 16,0 0-32-16,0 0-4 0,8-12-208 0,-8 8-441 15,3 0 195-15</inkml:trace>
  <inkml:trace contextRef="#ctx0" brushRef="#br0" timeOffset="55477.626">16642 2389 191 0,'0'-4'292'15,"0"-2"-13"-15,0 2-14 0,-1-4-11 0,-1 5-12 0,1-1-21 16,-1-1-22-16,-2 1-9 0,2 1-15 0,-3 0-14 16,3-1-18-16,-3 4-19 0,-2-1-4 0,0-1-15 15,7 2-10-15,-17 3-22 0,10 0 14 0,-3 0-14 16,-2 1-9-16,3 1-8 0,1 1-4 0,-5 2 3 15,5 0-12-15,-1 0-5 0,-1 2-8 0,5-3 1 16,-1 1-6-16,0 1-3 0,1 2 0 0,1-4-7 16,1 0-3-16,0 2-2 0,2-2-11 0,1 1-9 15,1-3-8-15,-1 1-3 16,1-1 1-16,2-2-4 0,1 1 1 0,3-1-9 0,-2 0 3 0,3-3-3 16,3 0 1-16,2-3-2 0,0-2 2 0,-1 0 7 15,2-1 2-15,-1-1 3 0,1-1 4 0,2-5 0 16,-1 0 6-16,-1-2 1 0,-1 0 8 0,-2-3 9 15,2 0 8-15,-3-1 12 0,-2-5 10 0,1 2 0 16,-4-2 12-16,4 1 5 16,-1 0 17-16,-4 1-3 0,-1 2 1 0,1 3 11 15,-1 1 6-15,-3 4-2 0,4 2-3 0,-4 2 4 16,-1-1-6-16,1 5-2 0,-3-4-2 0,3 4-17 16,0 1-6-16,0 0-5 0,0 0-15 0,0 3-2 15,0 0-6-15,0 0-15 0,0 0 17 0,0 0 2 0,-10 13-9 16,6-1-3-16,1 1-5 0,-4 6-1 0,0 4-6 15,0 1-2-15,4-2 6 0,-2 14-17 0,-1 0 5 16,1 0-6-16,0-1-7 0,4 0 3 0,-3-9-29 16,1 9 22-16,0-11-4 0,3 1 2 0,0-3-4 15,2 0 11-15,-1-8-11 0,3 6-3 0,-2-7 2 16,3-2-2-16,1-1-3 0,-2-2-3 0,2-2-11 0,-2 1 0 16,4-3-13-16,-1-1-24 0,3-2-25 0,1-3-30 15,-1 0-22-15,4-2-40 0,0-3-53 0,3-3-25 16,-5 2-249-16,0-3-569 0,-1 0 252 0</inkml:trace>
  <inkml:trace contextRef="#ctx0" brushRef="#br0" timeOffset="55899.9689">17156 2532 209 0,'0'0'339'0,"0"0"-30"0,3-1-23 16,-3 1-27-16,0 0-27 0,0 0-25 0,0 0-21 0,2 4-28 15,-2-1-3-15,0 5-15 0,2 0-19 16,-4 1-30-16,-1 3-41 0,1 1-52 0,-3 2-58 0,-1-2-71 16,-1-1-81-16,-5 5-178 0,3-4-422 0,1-2 187 15</inkml:trace>
  <inkml:trace contextRef="#ctx0" brushRef="#br0" timeOffset="57057.8106">17543 2242 94 0,'2'-3'285'15,"-1"0"-21"-15,-1 0-25 0,2 2-17 0,-2 1-24 16,1-4-21-16,-1 4-21 0,0 0-15 0,0 0-14 15,0 0-4-15,-3 12-18 0,0-5-9 0,0 2-6 16,0 0-12-16,-1 3-8 0,0 2-9 0,0 1-3 0,-4 1-6 16,4-2-5-16,-1-1-2 0,0 0-7 0,0-1-6 15,2 0 1-15,-2 0-4 0,1-3-1 0,1 0-5 16,0-1-2-16,1 0-1 0,-1-4-2 0,1 1 0 16,0-1-5-16,0-2 2 0,0 2 4 0,1-2 0 15,-1-1 0-15,2-1-3 16,0 0 0-16,0 0 4 0,-7-4-6 0,7-4 4 0,-2 1-1 15,2-3-2-15,1-2 8 0,1-3-11 0,3-6 6 16,-1 2-2-16,1-1 3 0,3-5 8 16,1 3-12-16,3-3-2 0,2 4 4 0,-2 2 5 0,1-3 4 15,0 6-5-15,-3 5 1 0,4-5-8 0,-4 6 2 16,-1 3-5-16,-3 0 1 0,1 2-8 0,-3 1-2 16,0 2 0-16,0-1-3 0,1 3 0 0,0 0 1 0,-5 0-1 15,10 4-3-15,-3 1 5 0,0 2 1 0,0 3-1 16,-2 1-4-16,2 7 5 0,0-1-2 0,-1 3 2 15,0 0-1-15,-1 1 4 16,1 1-2-16,-2 0-3 0,0 2 3 0,-1-1-5 16,1 1-10-16,-1-1-5 0,-3 1-16 0,2-4-16 15,-1 2-8-15,-1-4-24 0,0-5-12 0,0-1-14 16,0-3-22-16,0 0-19 0,0-2-32 0,0-3-34 16,0 1-185-16,-3-4-431 0,3-1 192 0</inkml:trace>
  <inkml:trace contextRef="#ctx0" brushRef="#br0" timeOffset="57263.2058">17482 2358 77 0,'0'0'182'16,"0"0"-19"-16,0 0-14 0,0 0-2 0,0 0-29 15,16 3-17-15,-2-2-25 0,9-1-25 0,1 0-31 16,3-1-40-16,2-2-28 0,-1 1-37 0,3 0-71 16,-4 1-168-16,0-3 75 0</inkml:trace>
  <inkml:trace contextRef="#ctx0" brushRef="#br0" timeOffset="57908.7375">17867 2400 84 0,'-5'0'245'0,"-1"0"-9"0,2 0-8 16,4 0-10-16,-9 2-17 0,5-2-17 0,4 0-20 0,-6 0-12 15,6 0-17-15,-4 1-10 0,4-1-14 0,0 0-12 16,-3 1-11-16,3-1-10 0,0 0-2 0,0 0-8 0,0 0-8 16,0 0-4-16,22-2-9 0,-8 0-5 0,1 2-7 15,6-2-4-15,3 2-9 0,-1-2-6 0,1 0-9 16,1-1-3-16,-1 1-7 0,3 1-6 0,-2-1-1 15,0 2-7 1,-2-3 2-16,1 0 5 0,-2 0-2 0,-5 2 10 0,-3 0-3 16,-1-2 0-16,-3 1-2 0,-3-1 7 0,3 2 5 15,-6 0 7-15,-1-1 5 0,3-1-4 0,-5 0-1 16,-1-1-2-16,0 2 0 0,-3-2-3 0,-1 1-3 16,0-3 2-16,-2 4-2 0,-1-3 0 0,-3 2 7 15,3-1-1-15,-3 0 3 0,0 2 1 0,2 0 8 16,-2-1 0-16,3-1 0 0,-3 2 4 0,5 1 8 0,-1-1 0 15,3 1 4-15,-1-2-4 0,1 1-2 0,3 2 1 16,-4-1-9-16,1-2-4 0,3 3-5 16,0 0 2-16,-3-1-8 0,3 1-3 0,0 0 6 0,0 0 0 15,0 0-5-15,13 7 0 0,-6-3-1 0,1 1-2 16,5 2-1-16,-2 2-2 0,2-1-4 0,1 0 4 16,0 5 0-16,-1-3-6 0,1 2-3 0,-1-2-2 15,-5 2-3-15,2-2-8 0,-2 2 0 0,-2-4-1 0,-2-1-5 16,-1 3-2-16,0-2 0 0,-3-1-6 0,-3 2 1 15,-3 0-9-15,-2-2-15 0,-3 0-12 0,-2 0-12 16,-1-1-26-16,0-2-17 16,-3-2-24-16,3 0-29 0,-2 0-33 0,1-3-128 15,1 0-367-15,2 0 164 0</inkml:trace>
  <inkml:trace contextRef="#ctx0" brushRef="#br0" timeOffset="58645.6206">18648 2466 9 0,'2'-3'192'0,"0"0"-10"0,1-1-5 0,-1-1-5 0,0 1 2 15,-1-3-3-15,3 1-12 0,-4 1-3 0,3-2 3 16,-3 0-1-16,0-1-3 0,0 4-4 0,0-3-12 16,-3-1-10-16,-1 2-14 0,1 1 8 0,-4 0-10 0,0 0-12 15,0-1-3-15,0 0-8 0,-1 2-11 0,-2 1-5 16,-3 0-5 0,3 2-9-16,-1 1-12 0,1 0 1 0,-4 3-6 0,4-2-4 15,-1 4-8-15,1-1-6 0,3 0 6 16,-3 2-6-16,3 0-5 0,2 3-2 0,-1-3-2 0,2 2-5 15,1 2-5-15,0-3-9 0,2 2-6 0,-1-2-3 16,1-1-2-16,2 3-1 0,-1-6 0 0,5 3 5 16,0-2-4-16,2-1-1 0,3-1 0 0,1-2-1 15,3 0-4-15,2-2 1 0,-2-1 0 0,1-1-1 0,0-2 2 16,4-1-1-16,-5 0 5 0,5-5 0 0,-5 3 11 16,1-5 14-16,-4 2 1 0,2-3 7 0,1-2 16 15,-3 1 6-15,-1-2 9 0,-1 2 3 0,-1-2 21 16,-1-2 6-16,0 2 10 0,-1 1 4 0,-2 1-1 15,-1 4 1-15,0 4 24 0,-2-1 14 0,1 1 4 16,0 3-8-16,-2 1-9 0,1 1-16 0,-1 0-9 16,0 0-9-16,0 3-13 0,1-4-12 15,-1 4-17-15,0-5 2 0,1 4-9 16,-1 1-5-16,0 0-17 0,0 0-4 0,0 0-6 0,0 0-1 16,-5 11 3-16,2 1 0 0,-1-1-1 15,-1 4-11-15,0 5-11 0,0 1-2 0,-1 0-12 0,1 2-15 16,0-1-6-16,0 0-6 0,1 1-5 0,0 0-11 15,2-1-8-15,1 2-20 0,1-3-11 0,1 0-25 16,2-2-17-16,0 0-15 0,1-5-24 0,-1-1-18 16,3 0-38-16,2-4-29 0,-1-2-258 0,-1 0-581 15,1-4 257-15</inkml:trace>
  <inkml:trace contextRef="#ctx0" brushRef="#br0" timeOffset="59227.7511">19040 2090 153 0,'5'-5'225'0,"2"1"-13"0,-2-2-13 0,3 3-23 0,-1-1-13 15,-1 4-22-15,1-2-12 0,2 2-13 0,-4 2-9 0,2 0-15 16,0 3-9-16,0 1-9 0,0 0-2 0,-3 1 4 16,0 2-7-16,1 3-5 15,-1 1-5-15,-4 0-1 0,-1 7-6 0,-2 0-4 16,-3-2 2-16,2 2-10 0,-3-4 0 0,-3 2-5 16,1-1-5-16,0 1-1 0,0 0-3 0,1-5-4 15,2 0 0-15,0 0-4 0,1 0-1 0,1-2-1 16,2 2-4-16,1-7-9 0,1 2-1 0,2-1-4 15,-1 0-3-15,5-1-4 0,-1 0 3 0,1 0-8 16,0-3 1-16,3-1-6 0,2 0 0 0,-2 1 0 16,1-3 0-16,-1 0 4 0,1-2 2 0,-1 2 5 15,-1-2 9-15,-2 1 14 0,0 1 13 0,-2-1 23 0,2 1 21 16,-3-1-6-16,-3 1 1 0,5-2-5 0,-5 2-9 16,0 0-5-16,0 0 1 0,0 0-5 0,-11 7-1 15,4-2-6-15,-2-1 1 0,2 2-11 0,-3 3 1 16,0 0-4-16,2 1-2 0,0 2-9 0,1-1-7 15,3 5-16-15,0-3-14 0,4 5-14 0,1-4-11 16,2 2-4-16,2 2-7 0,3 0 0 0,-2-5-1 0,1 2 7 16,-3-2 6-16,2 0 4 0,-1-3 3 0,-2-1 6 15,0-2 16-15,0-1 20 0,0 0 9 0,-3-3 18 16,1 3 14-16,2-4 7 0,-3 1 3 0,0-3-6 16,-7 4 0-16,1-1-10 15,-2-2-18-15,-2-2-32 0,-1 0-42 16,-2 1-56-16,-1-2-68 0,0 1-78 0,0-2-155 0,0-1-447 0,0-2 198 0</inkml:trace>
  <inkml:trace contextRef="#ctx0" brushRef="#br0" timeOffset="61703.3228">1819 3734 154 0,'0'-7'230'0,"-3"-1"6"0,3 2-22 0,-3-1-13 15,2 0-9-15,-2 0-6 0,-1-1-14 0,2 2-6 16,-3-1-3-16,2 3-13 0,0 0-19 0,-4-1-6 16,0 2-16-16,3-1-10 0,-3 1-12 15,-3 2-6-15,0-1-10 0,-1 4-8 0,-2-1-7 16,-1 2-6-16,1 1-5 0,-1 2-5 0,2 0-3 16,-1 3-4-16,-4 3-4 0,6-1-3 0,-6 3 29 0,4 1-4 15,5-2-7-15,-2 3-3 0,3-1-2 0,1 3-8 16,2-5-6-16,1 0-2 0,2 2-1 0,2-2-5 15,2-1-12-15,1 0-4 0,2-1-5 0,4-2 3 16,1-3-10-16,2-1 7 0,2-2 3 0,5-2-7 16,2-1 1-16,-6-2-4 15,5-5 3-15,0-1 2 0,-1 0-1 0,-2-2-1 0,-1-2 9 16,0-1 1-16,-3 0 15 0,-5 1 8 0,-2-1 16 16,0 1 5-16,-3 0 16 0,0 1 21 0,-3 2-2 15,1 1 4-15,-2-2 2 0,0 4 2 0,0 0-1 16,0 3 7-16,0-2-13 0,0 5-15 0,0-5 1 15,0 5-19-15,-2-5-1 0,2 5-13 0,0 0-4 16,0 0-10-16,0 0 1 0,0 0-5 0,-5 18-12 0,3-10-17 16,1 3-15-16,0-4-10 0,1 8-6 0,-2-2-24 15,1 1-12-15,-2 1-17 0,0-1-19 0,0-1-12 16,2 1-20-16,1-1-18 0,-1 0-37 0,-1-4-41 16,2 0-27-16,0 1-238 0,0-5-548 0,0 0 243 15</inkml:trace>
  <inkml:trace contextRef="#ctx0" brushRef="#br0" timeOffset="62092.1563">1937 3525 192 0,'0'-12'302'0,"-4"3"3"0,4 2-11 15,-3 1-5-15,3 3-11 16,0 0-34-16,0 3-27 0,-3-5-24 0,2 1-19 15,1 4-25-15,-3-3-14 0,3 3-16 0,0 0-26 16,0 0 3-16,0 0-2 0,0 0-14 0,3 14 3 0,-3-8-22 16,4 4-9-16,2 1 14 0,1 0-15 0,3 6-9 15,-2-4-7-15,5 4-11 0,0 0-12 0,-1 3 8 16,4-3-4-16,-1 2-2 0,-1 1 2 0,3-1-6 16,-3 0-8-16,0 3-4 0,0-3 0 0,-4 2 4 15,2-3-2-15,-3 1 3 0,-3-2-6 0,-2 4 3 16,3-4 5-16,-5-1-7 0,-1 1 3 0,-1 3-4 15,-1 0 7-15,-2 0-2 0,-1 2-3 16,-5-1 3-16,1-1 4 0,-5 0 2 0,-1 0 0 16,0 0 4-16,-3 0-1 0,0 1-8 0,0-1 3 0,-4-3 5 15,4 0 1-15,0-1-2 0,-1-1-1 16,4-3-3-16,-3 3 0 0,7-7 2 0,3 2-6 16,0-4-13-16,0 0-26 0,1-1-29 0,4-1-36 15,-3-1-36-15,3 0-39 0,2-3-46 0,0 4-44 16,0-4-211-16,0 0-516 0,0 0 229 0</inkml:trace>
  <inkml:trace contextRef="#ctx0" brushRef="#br0" timeOffset="64071.8969">2785 3630 112 0,'3'-5'272'16,"-2"-4"-9"-16,-1 6-4 0,1-3-14 0,-1 2-9 0,1 2-23 16,-1 2-21-16,1-4-16 0,-1 4-24 0,0-3-14 15,0 3-16-15,0 0-13 0,0 0-16 0,0 0-11 16,0 0-6-16,0 0-6 0,0 0-6 0,-3 12-9 16,2-4-5-16,-2 1-3 0,2 5-5 0,-2-1-5 15,0 5-5-15,-1 2-3 0,0-1-2 0,-2 2-5 16,0 1-2-16,1 0 4 0,0 0-6 0,0 0-1 15,0-3 1-15,1 2-2 0,1-2-3 16,0 3-4-16,1-4 5 0,-1-3-7 0,3-2 0 16,-2-2 2-16,2-1 0 0,2-1 0 0,-2 0-2 0,3-1 2 15,-1-3-1-15,1 2 2 0,3-3-4 0,-3 0 3 16,4-2-3-16,0-1 2 0,3-1-10 0,3-1-15 16,2-6-16-16,4 1-7 0,0-3-14 0,1-2-7 15,-1 0-5-15,-1-1-1 0,1-3-4 0,0 1 6 16,-2-1 3-16,0 0 4 0,-3-2 9 0,1 0 7 15,-2 0 13-15,-1-1 9 0,-5 5 8 0,0 0 21 0,-1-1 14 16,-2 2 16-16,1 0 13 0,-2 3 16 0,0 0 8 16,-2 4 9-1,-1-2 10-15,2 3 1 0,-2 0-2 0,1 0-6 16,-1 0-8-16,2 2-1 0,-2-1-21 0,0 3-9 0,0 0-2 16,0 0-7-16,0 0-9 0,0 0-2 0,-3 14-1 15,1-7-1-15,0 3 0 0,2 2 6 0,-2 2-14 16,2-1-7-16,0 1 4 0,-1 1-7 0,-2 4-5 15,3-2-3-15,-2-1-15 0,0-3-7 0,0 7-5 16,-1-7-3-16,1-1-3 0,-1 0-3 0,-1 0 1 16,2-5 1-16,-1-1 12 0,1 1-3 0,1-5 5 15,-1 2 5-15,0-1 4 0,2-3 2 0,0 0 2 0,-4 2 5 16,4-2-3-16,0 0 0 0,-5-9 2 0,4 5 5 16,-1-3 7-16,1-2-1 0,-1 0 8 0,0-3-6 15,2-1 15-15,1 0-11 0,-1-6 5 0,2 5 0 16,-2-7-3-16,3 0-5 0,-1 1-2 0,3 1 2 15,0-2 0-15,1-1-5 0,1 0 0 0,-2 0-4 16,3 1 2-16,2 0 0 0,0 3-5 0,3-1-3 16,-6 7-2-16,4-1 2 0,1 2-1 0,0 4-2 15,0 0-2-15,-3 3-1 0,0 0-5 0,1 4 7 16,-1 1-3-16,0 0-4 16,1 3 2-16,-2 2 0 0,2 4-2 0,-3 1-2 15,1 2-3-15,-2 1-5 0,-3 1 0 0,1 3-10 0,-4-3 8 16,0 2-9-16,-3-2-8 0,0 0 0 0,-2-2 1 15,-1 1-2-15,0-2 6 0,-1 1 3 0,-1-2 6 16,0-2 0-16,-3 0 4 0,3-3 3 0,0 1 1 16,0-4 2-16,0 1 5 0,2-2 4 0,-1-1 0 15,2 2 5-15,0-2 4 0,-1 0 7 0,2-1 6 16,-2 0 10-16,6 0-2 0,-5 1-3 0,5-1 2 0,-5 2 1 16,5-2-4-16,0 0-1 0,0 0-6 0,-5 0-6 15,5 0 1-15,0 0-2 0,-3 2 0 0,4 1-1 16,-1-3 5-16,3 6-6 0,0-2 2 0,1 3-1 15,0 0 0-15,2 0 3 0,-2 0 3 0,4 2-8 16,-3-1-2-16,3 3 5 0,0-1 0 0,0 1-1 16,1 2 3-16,0-1-3 0,4 3-7 0,-4 4-15 15,0-7-17-15,-1 0-13 0,2-2-19 0,3 6-25 16,-6-4-19-16,2-2-33 0,-2 2-22 0,1-4-24 16,-1-1-26-16,0-2-159 0,0 1-408 0,0-4 182 15</inkml:trace>
  <inkml:trace contextRef="#ctx0" brushRef="#br0" timeOffset="64321.719">3452 3718 47 0,'-5'-20'301'0,"5"6"-6"0,-3 2 5 16,2 3-6-16,-2 1-24 0,3 1-9 0,-3 2-25 15,3 2-30-15,-2-1-19 0,0 2-22 0,2 2-22 16,-3-4-15-16,3 4-9 0,-3 11-15 0,-1-2-10 0,1 4-6 15,-1 4-10-15,-3 3-8 0,3 2-7 16,-2 0-20-16,3 0-7 0,0 1-19 0,1 0-8 0,0 0-15 16,-1 1-15-16,3-1-9 0,0 1-9 0,2-3-23 15,-1-1-12-15,2 1-21 0,0-8-18 0,-2 1-22 16,3-1-19-16,-2-4-12 0,5-3-8 0,-3-1-5 16,3-2-13-16,3-2 1 0,0-1-130 0,0-1-347 15,2-4 153-15</inkml:trace>
  <inkml:trace contextRef="#ctx0" brushRef="#br0" timeOffset="64634.5875">3630 3848 166 0,'10'-17'202'0,"0"1"25"0,-5 4 1 16,1 1 0-16,-3 2 13 0,-3 1-5 0,1 1 0 0,-1 3-4 15,1-1-12-15,-1 1-15 16,0 1-20-16,2 1-21 0,-2 2-20 0,0 0-10 16,0 0-19-16,0 0-11 0,-11 6-12 0,5 3-14 15,-2 2-4-15,2 1-5 0,-3 1-7 0,4 0-7 16,-1 1-4-16,-2 3-15 0,5-3-15 0,-1 1-12 15,4-1-11-15,-3 1-15 0,3-2-5 0,0-1-18 16,0-3-12-16,3-2-4 0,0-1 1 0,-2-1 4 0,2 0 6 16,4-1 5-16,-3-2 1 0,-4-2 6 0,10-6 6 15,-3 3 0-15,1-2 4 0,-2-3 15 0,4-1 8 16,-2-1 11-16,1-1 13 0,-5-1 11 0,0 0 2 16,0 0 4-16,1 0 2 0,-5 2-4 0,4-3 4 0,-6 1 3 15,1 2-10-15,0-1-2 0,-1 3-8 0,-1-1-4 16,-2 3-20-16,2-1-22 0,-1 3-30 0,1 0-37 15,-4-2-47-15,1 5-33 0,1 1-65 0,-1 1-46 16,6-1-180-16,-10 6-497 16,6-4 220-16</inkml:trace>
  <inkml:trace contextRef="#ctx0" brushRef="#br0" timeOffset="64872.2302">3850 3654 2742 0,'4'-13'79'0,"-1"4"66"0,-2 0-15 16,2 2-7-16,-3-2-14 0,4 5-8 0,-4-1-14 15,2 1-15-15,-2 1-19 0,1-1-7 0,3 4-3 16,-4 0 1-16,0 0-5 0,13 6 17 0,-2 2-15 0,-1 5-12 16,4 3 3-16,-4 5-4 0,1 0 3 0,-1 3-3 15,-4 2-3-15,-2 8-10 0,-3-9 4 0,-1 12 0 16,-4-3-16-16,-3-7-22 0,-4 7-25 0,-5 0-35 15,-2-2-43-15,-2-10-56 0,-5 3-89 16,5-5-305-16,-1-3-620 0,-2-2 275 0</inkml:trace>
  <inkml:trace contextRef="#ctx0" brushRef="#br0" timeOffset="67238.3134">4169 3628 90 0,'3'-12'278'0,"-1"-1"-18"0,0 4-2 0,1 2 0 16,-3-1-12-16,4 4-10 0,-4 0-17 0,0-2-23 16,0 3-12-16,3-1-29 0,-3 2-18 0,0 2-15 0,0-3-19 15,0 3-7-15,0 0-11 0,0 0-7 0,0 0-10 16,0 0-1-16,4 14-11 0,-4-5-2 0,0 0-9 16,3 3-4-16,-3 3-6 0,3-1 3 0,-3 7-4 15,3-8-4-15,-2 6-5 0,-1-4-2 0,0 3 0 16,-1 0-4-16,-2-4-5 15,3-1 2-15,-3 0-1 0,3-3-1 0,0-1-9 0,0-2-1 16,0 2 2-16,-3-4-4 0,3-1 1 0,0 0-1 16,0-1 5-16,0 0-2 0,0-3 4 0,0 3 2 15,0-3-2-15,0 0 1 0,0 0-4 0,0 0 5 16,0 0-4-16,0-13 0 0,0 9-7 0,3-1 1 16,-3-2-3-16,3 1 5 0,1-1-2 0,-1-1 2 0,4 1-2 15,-1 0-5-15,-1 1-2 0,2 2 0 0,2-1-1 16,-1 0-2-16,1 1-2 0,1 2 1 0,-2-1-2 15,2 3 1-15,-2 0-2 0,4 3-1 0,-4-1 0 16,1 2-6-16,-4 1 9 0,2 1-13 0,0 0 1 16,-4 1-1-16,1 2 2 0,-4 0 3 0,0 2-4 0,0 1-6 15,-4-1-2-15,-4 1 0 0,-1-2 5 16,-1 2 5-16,1-1 1 0,-3-1 1 16,2-2 7-16,3-2-1 0,-4-1 1 0,1 0 3 0,3-2 2 15,-3-2 8-15,3 1 1 0,0-2 12 0,-1-2-4 16,-1 2-2-16,1-3 11 0,2 1 5 0,-1-1 1 15,0-1-1-15,0 2 8 0,4-1 6 0,-1-1 1 16,0 1-1-16,1 0 0 0,0 3-6 0,2-3-5 0,1 3 0 16,-4-4-1-16,4 4-7 0,-3 0-3 0,3 0-3 15,0 0-3-15,-3-2-3 0,3 2-1 0,0 0 1 16,0 0-3 0,0 0-2-16,0 0 2 0,4 8-4 0,-2-5 1 0,0 1 9 0,1 0-13 15,0 0 8-15,1-1-7 0,1 2 3 0,-1-3 1 16,1 3 6-16,0-1-5 0,0 0 1 0,2 0-6 0,3-1-3 15,-3-1 9-15,4 0-13 0,2-1 4 0,1-2-16 16,-1 0 4-16,2-2-4 16,-1 0-2-16,1-1 4 0,1-3 6 0,-1 1 1 15,4-3 0-15,-6 1 4 0,-2 1-2 0,0-2 2 16,-1 0 7-16,0-2 16 0,-3 0 4 0,2-2 3 16,-4 1 1-16,1 0 11 0,-1 0 17 0,-2 0 7 15,0 1 6-15,-2 1 8 0,0 1 2 0,-2 2 0 16,1-1 15-16,1 2-12 0,-1 2 0 0,0 0-9 0,0 1-11 15,-1 0-7-15,0 0-8 0,1 3 4 0,0-3-3 16,0 3-19-16,0 0-3 0,0 0-2 0,-3 9 3 16,3-5-19-16,0 5-8 0,0-2-9 0,-1 2-5 15,0 0 1-15,0 4-4 0,0-2 4 0,1 2-5 16,0-2-14-16,1-2 1 0,0 1-2 0,-1-1-7 16,-1-1 2-16,2 1-9 0,0-4-8 0,0 1 2 15,-1-3-1-15,2 3 0 0,-2-3 9 0,3-1 5 16,-1 0 0-16,4 0 6 0,-6-2-4 0,11-4 9 15,-4 4 1-15,3-5 6 0,-2-1 6 0,2-1-4 16,0 0 4-16,-3-1 9 0,0 3 1 0,2-3 19 0,-2 1 6 16,-3 0 9-16,3 0 12 15,-4 2 15-15,1-2 2 0,1 1-4 0,-3 1 7 16,1 2 4-16,-1 0 1 0,-1-2 3 0,1 3-14 16,-1 0 10-16,-1 2-26 0,1-4 6 0,-1 4-13 15,0 0 0-15,0 0-10 0,0 0 15 0,-5 13-8 16,3-7-10-16,-1 2-22 0,1-1 3 0,0 2-17 15,-1-1-8-15,3 4-5 0,-1-3-19 0,2 1 0 16,-1-3-2-16,2 2-12 0,-1 0 4 0,3-2-1 0,1-1-5 16,2 0-3-16,0-3 8 0,2-2-1 15,1-1 5-15,3-1 10 0,0-5-3 0,0 3 14 0,1-2 7 16,2-3-4-16,1-3 3 0,-1-1 9 0,-4 0 14 16,1 0 10-16,2-4 20 0,-3 1 22 0,-2-1 2 15,-1-1 6-15,0 0 13 0,0-2 14 0,-3 3 2 16,-1-3 7-16,0 4 3 0,-2-3 0 0,-2 3 8 15,2 2 9-15,-3 2 4 0,0 2-7 0,-2 0-5 16,1 2-3-16,-1-2-7 0,1 5-9 16,0-1-12-16,1 1-1 0,-3 2-12 0,0 2-3 15,3 0-11-15,0 0-3 0,-12 5-8 0,8 3-9 16,-3 3-19-16,1 3 3 0,-1 3-31 0,1 4-16 16,2 0-10-16,2 0-16 0,0 3-2 0,-1 2-14 15,3-2-12-15,0 1-14 0,0-2-19 0,2-2-14 16,-1-1-17-16,-1-1-17 0,4-4-18 0,-2-3-33 15,1 0-36-15,-1-2-50 0,0-3-167 0,-1 0-525 16,1-3 232-16</inkml:trace>
  <inkml:trace contextRef="#ctx0" brushRef="#br0" timeOffset="67429.8848">4794 3767 2289 0,'-3'-2'60'0,"-1"0"-12"0,1 0-12 15,0 0-9-15,0 0-19 0,3 2 6 0,-4-1-1 16,4 1-2-16,0 0 1 0,0 0-2 0,0 0 0 16,0 0 0-16,0 0-7 0,6-3-18 0,2 3-24 15,1-1-23-15,1 0-37 0,4 0-27 0,-1-1-32 16,-2 2-45-16,-1-2-106 0,-2 0-333 0,2 1 147 16</inkml:trace>
  <inkml:trace contextRef="#ctx0" brushRef="#br0" timeOffset="67880.7324">4964 3744 194 0,'1'-3'252'0,"0"0"-16"15,-1 3-17-15,3-6-16 0,0 5-20 0,-1-1-15 16,-2 2-17-16,5-1-14 0,-5 1-16 0,0 0-10 0,11 2-8 15,-5-1-8-15,-2 2-9 0,2 0-6 0,-2 1-6 16,1 0-10-16,0 3-5 0,-1 0-8 0,3 0-6 16,-5 2-5-16,0-1-1 0,0 1-4 0,-1 1-2 15,-1 2-6-15,-3-4-6 0,2 1-2 0,-2 1-2 16,0-1-3-16,-1-2 0 0,1 2 0 0,2-2-6 16,-2-3 4-16,0-1-3 0,2-1 4 0,-2 1-1 15,1-2 2-15,2-1 2 0,0 0 5 0,0 0 3 16,0 0 2-16,-8-5 5 0,8-1 10 0,0 0-10 15,1-1 10-15,4-5-1 16,-3 0-3-16,4-1 10 0,0 2-14 0,1-3 7 16,3-3-11-16,-2 6-1 0,2-5-3 0,-1 3-5 0,1 4 2 15,-1-2-5-15,-3 4-4 0,1 0-1 0,2 1-4 16,-2 1 0-16,1 3-8 0,0-1 7 0,-2 2-5 16,2 2 4-16,0 2-3 0,0 0 0 0,-1 5-1 15,-3 0-1-15,2 3-4 0,-2 1-4 0,0 3-13 16,-2-2-10-16,-1 7-10 0,-2-6-13 0,-1-2-14 0,-2 2-15 15,1 1-21-15,-3-1-17 0,-1 4-29 0,3-6-24 16,0-5-22-16,1 2-19 0,0-2-179 0,0-3-424 16,2-1 189-16</inkml:trace>
  <inkml:trace contextRef="#ctx0" brushRef="#br0" timeOffset="68201.7767">5300 3727 162 0,'1'-5'316'0,"0"2"-20"0,1 2-17 16,-2 1-28-16,2-3-12 0,-2 3-30 0,0 0-19 16,0 0-12-16,-6 8-11 0,3-2-19 0,0 4-15 0,-1-3-9 15,1 3-11-15,-2 3-12 0,2-1-12 0,-1 1-10 16,2 2-10-16,-1-5-5 0,2 2-15 0,0-2-14 16,1-1-12-16,0 0-18 0,3 0-10 0,1-4-7 15,-1-1-8-15,2-1 0 0,1-1-4 0,-1-2-2 16,4 0 0-16,-2-2 1 15,1-2 2-15,5-2 7 0,-6 1 2 0,0-3 4 0,-1 2 11 16,2-4 8-16,-1 0 16 0,-2 1 6 0,-4 1 0 16,3-1 3-16,-2 1-5 0,2-1-1 0,-4 1-1 15,0 1-3-15,0 1-4 0,-3 2-4 0,0-2-12 16,2 2-13-16,-5 1-40 0,-1-1-36 0,2 3-40 16,-1 1-47-16,0 0-34 0,-1 1-38 0,3 1-171 0,-2 0-449 15,3-1 199-15</inkml:trace>
  <inkml:trace contextRef="#ctx0" brushRef="#br0" timeOffset="68467.5827">5561 3529 151 0,'4'-7'385'0,"-1"-1"-18"0,1 3-20 0,-3 0-27 0,1 4-29 0,0-2-29 15,-2 3-25-15,0 0-21 0,0 0-10 0,0 0-30 16,0 0-11-16,9 17-13 0,-11-3-12 0,2 6-22 15,-2 1-4-15,-4 3-1 0,2 1-17 0,-3 9-8 16,-3 0-4-16,3-8-13 0,0 0-2 0,0-1-6 16,0-1-10-16,0 0-9 0,0-3-3 0,1 1-5 15,0-2-1-15,4-7-10 16,-1 1-7-16,3-3-19 0,-2-3-4 0,2-1-10 16,2-2-13-16,-2-1-16 0,4 0-22 0,-1-4-32 0,-3 0-28 15,14-4-16-15,-7-2-26 0,7-1-36 0,2-4-34 0,3-5-31 16,-2 3-245-16,-1 1-555 0,-1-3 246 0</inkml:trace>
  <inkml:trace contextRef="#ctx0" brushRef="#br0" timeOffset="68652.2791">5561 3719 69 0,'-3'0'215'0,"3"0"-12"0,-7 0-5 15,7 0-15-15,-3 2-12 0,3-2-12 0,0 0-14 16,0 0-19-16,0 0-10 0,0 0-23 0,10-6-32 16,0 4-47-16,2-2-39 0,4-2-49 0,1-3-42 0,-3 3-141 15,0-2-277-15,0 1 122 0</inkml:trace>
  <inkml:trace contextRef="#ctx0" brushRef="#br0" timeOffset="70049.3357">6107 3612 78 0,'0'-9'279'0,"0"3"-4"0,0-1-7 16,-3 2-8-16,2 0-20 0,-2 1-7 0,0 0-14 0,-1 0-24 16,0 1-12-16,0 1-20 0,-5-2-14 15,2 1-18-15,0 3-13 0,-1 0-10 0,-1 2-6 0,-1-1-16 16,-1 3-9-16,1 0 2 0,0 1-16 0,0 0-8 15,2 0-5-15,1 2-5 0,3 0-4 0,-2 0-4 16,3 3 0-16,0-2-10 0,2 5-2 0,1-5-1 16,0 4-2-16,4 1-6 0,2-1-2 0,-2 0-11 15,3 0-1-15,3 0-7 0,-3 1-6 16,0-2-2-16,3 0-3 0,-3 2-1 0,0-2-1 16,1 0 3-16,-1 0-2 0,-1-2 2 0,-3 0 5 15,1-2-4-15,-1 2 6 0,0-1-4 0,-5 0 5 0,2 1-3 16,-2-4 7-16,-4 3 0 0,0-1-1 0,-4 0 0 15,-1 0 2-15,-3 0 5 0,-3-4-5 0,3 1 2 16,-3 1 1-16,0-3-1 0,0 0-3 16,2-2-10-16,-1-1-7 0,1 0-14 0,1-3-24 15,4 2-22-15,3-1-33 0,-3 0-39 0,3-3-39 16,4 2-35-16,3-2-210 0,-1-3-471 0,5-5 208 16</inkml:trace>
  <inkml:trace contextRef="#ctx0" brushRef="#br0" timeOffset="70352.9861">6187 3577 8 0,'6'-2'315'0,"-2"-1"-17"0,-1 2-12 15,0-1-20-15,-3 2-23 0,4-1-22 0,-4 1-12 16,0 0-13-16,7 4-19 0,-5 0-11 0,-1 0-15 16,0 3-14-16,-1 2-13 0,0 0-16 0,2 2-8 15,-1 3-8-15,-1-1-8 0,0 4-9 0,2 1-4 0,-4 0-11 16,2 1-1-16,2 0 2 0,-5 1-18 0,1-2-5 15,2-3 0-15,0-2-7 0,-2 1-3 0,0 0-2 16,2-1-4-16,0-4-5 0,0 0 5 0,0 0-20 16,0 0-8-16,-1-4-5 0,-1 1-6 0,2-2-4 15,0 1-13-15,2-1-2 0,-2-2 0 0,0-2 2 16,4 3-6-16,0-3-18 0,-4 0-14 0,14-2-12 16,-5 0-26-16,3-2-14 0,2-2-25 0,-2 0-10 0,3 0-26 15,-1-2-2-15,3-4-11 0,-3 5-2 0,0-3 4 16,-2 1-108-16,-1-3-327 0,0 4 145 0</inkml:trace>
  <inkml:trace contextRef="#ctx0" brushRef="#br0" timeOffset="70965.8598">6417 3783 821 0,'6'-9'-27'0,"1"-2"29"0,-2 0 27 0,-1 0 24 0,-1-2 12 16,0 3 28-16,-1 0 22 0,0 2 25 0,0 2 21 0,-1-1 5 15,0 1 1-15,0 3 2 0,-1-1 1 0,2 1 3 16,-2 0-1-16,0 0-5 16,0 3-10-16,0-2-14 0,0 2-12 0,3-3-14 15,-3 3-12-15,0 0-13 0,0 0-13 0,0 0-5 0,0 0-5 16,0 8-9-16,0-2-8 0,1 0-5 0,-2 1 0 15,1 0-5-15,0 2-8 0,1 3-3 0,-1-2-3 0,0 2-2 16,0 1-4-16,1 0-5 0,-2 2 3 0,1-1 0 16,-1-1-4-16,-2 1-2 0,3 1-8 0,-4-4 0 15,1 1-6-15,1-1-5 16,-1-1 3-16,0-2-2 0,1-1 0 0,-1-2-1 16,1-1 1-16,0-1 5 0,0 0-4 0,0 0 3 15,1-2 1-15,1-1 5 0,-4 1-2 0,4-1 0 16,0 0 14-16,-5-7-15 0,4 4 0 0,0-3-2 15,0-1 2-15,0-1-3 0,1 0 5 0,1-6-1 0,0 2-1 16,1-1 0-16,1-1 14 0,1-4-7 0,-1 3-9 16,1-4-3-16,1 0 0 0,3-2 7 0,0-1 2 15,-1 2 0-15,3 0-1 0,-1 2-3 0,2-2-1 16,-1 1 9-16,1 3-18 0,-1 4 3 0,1 1-2 16,-2 3-2-16,2 0 3 0,-3 3-3 0,1 0-1 15,1 3 4-15,-2 0-9 0,1 3-1 0,-2 0-1 16,-2 3-2-16,1 1 5 0,-1 1 0 0,-1 4 1 15,-1 0 3-15,-1 4-5 0,-2 1 5 0,0 5-12 16,-3-2 0-16,-4 0-1 0,-2-1-3 0,3-3-7 0,-3-2-3 16,2 1 0-16,-2-2 4 15,0 2 0-15,0-4 6 0,-1 0 2 0,2-3 1 16,1 0 5-16,0-2 5 0,3 0 0 0,-2-2 5 0,2-2 1 16,-2 2 1-16,6-2 6 0,-8-4-1 0,4 3 4 15,-1-1 7-15,4 0-1 0,-2 0-2 0,3-2 1 0,-1 1-1 16,1 3-2-16,1-4-7 0,2 2 2 0,-3 2-4 15,4-2 2-15,-4 2 1 0,9 1-1 0,-5 2 1 16,0-1-5-16,3 5 5 0,0-2-1 0,0 3 2 16,2 0-1-16,0 4 2 15,0-3 0-15,0 2 0 0,1-1-2 0,0 1 0 16,0-1-12-16,1 2-12 0,-1-2-12 0,2 0-22 0,-4-2-23 16,1-2-25-16,-1 0-28 0,-1 0-24 15,0 1-27-15,3-2-23 0,-1-3-38 0,-2 1-159 0,1-2-438 16,1-2 194-16</inkml:trace>
  <inkml:trace contextRef="#ctx0" brushRef="#br0" timeOffset="71246.1186">6914 3630 126 0,'1'-5'355'15,"-1"-2"-14"-15,-1 2-6 0,0 1-13 0,1 1-16 0,-1-2-12 0,0 4-34 16,1 1-23-16,0-6-28 0,0 6-17 0,-4 0-21 15,4 0-17-15,-8 4-6 16,4-1-33-16,-2 5-2 0,-2 1-14 0,1 1-9 16,-1 2-9-16,1-1-9 0,2 2-5 0,-1 1-7 0,0 4-8 15,-1 1-11-15,3-2-3 0,-2 3-11 0,3 0-16 16,1-6-11-16,0 0-5 0,-1 0-12 0,2 0-12 16,-1-1-8-16,4-1-13 0,-2 1-18 15,0-4-12-15,4-2-13 0,-1 1-15 0,1-1-22 16,1-2-16-16,0-1-28 0,4 0-14 0,4-2-23 0,1-2-25 15,2-1-22-15,0-4-157 0,-1 0-449 0,6-6 199 16</inkml:trace>
  <inkml:trace contextRef="#ctx0" brushRef="#br0" timeOffset="71664.9776">7132 3693 258 0,'4'-13'272'0,"1"1"4"0,-1 4 13 16,-3-1 1-16,2 1-8 0,-1 2 1 0,-1-1-11 15,0 3-11-15,-2 1-12 0,2-2-24 0,-1 3-27 16,0-1-22-16,0 3-17 0,2-4-21 0,-2 4-14 15,0 0-13-15,0 0-7 0,0 0-8 0,-6 11-13 16,6-4-8-16,-3 2-11 0,2 2-4 0,-2 2-10 0,2 1 0 16,-2 5-14-16,0-2-4 0,0 3-9 0,2 0-8 15,1-3-4-15,-2 3-5 0,1-2-13 16,-2-4-5-16,2-1-2 0,-2 1-6 0,0-1-2 0,-1-4 0 16,2 5 2-16,1-6-4 0,-1 1-5 0,1-2-1 15,0-1-1-15,0 0 2 0,0-3 2 0,1 1 12 16,-1-1-2-16,1-3 7 0,0 0 5 0,0 0-3 15,0 0-4-15,0 0 2 0,0 0 0 0,0 0 3 16,-6-10-6-16,4 7 7 0,0-1 2 0,0-1 2 16,0 1-4-16,-1 1 6 0,1 0 2 0,0-1-2 15,0 1 0-15,-3 2-2 0,2-1-3 0,1 1 7 16,2 1-2-16,-6-3-1 0,6 3-1 16,0 0 2-16,-10 3-1 0,10-3 2 0,-6 1 11 15,4 1-16-15,0 0 9 0,2-2-5 0,-4 4 7 16,4-1-14-16,0-3 2 0,0 5-2 0,1-3-2 0,2 0-10 15,1 0-5-15,1-1-12 0,-1 0-7 0,4-1-19 16,0-1-17-16,1 1-22 0,2-3-17 0,-3 2-28 16,2-2-29-16,3-2-50 0,1-2-42 0,-2-1-208 15,-1 3-514-15,-2-4 227 0</inkml:trace>
  <inkml:trace contextRef="#ctx0" brushRef="#br0" timeOffset="71842.845">7193 3614 231 0,'-3'-1'267'15,"3"1"-25"-15,-3-3-14 0,3 3-25 0,0 0-22 16,-4-1-21-16,4 1-12 0,0 0-17 16,0 0-15-16,0 0-19 0,0 7-22 0,0-7-25 0,0 4-29 15,0 1-35-15,2-1-37 0,-1-1-48 0,0 2-39 0,-1-1-170 16,0 0-334-16,0 0 147 0</inkml:trace>
  <inkml:trace contextRef="#ctx0" brushRef="#br0" timeOffset="72065.8349">7349 3544 2432 0,'3'-3'247'0,"2"2"-46"16,-3-1-57-16,1 2-63 0,-3 0-27 0,6 0 5 15,-6 0 2-15,6 3 2 0,-4 0-3 0,1 2 6 16,0 1-7-16,1 2-3 0,1 3-4 0,-1 2 1 16,-1 6-9-16,-1 1 1 0,-2 2 8 0,-2 1-18 15,-2-1-4-15,-3 0-22 0,-1 4-34 0,-2-1-34 16,-7 8-50-16,-3-1-61 0,-1-4-86 0,-4 3-292 16,-5-4-594-16,-1-1 264 0</inkml:trace>
  <inkml:trace contextRef="#ctx0" brushRef="#br0" timeOffset="73380.1934">1664 4493 52 0,'1'-4'311'0,"-1"1"-15"0,2-1-15 16,-4-2-21-16,2 1-11 0,0 1 1 0,0-1-10 16,-1 2-17-16,1 3-22 0,0-3-14 0,0 3-21 0,-1-5-19 15,1 5-14-15,0 0-15 0,0 0-12 0,0 0-16 16,0 0-8-16,0 0-9 0,-6 10-2 0,5 0-9 16,-2-1-12-16,-4 3 0 0,4 7 3 0,0 0-17 15,-4 1 4-15,0 3-7 16,4-1 12-16,-1 1-19 0,0-2 13 0,-3-1-24 15,1 1-5-15,2-2 3 0,1-4 1 0,-3-2-5 0,2-1 0 16,1-3 0-16,2 0-7 0,-2-1-2 0,2-3 0 16,1 0-1-16,-3-1 5 0,3 0 6 0,0-2-2 15,0-2 5-15,-2 3 2 0,2-3 0 0,0 0-3 16,0 0-6-16,0 0 0 0,6-13 2 0,-2 4-2 16,1 1 0-16,3-3 0 0,-1 0-4 0,3-1 1 15,-3 0-4-15,3 1 4 0,1 0-4 0,-1 2-1 16,0 0-2-16,1 2-4 0,2-2 9 0,-2 3-6 15,-1 3 6-15,1 0-6 0,-1 2-3 0,-2 2 3 16,2 4 2-16,0-4-4 0,-3 5 1 16,6 1 0-16,-9 2 0 0,3 2 0 0,-4-3 0 0,0 6 11 15,-3-1-11-15,-3 2 3 0,-1-1 5 0,-6 2-9 16,0 2 0-16,-3-3 7 0,2-2 12 0,1-3-13 16,-1-2 2-16,-2-1 1 0,2 1 1 0,-3-4-5 15,1 0 1-15,3-2-15 0,0-2-9 0,-2-2-26 16,2 1-11-16,0-4-11 0,2 0-28 0,2-1-39 15,-1-2-18-15,0-1-39 0,3-2-39 0,1-2-38 16,0-1-187-16,4-1-498 0,1-4 221 0</inkml:trace>
  <inkml:trace contextRef="#ctx0" brushRef="#br0" timeOffset="73777.873">1851 4386 264 0,'2'-2'306'0,"-2"2"-21"0,1-4-16 16,-1 4-19-16,3-2-22 0,-3 2-28 0,0 0-16 16,0 0-21-16,0 0-15 0,0 0-17 0,0 0-11 15,6 7-10-15,-4-2-12 0,4-1-6 0,0 4-9 16,2 3-10-16,2-1-6 0,1 1-11 0,6 3-10 16,-3 0-8-16,3 0-14 0,1 0-15 0,1-1-3 15,-1 2-7-15,0-1-5 0,1 1-4 0,-2 0 3 16,-2-1-2-16,-1 0-2 0,-3-2 1 0,-1 0 4 0,-3-1-1 15,0 0-3-15,-1 0 1 0,-2-2 7 0,-2 1 2 16,-1 3 4-16,-4-2 6 0,2 2 5 0,-3 1 15 16,-2-1 1-16,-2 4 0 0,-4-1 1 0,1 2 2 15,-2 0 3-15,-1 4-6 0,-3 0 1 0,2-1-1 16,-6 9-5-16,-2-1 0 0,1 0-5 0,-1 3 0 16,-1-1-3-16,2-2 1 15,2 2-6-15,3-9 7 0,4 3-7 0,1-3-2 16,-1-2-10-16,3 0-8 0,3-7-6 0,3-5-4 15,0 0-7-15,-2-1-3 0,5-3-7 0,-2 0-5 0,0 1-13 16,0-4-23-16,3 1-45 0,0-2-63 0,0 0-48 16,7-11-26-16,-4 4-175 0,0 0-468 0,4-4 207 15</inkml:trace>
  <inkml:trace contextRef="#ctx0" brushRef="#br0" timeOffset="75195.84">2865 4538 144 0,'3'-4'239'16,"-2"1"5"-16,1-1 0 0,2 0-7 0,-4-1-2 15,0 2-3-15,1-1-20 0,-1-1-9 0,2 2-16 16,-4-1-8-16,1 0 1 0,-1 1-22 0,0 0-9 16,-1 1-28-16,-3 0-9 0,-1-1-10 0,-2 3-11 0,0 0-13 15,0 1-8-15,-2 0-7 0,1 1-4 0,1-1-8 16,-1 2-9-16,0 0-5 0,0 2 2 0,3 0 0 15,1 0-15-15,1 1-3 0,-1-1 2 0,2 3-3 0,1 5-5 16,3-1 0-16,1-1-7 0,1 3-5 0,1-1-1 16,1 0-3-16,3 0-5 0,4 4-3 15,-5-5 1-15,7 4 1 0,-3-5 0 16,2 4-4-16,-3-3-9 0,0 1 3 0,1-1 3 16,-1 0-2-16,0 0 1 0,-1-2 3 0,0 0-4 0,-4-3 2 15,2 4 0-15,-4-2 0 0,0-2 4 0,1 1-1 16,-3-2 7-16,-2 2-1 0,-2 0 0 0,0-1 1 15,-3 0 4-15,-3 0 1 0,-3 1-2 0,-1-3 3 16,-1-1-1-16,0 0 3 0,-1-1-24 0,4-2 4 0,-3 0 1 16,5-1 2-16,-1-2-1 0,2 2-8 0,2-3-18 15,-1-1-21-15,2-2-29 0,2 3-20 0,1-5-36 16,2 3-23-16,2-4-21 0,3-3-35 0,3 1-194 16,0-2-455-16,5-2 202 0</inkml:trace>
  <inkml:trace contextRef="#ctx0" brushRef="#br0" timeOffset="76059.6588">3077 4502 112 0,'2'-3'299'0,"3"0"-18"0,-4 3-18 16,2-2-13-16,-3 2-11 0,3-3-15 0,-3 3-23 0,0 0-5 16,0 0-21-16,0 0-14 0,3 8-9 0,-5-1-16 15,-1 1-15-15,2 2-9 0,-2 4-6 0,0 0-15 16,0 6-9-16,1 2-6 0,-3-4-8 0,2 4 3 15,1-2-15-15,0 2 9 0,1 0-21 0,-1 0-1 16,1 1-7-16,-2-5-2 0,2 2-5 16,-2-2 7-16,3-5-20 0,0 1-6 0,0-1-3 15,0-4-4-15,0-2-9 0,0 0-7 0,1-3 3 16,2 1-6-16,0-1-9 0,1-2-9 0,5 0-14 16,-1-2-22-16,5-4-9 0,1 0-27 0,5-4-13 0,1 0-11 15,0-3 0-15,2 0-4 0,-2-2 7 0,0-1 5 16,-2-1 11-16,1 1-2 15,-3-4 22-15,0 2 24 0,-3 0 16 0,1 0 26 0,-6 3 26 16,-1 1 18-16,3 1 33 0,-3 1 22 16,-3 2 17-16,2 0 15 0,-3 0 24 0,1 4 10 15,-1 1 12-15,-2-1 3 0,1 1 3 0,-1 1-13 16,-1 2-14-16,3-3-27 0,-2 1 6 0,-1 2-13 0,3-2-14 16,-3 2 2-16,0 0-25 0,2 7-5 0,-2-4-1 15,0 5-3-15,0 1-9 0,0 0-3 0,0 3 0 16,0 2 0-16,1 1-9 0,-1-2-3 0,-1 3-14 15,1-2-6-15,0 4-19 0,0-5-7 0,1 2-2 16,-2-2-6-16,-1 1 0 0,1-2-5 0,-1-3-7 16,2-2 7-16,-1 0-2 0,1-3 4 0,-3 1 3 15,3-1 11-15,0-2 4 0,0 1 3 16,0-3 14-16,0 2-6 0,0-2 11 0,0 0-2 16,0 0-15-16,-4-11 6 0,5 3 0 0,-2 0 2 15,1-1-5-15,0-2-1 0,0-4-1 0,1 1 14 0,2-4-8 16,-3-2-4-16,3 2-3 0,-2-1 2 0,2 0 2 15,-1-1 3-15,-1 2-3 0,3-3 6 0,-2 7-3 16,2-6 0-16,-3 4-5 0,5 2-2 0,-3-3 7 16,1 4-8-16,-1 2 2 0,1 3 0 0,0 0-2 15,-1 0-1-15,0 0 2 0,1 4-5 0,2-2 9 0,-2 3-6 16,1-2-1-16,2 0 2 0,-1 4-3 0,0-2-7 16,-1 3-2-16,1 1-2 0,0-1-2 0,-1 4 2 15,0-1-1-15,0 0 9 0,1 2-7 0,-2 2-1 16,0 0-4-16,2 4 5 0,-5-1-7 0,2 2 1 15,-3 0 4-15,0 1 3 0,0 0-2 0,-4 3-3 16,0-3 1-16,-2 2 4 0,-2-3-1 0,-1-1 2 16,1 1-2-16,-4 0 6 0,3-4 0 0,-1 0 5 15,0-3 1-15,3 2 3 0,0-4 1 0,0-1 1 16,1 1 3-16,-1-2 7 0,3 2 8 0,-2-3 2 16,2 0 4-16,4 0 6 0,-7-2 5 0,7 2 0 0,-4-1 1 15,4 1-5 1,0 0-1-16,0 0-5 0,0 0-9 0,0 0 0 15,0 0-1-15,0 0 5 0,8 6-2 0,-5-3-2 0,4 0-2 16,3 3 7-16,2 2-10 0,0 0-1 0,-1 1 0 16,2 1 2-16,2 3-5 0,2 0 5 0,0 0-25 15,0 0-24-15,-2-1-36 0,2-1-41 0,-4-2-55 16,1-2-60-16,-1-1-74 0,2-1-173 0,-1-3-519 16,-4 0 229-16</inkml:trace>
  <inkml:trace contextRef="#ctx0" brushRef="#br0" timeOffset="77327.3011">3865 4496 118 0,'0'-3'301'0,"0"-1"-14"0,0 0-11 0,0 0-11 16,0 1-14-16,0-1-9 16,0 4-24-16,-3-3-22 0,-1 3-16 0,0-1-16 15,4 1-16-15,-10 1-8 0,3 1-18 0,-2 5-9 16,1-1-8-16,-3 3 7 0,-1 2-6 0,1-1-26 15,-1 6-5-15,-1 2-7 0,3 2-3 0,3-3-8 0,-4 3-7 16,5 0-5-16,2 2 6 0,1-2-13 0,-4 2-8 16,7 1 3-16,-3 0-5 0,2-1-5 15,1-2 1-15,1-1-25 0,2 3-7 0,0-8-16 16,1 0-7-16,3-3-10 0,3 1-26 0,-4-4-25 16,5 0-23-16,1-2-25 0,4-4-34 0,4 0-45 0,1-5-30 15,3 0-226-15,-2-4-516 0,1-2 229 0</inkml:trace>
  <inkml:trace contextRef="#ctx0" brushRef="#br0" timeOffset="77759.3867">4120 4561 292 0,'3'-12'297'0,"-2"4"3"0,1 3-2 0,-1-1-4 16,-2 1-15-16,2 1-17 0,-2 1-23 0,2 0-27 16,-1 3-19-16,0-4-18 0,0 4-23 0,0 0-13 15,0 0-2-15,-6 10-30 16,5-6-9-16,-3 5-6 0,1 4-9 0,0-1-10 15,0 1-6-15,1 1-6 0,-3 5-8 0,3-5-5 16,0 5-7-16,-2-1-6 0,1-4 2 0,0 6-5 16,0-4-4-16,-1 2-7 0,0-1-5 0,1-4-3 15,0-1-5-15,-1-1-3 0,1 0-7 0,2-3-6 16,-2 0-5-16,0-1 0 0,2-2 3 0,-2 0-3 0,3-1 5 16,-3-2 4-16,2 3 0 0,-2-3 4 0,3-2-5 15,0 2 4-15,0-2 5 0,0 0-6 0,-6 1 4 16,6-1-4-16,-4-4-1 0,1 1-3 0,-1 0 5 15,1 1-1-15,-1 1 3 0,1 0 2 0,-1-1-1 16,4 2 3-16,-7-2-4 0,4-1 1 0,2 2 0 16,1 1 5-16,0 0-10 0,-5-3 6 0,5 3-10 15,-2-1 10-15,2 1-5 0,0 0-1 0,0 0-1 16,0 0 2-16,0 0 0 0,0 0-1 0,0 0 4 16,0 0-5-16,0 0 0 0,7 8-2 0,-3-8-9 0,2 2-6 15,2 0-6-15,0-2-9 0,2 0-14 16,0 0-16-16,3-2-13 0,0 2-27 0,-4-2-21 0,4-1-33 15,1 1-31-15,-3-3-43 0,-1 1-39 0,-3 0-178 16,0-3-487-16,0 1 216 0</inkml:trace>
  <inkml:trace contextRef="#ctx0" brushRef="#br0" timeOffset="77951.8192">4095 4523 13 0,'-2'-2'246'0,"2"2"-21"0,0-3-20 0,0 3-13 16,0 0-28-16,0 0-10 0,0 0-12 0,0 0-12 15,0 0-14-15,-4 7-11 0,4-7-9 0,1 7-9 16,1-2-10-16,-2 1-16 0,1-1-25 0,-1 0-31 16,2 1-32-16,-1 1-35 0,1-1-35 0,0-2-32 15,0 1-36-15,-2 0-98 0,0-3-284 0,1 1 126 16</inkml:trace>
  <inkml:trace contextRef="#ctx0" brushRef="#br0" timeOffset="78193.0958">4281 4427 170 0,'2'-2'324'0,"0"2"-30"0,-2 0-27 0,0 0-27 16,4-2-26-16,-4 2-17 0,0 0-10 0,7 5-10 15,-3-1-9-15,2 2-8 0,0 0-15 0,3 4-4 16,-1 2-14-16,1 5-12 0,1 3 0 0,0 2-23 0,-3 3-3 16,0-1-10-16,-3 2-11 0,0 1-9 0,-1-4-24 15,-1 4-29-15,-4-2-15 0,-2 0-25 0,-2 0-27 16,-1-2-24-16,-4-1-37 0,1 2-44 0,-1-6-43 16,-2 1-69-16,-4-3-140 0,-1 0-453 0,1-5 202 15</inkml:trace>
  <inkml:trace contextRef="#ctx0" brushRef="#br0" timeOffset="80473.4524">4734 4485 16 0,'2'-8'324'0,"1"1"-8"16,-2 2-7-16,0-1-5 0,1 3-7 0,-1-2-23 0,0 2-28 16,0 0-21-16,-1 3-30 0,2-2-18 0,-1-1-23 15,-1 3-18-15,0 0-15 0,0 0-14 16,0 0-6-16,0 0-10 0,0 14-10 0,-1-6-3 0,1 1-13 16,0 5-5-16,-1 0-4 0,0 5-9 0,0 1-10 15,-3 0-5-15,2-2 12 0,-1 2-10 0,-2-1 0 16,4-4-13-16,-2-1 0 0,-1-2-6 0,0 0 0 15,2-4-4-15,-1 1-4 16,0-1-3-16,2-3 12 0,0-2-6 0,-1 2 0 0,1-3 18 16,1 1-10-16,0-3-5 0,0 0-3 0,0 0-6 15,0 0-1-15,0 0 3 0,4-13 4 0,-1 6-4 16,1 0-2-16,2-2-1 0,0-1-1 0,2 1 0 16,1 0-4-16,-3 2-1 0,5-1 5 0,-2 0-4 15,-1 2 2-15,0 0-5 0,1 2 7 0,1 1-5 0,-1 1-5 16,0 1 3-16,0 1-7 0,-1 1 4 0,1 3 2 15,-2 0-3-15,0 1-2 0,0 2 0 0,-3 0-7 16,3 4 1-16,-7-2-5 0,2 4-8 0,-2 1-7 16,-4-1-1-16,-1 0-11 0,-2 1 0 0,-4 3 3 0,4-6 2 15,-3 0 0-15,0-1 7 0,0-1 3 0,-3-2 3 16,2-1 3-16,2-3 7 0,0 0 3 0,1-1 5 16,-1-3 2-16,3 0 1 15,-1-2 9-15,-1 0 0 0,1-2 0 0,0 0 2 16,4-1 5-16,-1-1 0 0,0 0 1 0,-1-1 13 15,3 3 0-15,0 1 0 0,1 1 1 0,-1-1-2 16,1 1 0-16,0 0-3 0,-1 2-3 0,2 1-3 16,0-4-5-16,0 4-2 0,0 0-3 0,0 0 5 15,0 0-2-15,0 0 2 0,0 0 2 0,4 7 0 16,-1-3-1-16,0 0-3 0,0 1 1 0,1 2-1 0,0-2 1 16,1 2-1-16,0-1 1 0,1 0-2 15,0-1 1-15,1 2 0 0,1-3 1 0,-1 2 9 0,1-3-4 16,2 1-7-16,-1-1 0 0,0-2-4 15,5 0-2-15,-4-2-1 0,6-2-6 0,-2-1 1 0,-1 1 4 16,2-2-3-16,5-2 4 0,-7-1-1 0,-1 0-3 16,4-4 4-16,-5 3 5 0,0-2 4 0,0 1 6 0,1-5 10 15,-4 2 4-15,1 0 9 0,-1 1 19 0,-4-1 9 16,3-5 11-16,-5 2 8 16,2 1-1-16,-4 1 0 0,3 2 5 0,-2-1 12 15,1 5 17-15,-1 0-26 0,-1 1 15 0,0 4-14 16,0-3-9-16,0 2-10 0,0 1-12 0,0-1-3 15,0 4-11-15,0 0-3 0,0 0 2 0,0 0-11 16,0 0-4-16,0 0-5 0,-4 15-5 0,1-6-11 16,3 6 0-16,0-3-26 0,-1 3 11 0,-1-2-5 0,4 1-9 15,-1-1 1-15,-1 1-6 0,0 1-11 0,2-3-3 16,-1-1-12-16,0-1-6 0,1-1 8 0,-1-1-8 16,2 0 1-16,-1-4-3 0,0 0 6 15,1-1 5-15,1 0 0 0,1-3 0 0,-1 1 1 0,2-2 7 16,2-2 7-16,0-1-2 0,0-2 12 0,3-1-11 15,-1-3 3-15,0 0 10 0,-2-1 7 0,1 1 5 16,-5 0 5-16,3 1 22 0,1-3 8 16,-4 4 13-16,0-1-2 0,-1 2 11 0,0 0 11 15,1 0 0-15,-3 2 4 0,1-1-3 0,-2 1-8 16,0 1-4-16,1 3-7 0,-1 1-4 0,3-1 7 0,-3 1-27 16,0 0-3-16,-6 7 10 0,5-1-4 0,-6 4 7 15,3 0-10-15,1 2-5 0,-3 1-15 0,3 0-2 16,0 0-20-16,1 2-10 0,2-3-20 0,0 1-2 15,0-1-16-15,2-3-12 0,0 0-3 0,1-1 1 16,2-1-3-16,2-2-3 0,-1-1 0 0,4-1 2 16,0-3 1-16,4-1 3 0,2-3 4 0,-1-2 9 15,3-3 11-15,-1-1 10 0,-1-3 5 0,-1-1 9 16,-1 0 7-16,0-3 22 0,-1 1 16 0,0-2 20 0,-2-1 13 16,-2-3 14-16,-2 2 12 0,0 0 22 0,0 1-7 15,-3 0 13-15,0 2 14 0,-1 3 12 0,0 0 2 16,-2 1-4-16,-2 2 2 0,1 2 6 0,0 2-7 15,0 1-3-15,0 3-10 0,-3-1-14 0,2 1-10 16,1 0-8-16,0 3-11 0,-3-2-8 0,3 2-4 16,0 0-4-16,-11 10-7 0,5-3-14 0,2 4-15 15,-2 1-25-15,-1 2 7 16,3 6-16-16,-2 3-10 0,2 2-13 0,1 0-14 16,0 1-32-16,5 1-17 0,-5 8-26 0,3-7-14 0,-2-3-19 15,1 1-26-15,1-2-19 0,-1 0-32 0,1-4-26 16,1-5-26-16,-1-1-236 0,0-5-581 0,0-1 257 15</inkml:trace>
  <inkml:trace contextRef="#ctx0" brushRef="#br0" timeOffset="80649.4898">5385 4645 235 0,'-2'-2'243'0,"2"2"-23"0,-4-3-20 0,4 3-23 15,-1-3-18-15,1 3-14 0,0 0-21 0,0 0-28 16,7-1-41-16,-7 1-34 0,11 0-46 0,-1-2-36 16,-2 1-59-16,3 1-126 0,1-5-265 0,-2 4 119 15</inkml:trace>
  <inkml:trace contextRef="#ctx0" brushRef="#br0" timeOffset="81306.3585">5584 4636 103 0,'2'-3'261'0,"-2"-2"-16"0,0 4-15 0,3-3-8 0,-3 0-19 0,3 0-17 15,1 1-15-15,-1-1-10 0,1 1-10 0,-1 0-18 16,1 1-6-16,0-2-18 0,-1 2-12 16,1 2-10-16,2-2-8 0,-2 2-3 0,-4 0-10 0,10 2-3 15,-6 2-6 1,-1-2-7-16,3 3-4 0,-1 2-3 0,-2 0-6 0,3 2-2 16,-4 0-2-16,3 3-6 0,-4-2-3 0,2 3-4 15,-3-1 2-15,0 1-6 0,0-1-1 0,-3-3-10 16,0 0-4-16,0 0 4 0,1-2 0 0,-3 0 0 15,4-2 2-15,-2-1-2 0,0-1 1 0,2 0 0 0,1-2 0 16,0-1 4-16,0 0-1 0,0 0 9 0,-6-7-1 16,6 2 1-16,-1-2 12 0,1-2 6 0,3-4 3 15,-2 0 1-15,3 0-5 0,-2-2 3 0,3 1 6 16,2-4-14-16,2-2 15 0,1 2-18 0,0 0-2 0,-3 6 2 16,0-2-4-16,3 4-7 0,-2 0-5 0,2 1 1 15,-3 4-1-15,1 1-3 0,1-1-3 16,-2 3 4-16,1 1-5 0,1 0 12 0,-2 3-12 15,1 1 0-15,-1 1-3 0,0 4 1 0,2 2-2 0,-2 3 2 16,0 1 2-16,0 5-6 0,-3 0-3 0,-1 0-11 16,0 0-11-16,0-3-15 0,-3 1-13 0,0-1-21 15,-3-1-23-15,3-1-33 0,-3 0-31 0,0 0-36 16,2-1-17-16,-2-4-43 16,0-2-171-16,3-2-464 0,0-2 205 0</inkml:trace>
  <inkml:trace contextRef="#ctx0" brushRef="#br0" timeOffset="81617.6014">5993 4584 53 0,'1'-7'332'15,"2"2"-19"-15,-3 3-9 16,0-3-22-16,0 2-15 0,0 3-22 0,-3-3-28 0,3 3-13 0,0 0-13 16,0 0-20-16,-9 10-22 15,4-5-16-15,1 5-12 0,-2 1-14 0,2 2-9 0,-1 0-4 16,0 0-16-16,4 2-5 0,-2-1-8 0,3 1-25 15,2-3-13-15,-1 0-14 0,-1-2-15 0,4-1-15 0,-1-2 7 16,4 1-10-16,-1-5-4 0,2 1 2 0,-1-4-1 16,0 0 2-16,0-2 3 0,0 0 4 0,-1-3 1 15,4-1 8-15,-2-3 7 0,-1 0 14 0,0-2 8 16,-1 0 6-16,-2 0 4 0,-1 2 16 0,-3-3-10 16,0-1 1-16,0 4-5 0,-3 0-5 0,0-2-4 15,-1 4-7-15,1-2-9 0,-1 2-31 0,-2 1-32 16,2 1-39-16,-3-1-44 0,2 4-57 0,-1 2-46 15,3-2-53-15,-1 2-165 0,4 0-493 0,0 0 219 16</inkml:trace>
  <inkml:trace contextRef="#ctx0" brushRef="#br0" timeOffset="81885.7783">6223 4411 252 0,'4'-8'392'0,"-1"5"-12"0,-2-1 2 0,0 1-25 0,2 0-17 15,-1 2-28-15,0-2-43 0,0 1-10 0,-2 2-29 16,0 0-25-16,0 0-14 0,4 10-20 16,-4-2-17-16,2 1-11 0,-2 5-19 0,1 5-13 15,-4-2-13-15,0 5-6 0,-1 0-7 0,1 1-9 16,-1 1-11-16,0 3-3 0,4-3-2 16,-4 3-5-16,-1-3-12 0,1 1-4 0,0-2-26 0,0-1 8 15,2-8-10-15,-1 0-7 0,3 0-11 0,-1-2-14 0,1-5-6 0,1 0-15 16,2-3-15-16,0 0-22 15,1-3-26-15,1-1-34 0,3-2-37 0,0-1-39 16,4-5-47-16,6-5-44 0,-1-1-288 0,-2-1-643 16,2-1 285-16</inkml:trace>
  <inkml:trace contextRef="#ctx0" brushRef="#br0" timeOffset="82060.4043">6228 4577 16 0,'-4'-1'237'16,"0"2"-16"-16,0 1-11 0,4-2-10 0,-5 1-12 15,5-1-24-15,0 0-10 0,0 0-24 0,0 0-28 16,16-10-26-16,-2 2-37 0,0 2-40 0,4-3-57 0,3-2-42 16,0 2-163-16,-2-2-286 0,-2 3 127 0</inkml:trace>
  <inkml:trace contextRef="#ctx0" brushRef="#br0" timeOffset="83932.6189">6623 4470 71 0,'5'-9'283'0,"-4"4"4"0,2-2-3 0,-3 2 1 15,3 1-5-15,-3 0-5 0,3 1-9 0,-2 1-38 16,-1-2-24-16,0 4-20 0,3-3-24 0,-3 1-22 16,0 2-11-16,0 0-13 0,0 0-12 0,0 0-14 15,0 0-10-15,3 10 1 16,-3-2-10-16,0 0-6 0,0 4-12 0,-3 1-1 0,3 6-10 15,0 1 2-15,-3 0 2 0,3 1-9 0,0 2 1 0,-4 0-10 16,1 0 1-16,0-1-3 0,0 2-7 0,2-2 6 16,-1 0-7-16,0-2 4 0,-1-2 2 0,1-3-25 15,1-2-7-15,0-3-10 0,-1-1-3 0,2 0-5 16,0-4-11-16,1 0-3 0,1 0-4 0,1-2-12 0,1-1-9 16,2-1-12-16,2-1-10 0,2-2-13 0,3 0-10 15,1-5-10-15,0 1-2 16,3-6-4-16,1 2 13 0,-1-1 3 0,0-3 10 15,0 1 10-15,-3-3 9 0,0 1 18 0,-4-3 10 16,-1 1 17-16,2-1 27 0,-4 5 25 0,-1 1 26 16,2-6 27-16,-3 7 24 0,-1 2 9 0,-1 1 12 15,0 0 13-15,-1 2 13 0,1 1-5 0,-2 1 11 16,0 1-4-16,-1-1-11 0,0 4 0 0,0 0-25 0,1-5-13 16,-1 5-9-16,0 0-9 0,0 0-7 0,0 0-10 15,-2 12-6-15,1-5-3 0,-1 1-7 0,0 3 12 16,0-1-24-16,1 1-1 0,0 3-4 0,0-1-12 15,0 0-11-15,0 0-15 0,1 1-7 0,1-1-6 16,-2 0-17-16,2-1-1 0,-4-2-6 0,2-1-2 0,1-2 3 16,-2 1 10-16,1-3 2 0,1 0 8 0,-1-1 20 15,-1-1-17-15,2-1 6 0,0-2 5 0,-4 1 10 16,4-1-1-16,0 0 7 0,-6-9 2 0,3 5 6 16,3-3 5-16,0-1 10 0,-1-4 7 0,1 4 7 15,0-4-2-15,1-1 7 16,-1-2-15-16,3 0-9 0,0 2 13 0,0-8 25 0,0 4-34 0,3-4-11 15,-1 4 8-15,3-3-3 0,-2 2 4 0,3 1 4 16,-3 4-14-16,1 0 5 16,0 1-9-16,2 2-8 0,-2-1 3 0,0 4-4 15,0 1-8-15,0 1-4 0,-2 0-8 0,2 1-3 0,-1 4-3 16,1 0 0-16,-1 2-5 0,0-1 8 0,1 3 2 16,-3 1 1-16,2 1 5 0,-2 2-4 15,0 3 4-15,-1-2-2 0,-1 3-4 0,-4 1-5 0,-1-1-1 16,2 1 3-16,-5 2-2 0,0-2 0 0,1 0-2 15,-1-1 0-15,-1-1-2 0,0-1 6 0,0 0 1 16,0-3 4-16,0-3 8 0,1 1 2 0,-1-1 2 16,2 0 2-16,1-4 0 0,-1 0 4 0,1 0 8 15,4 0 1-15,-8-2 9 0,3 1 6 0,2-2-1 0,-1 1 4 16,2 0 7-16,-1-1 4 0,2 0-2 0,-1 1-5 16,2 2-8-16,-3-3 0 0,3 3-4 0,0 0-2 15,0 0-4-15,0 0 4 0,0 0-3 16,0 0 0-16,5 12 1 0,-1-6-3 0,0 1-5 0,1 2 5 15,1-1-2-15,0 2-2 0,0 1 0 0,2 1 3 0,2 0 0 16,-2 0-4 0,1 1-11-16,4 2-9 0,-4-4-6 0,2 1-9 15,-1 0-21-15,2-1-18 0,-1 0-20 0,1 0-28 0,-1-2-33 16,0-2-37-16,0 0-39 0,0-1-50 0,-3-3-177 16,2-1-494-16,-2-1 218 0</inkml:trace>
  <inkml:trace contextRef="#ctx0" brushRef="#br0" timeOffset="84184.294">7254 4502 358 0,'-2'-7'340'0,"0"2"-29"0,0 1-27 0,2 1-32 0,-3 0-24 16,3 3-15-16,-4 0-11 15,4 0-22-15,-5 5-18 0,3 0-15 0,-1 4-8 16,-1 3-13-16,1 0-14 0,0 2-12 0,-1 5-12 0,1-1-2 15,2 4-7-15,-1-3-13 0,0 2-6 0,1-1-6 16,1-1-13-16,2 1-6 0,-1-3-15 0,0-1-20 16,1-1-11-16,1-2-21 0,-2-1-21 0,2-2-18 15,0-2-13-15,1-1-18 0,1-3-13 0,3 1-22 16,-1-3-15-16,2-1-24 0,6-4-36 0,0-3-15 16,-1 1-159-16,3-5-417 0,-3 1 185 0</inkml:trace>
  <inkml:trace contextRef="#ctx0" brushRef="#br0" timeOffset="84480.023">7450 4650 90 0,'10'-19'180'15,"-3"2"17"-15,-1 5 27 0,-3 4 13 0,1-4 11 0,-1 3-5 16,0 1-1-16,-3 1 5 0,1 2-6 0,-1 1-13 16,0-1-12-16,0 2-13 0,-1 2-23 0,1 1-17 15,-9 0-20-15,9 0 1 0,-11 7-17 0,5-1-14 16,-2 6-7-16,1-1-31 0,0 0 8 0,1 2-7 16,0 2-7-16,2-2-8 0,1 2-18 0,2-2-28 15,0 1-19-15,2-1-14 0,-1-1-18 0,0-4-15 16,2 1-14-16,-1-3-6 0,3 0-2 0,3-2 2 15,-1-1 2-15,2-2 3 0,2-3 2 0,-3 0 5 16,3-2 6-16,-1-2 14 0,2-1 13 0,-1-2 19 16,1-3 8-16,-4 0 16 0,3 0 14 0,-5 0 12 0,1-1 5 15,0-1 12-15,-4-1-5 0,0 2-2 0,-2-1-7 16,0 1-2-16,0 0-2 16,-4 4-8-16,1 0-3 0,0 0 1 0,-1 2-16 15,0 1-30-15,-1 1-36 0,1 2-43 0,-3 0-42 16,-1 1-52-16,2 2-57 0,2 0-63 0,-6 2-185 15,3 1-531-15,1 0 236 0</inkml:trace>
  <inkml:trace contextRef="#ctx0" brushRef="#br0" timeOffset="84697.7686">7700 4411 170 0,'1'-2'390'0,"2"0"-31"0,0 0-28 0,1 0-22 0,-4 2-30 0,6 0-23 16,-6 0-3-16,7 6-16 0,0 0-37 0,0 3-5 16,0 3-17-16,0 1-16 0,-2 8-12 0,-2 1-19 15,-1 4-13-15,-5 9-9 0,0 4-11 0,-8-3-39 16,1 2-53-16,-4 3-62 0,-4-2-63 0,-5 0-92 0,2-1-119 16,0-5-216-16,-7-5-591 15,-2-2 261-15</inkml:trace>
  <inkml:trace contextRef="#ctx0" brushRef="#br0" timeOffset="88833.2174">1767 5697 235 0,'0'0'249'0,"-7"-3"-3"0,4 1-21 0,0 2-21 0,-4 0-15 16,0 0-19-16,-1 0-11 0,-2 1-9 0,-3 2-12 0,3 0-11 15,2 3-6-15,-5 1-12 0,2-2-6 0,-3 3-8 16,1 1-28-16,2 0 3 0,-3 1-8 0,1 5-2 15,2-3-3-15,1 0-2 0,0 0-1 0,0 1-11 16,2 0-2-16,1 3-5 0,0 2-3 0,4-3-1 16,0-1-2-16,4 1-6 0,1-4 1 0,1 3-5 15,2-3-3-15,2 1-8 0,2-1-3 0,2-2-14 16,0-1-12-16,3 0-9 0,6-5-20 16,-3-1-32-16,3-4-40 0,5 0-54 0,-1-5-30 15,0 0-39-15,-3-2-145 0,3-1-420 0,-3-3 186 16</inkml:trace>
  <inkml:trace contextRef="#ctx0" brushRef="#br0" timeOffset="89260.7194">1913 5469 105 0,'-4'-4'309'15,"1"-1"-27"-15,-1 1-21 0,1 1-19 0,3 0-20 0,-4 2-22 16,4 1-21-16,-6-3-17 0,6 3-17 0,-2 0-15 15,2 0-14-15,0 0-11 0,-6 6-9 0,6 0-3 16,0 1-18-16,1 0-6 0,1 1-7 0,-1 3-4 16,3 1-4-16,2 1-8 0,0 5-4 0,2 0-7 15,-1 0-7-15,3-1-9 0,0 1-11 0,-2-1-14 16,2 2-8-16,0 1-7 0,-2 2-1 0,2-2-5 16,0 0-8-16,-3-1 1 0,3-1-11 15,-3 1 0-15,-3-5-6 0,3 4-4 0,-2-4 7 16,-1-1-4-16,-1 1 7 0,1 0 4 0,-3-5 6 15,2 2 0-15,-3-2 6 0,2 0 6 0,-2-4 7 16,0 3 12-16,-2-1 10 0,2 0 12 0,-3 1 7 0,0 0 1 16,-1 0 3-16,-1 0 0 0,-1 5 6 0,-4-1 3 15,0 6 1-15,-4-2-3 0,-1 5 10 0,-1-2-4 16,-1-1 1-16,-1 0-3 0,1 2 7 0,-1-1 0 16,1 3 1-16,-3-5-1 0,5 0-9 0,-1 1 4 15,2-3-7-15,3-3-2 16,4-1-2-16,-3 1-2 0,3-5 1 0,1 1-5 0,2-3-2 15,0 3-6-15,1-6-26 0,0 2-18 0,3-1-36 16,-4 1-35-16,1-1-43 0,3-3-40 0,-3 4-52 16,3-4-209-16,0 0-480 0,0 0 213 0</inkml:trace>
  <inkml:trace contextRef="#ctx0" brushRef="#br0" timeOffset="90858.4307">2679 5599 38 0,'0'-9'285'15,"1"0"-15"-15,0 2-15 0,0 0-17 0,-1 1-1 16,1 1-8-16,-2 1-5 0,1 1-19 0,1-3-21 16,0 5-19-16,-1 1-20 0,-1-4-22 0,1 4-8 15,0 0-10-15,0 0-6 0,0 0-13 0,2 11-9 0,-1-4-6 16,-1 2-7-16,1 2-9 0,-2 2-7 0,0 1 2 15,1 0-4-15,1 5-7 0,-3 0-1 0,1 0-5 16,-1-1-7-16,1-4 0 0,-1 2 4 0,1-2-6 16,-1-1-7-16,0-1-2 0,1-3-3 0,-1 0-1 15,1-5-5-15,0 2-2 0,1-2 3 0,-1-1-1 16,0 2-2-16,1-2 7 0,0-3-5 0,-1 2 2 0,1-2 2 16,0 0-6-16,0 0 1 0,-4-7 3 15,3 2-3-15,-1 0 5 0,2-4-2 16,-1-1 10-16,-1 0-8 0,1-4-8 0,0-6 1 15,2 2-3-15,-1-2 3 0,1 6 0 0,0-5-3 16,1-2 8-16,1 1 1 0,2 0-6 0,0 1-2 16,0-1 3-16,3 1-14 0,-1 0 6 0,3 2-2 15,2 1-2-15,-2 4-4 0,5-2 2 0,-2 5-1 0,-1 2-4 16,-1-1-2-16,2 4 3 0,-1 1-5 16,-3 1-7-16,0 1-5 0,0 4-2 0,-2-1-1 0,-1 3 3 15,-1 3-2-15,-1 0 4 0,0 5-5 0,-3 1 6 16,-3 0-9-16,-4 6-8 0,0-3-10 0,-3 0 3 15,0 3 3-15,1-7 9 0,-3 2-2 0,1-3 7 16,3-3 2-16,0 0 4 0,0-2 4 0,1 0 0 16,2-1 5-16,0-2 5 0,1 1 2 0,2-3 4 0,-1-1 6 15,-1 2-2-15,2 0 1 0,1-3 0 0,0 0 1 16,0 0 0 0,0 0-7-16,13-5 5 0,-6 3-9 0,1 0-2 0,2 2 7 15,4 0 0-15,-4 0-2 0,0 2 3 16,3 2-3-16,2 1 5 0,-2 0 0 0,2 3-1 0,0 4 1 15,-3-3 0-15,2 6 4 0,-1 0-1 0,-6-3-5 16,0 1 7-16,-3 2-2 0,-1-2 8 0,-3 2-8 0,0-2 1 16,-3 1-1-16,-1-1 8 0,-3-1-2 15,-4 0-1-15,1-1-1 0,-8 0 2 0,1 0 3 16,2-4-4-16,-1-1 4 0,1-3 1 0,0 0 0 0,-2-5 4 16,3 1-9-16,-1-1-5 0,3-2-15 0,-2-3-13 15,4 2-41-15,0-5-26 0,3 0-25 0,3 2-37 16,-1-3-24-16,4 2-170 0,-1-3-383 0,4 0 169 15</inkml:trace>
  <inkml:trace contextRef="#ctx0" brushRef="#br0" timeOffset="91215.942">3047 5665 243 0,'0'0'299'0,"7"2"-3"0,-7-2-17 15,0 0-24-15,4 0-19 0,-4 0-18 0,0 1-17 16,0-1-21-16,0 7-23 0,-3-2-12 0,3 2-13 16,-3 1-14-16,0 3-10 0,2-1-8 0,0 1-11 15,1 2-11-15,0-1-11 0,0 1-17 0,4-2-10 16,0 0-4-16,2-1-16 0,1 1-16 0,-1-4-13 0,-1 1-15 16,3-1-7-16,1-3-4 15,0-1-2-15,1-1-1 0,-1 0 3 0,-1-2 7 16,0 0 8-16,-1-3-5 0,-1 0 8 0,0 0 6 15,-1-3 7-15,-3 2 7 0,2-3-3 0,-3 0 16 16,-2-2 4-16,0-1 12 0,-2 1-1 0,-2-3 0 16,-1 0-4-16,-1 1 0 0,-2 1-2 0,0 0-3 0,0-1-6 15,2 3 0-15,-5-1-1 0,8 4-2 0,-2-1-20 16,2 3-20-16,0-1-24 0,-1 0-39 0,3 1-40 16,0-1-33-16,-1 3-42 0,3 1-21 15,0 0-180-15,0 0-439 0,6-6 195 0</inkml:trace>
  <inkml:trace contextRef="#ctx0" brushRef="#br0" timeOffset="91429.3705">3284 5547 326 0,'0'-4'323'16,"1"3"-2"-16,0-3-8 0,-1 4-10 0,2-4-24 0,-2 4-12 16,0-4-29-16,0 4-21 0,1-2-23 0,-1 2-18 15,0 0-20-15,0 0-17 16,4 8-19-16,-4-2-8 0,-1 1-6 0,1 0-15 15,0 7-5-15,1-1 4 0,-1 2-21 0,2 3-17 16,-2 1-19-16,3 1-4 0,-2 2-32 0,-1-2-19 16,-1 2-23-16,0-1-25 0,-1-1-16 0,2 0-34 15,-4-5-26-15,1 3-37 0,-1-5-35 0,2-2-24 0,1-2-25 16,-2-3-173-16,0-1-477 0,2-2 212 0</inkml:trace>
  <inkml:trace contextRef="#ctx0" brushRef="#br0" timeOffset="91945.7677">3206 5652 44 0,'0'0'202'0,"0"0"-20"0,1-4-15 16,2 2-16-16,1 1-7 0,5-1-7 0,-1 1-13 0,5-1-9 15,1-1-13-15,2-2-1 0,5 0-11 0,-7-1-3 16,6-2 1-16,-2 0-1 0,-3 3 6 0,1-3 2 15,-3 2 2-15,1-1 10 16,-3 0 5-16,1 0 4 0,-3 0 22 0,-2 3 1 16,-1-1-1-16,1-1 15 0,-4 2-1 0,1 1 6 0,-1-2 4 15,-1 2-8-15,0 2-5 0,1-1-12 16,-2-2-13-16,-1 4-13 0,3-1-16 0,-3 1-9 16,0 0-17-16,3-2 1 0,-3 2-9 0,0 0-1 15,2 10-11-15,-2-5-7 0,0 4-3 0,0 4-8 16,-1-1-3-16,1 6-10 0,0 2-11 0,-1 0-4 15,-1-2 1-15,1 6-16 0,1-3-12 0,-2 1-6 16,0-2 0-16,-3 0-3 0,0 0 16 0,0-6-15 16,1-1 9-16,1-1 3 0,-2-3 4 0,3-2 8 15,0 1-4-15,-1-3-17 0,3-1 19 0,-3 0-4 0,2-2 14 16,0 0-6-16,1-2 7 0,0 0 0 0,0 0-3 16,0 0 13-16,1-11-6 0,1 5 2 15,0-2 4-15,2 0-13 0,3-4 3 0,1 2-1 16,0-4-2-16,3 3 9 0,-1-1-5 0,1-3-6 15,0 5 4-15,-1 1 2 0,3 1-1 0,-5 2-8 16,3 1 0-16,-2 0 0 0,-2 2 0 0,3 3-4 0,-3 0 5 16,3 2 4-16,-3 1-2 0,3 3-4 0,-5 1 3 15,2 3-4-15,-1-1 0 0,-3-1-21 0,-2 4-30 16,-1 2-25-16,-1-1-38 0,-4 2-43 0,-3 2-51 16,2-5-72-16,-2 0-293 0,-3-3-630 0,1-1 279 15</inkml:trace>
  <inkml:trace contextRef="#ctx0" brushRef="#br0" timeOffset="94126.6758">3969 5549 270 0,'0'-9'297'0,"-1"1"-18"0,0 1-14 16,1 0-7-16,-2 2-16 0,2-1-6 0,0 2-5 0,-3 1-18 16,3-1-23-16,0 1-11 0,0 3-27 0,0-3-14 15,0 3-20-15,0-3-10 0,0 3-18 0,0-3-8 16,0 3-4-16,0 0-7 0,0 0-7 15,0 0-10-15,0 0-6 0,3 12-4 0,-3-7-12 16,3 2 2-16,-3 1-3 0,3 1 0 0,-2 4-8 16,-1-1-1-16,0 0-3 0,-3 3 2 0,5 5-5 15,-5-1 4-15,0 3 6 0,0 1-10 0,-1-1-3 0,-2 0 2 0,1-1-5 16,-2 2 0-16,1-4-5 0,-1 0 3 0,4-4-1 16,-1-3-1-16,3-1 4 0,-1-1-2 0,-2-3-1 15,3 0-1-15,-1-3-4 16,2 2 2-16,0-4-5 0,0 3-8 0,2-3-3 15,-1 0 1-15,3 0-14 0,0-2-8 0,5 0-24 16,1-2-13-16,2-2-17 0,4-2-23 0,2-2-11 16,2-2-9-16,-2 1-1 0,-1-2 4 0,3-1 5 0,-5 1 5 15,2-2 14-15,-7 2 18 0,1-1 8 0,3-3 18 16,-1 0 10-16,-3 3 21 0,-3 0 14 0,0 0 34 16,-1 2 27-16,-1 3 10 0,-2-2 9 0,1 3 12 15,-1-3 12-15,-3 5 13 0,4-2 12 0,-4 3 0 16,3 1-1-16,-3 0-9 0,0-1-10 0,0 3-7 15,3-2-17-15,-3 2-2 0,0 0-8 0,0 0-5 16,0 8 0-16,0-2-12 0,-3 1-3 0,3 3 5 16,0 2-14-16,0 1 18 0,0 6-20 0,-3-5 11 0,3 6-15 15,0-7-13-15,0 6 6 0,-1-5-11 0,-2 0-6 16,3 0 5-16,0-1-7 0,-3-1 4 0,3 0-21 16,0-3-3-16,-2 0-9 0,2-4-1 0,-2 1 4 15,2-3 4-15,0 3 5 0,0-5 7 0,0-1 7 16,0 6 1-16,0-6-4 0,0 0-2 0,0 0 6 15,0 0 2-15,-3-10 9 0,3 4 7 0,0-3-13 16,0 1 3-16,0-6 15 16,0 0-5-16,0 1 3 0,3-6-5 0,-3 5 10 15,0-7-14-15,4 1-5 0,-4-2-5 0,7 2 4 16,-4-1 1-16,-3-2-3 0,7 1-2 0,-4 2 6 0,4 0-6 16,0 0 6-16,-3 7-6 0,5-5-4 0,-3 8 5 15,-1-2-1-15,1 3-4 0,-1 4-5 0,1-1 2 16,-2 1 10-16,3 1-12 0,0 3 1 0,0 0-3 15,-1 2 0-15,2 0 2 0,0 3-2 0,-3 1-2 0,2 0-5 16,2 5-2-16,-4-3 1 0,2 4-10 16,-4 1-8-16,1 1-6 0,-4-1-6 0,0 0-6 0,-4 1 2 15,1 1 0-15,-4-1 3 0,0 0 2 0,-3-3-1 16,3 2 10-16,-2-3-1 16,1 0 4-16,1-2 4 0,0-3 5 0,-1 0 5 0,-1 1 2 0,5-4 3 15,-3 2 6-15,2 0 5 0,0-3 5 16,0 0 0-16,-1-3 1 0,2 2 6 0,-2-1 11 15,3 2 5-15,3 0 5 0,-4-1-8 0,4 1-3 0,0 0-3 16,-7-2-6-16,7 2-5 0,0 0 1 0,-3-1-1 16,3 1 1-16,0 0 0 0,0 8-3 0,3-3 6 15,0-1-6-15,1 3 2 0,0-1-4 0,-1 1 2 16,4 0 3-16,-3 0-4 0,2 1 4 0,-2 1-2 16,3 2 3-16,0 0 0 0,3 0 0 0,0 0-3 15,-3 0-1-15,4-1 1 0,-2 1-13 0,-1-2-23 16,2 3-20-16,-3 0-29 0,2-1-33 0,-1-2-32 15,-1 0-31-15,0 1-37 0,0-3-45 0,0-1-149 0,-3 0-445 16,1-4 198-16</inkml:trace>
  <inkml:trace contextRef="#ctx0" brushRef="#br0" timeOffset="94392.8394">4517 5624 34 0,'-3'-10'371'0,"0"1"-13"0,2 2-12 0,-2 0-25 16,0 2-14-16,2 0-20 0,-2 2-35 16,3-1-27-16,-2 2-27 0,2 2-22 0,0 0-15 0,0 0-20 15,0 0-14-15,-8 11-14 0,8-4-10 0,-1 1-7 16,-1 4-12-16,1 3-6 0,0 6-11 0,-1 1-1 16,2 2-7-16,-2-2-9 0,0 1-4 0,2-1-16 15,0-1-17-15,-3 0-17 0,2-1-10 0,2-2-15 16,-2 2-22-16,1-7-23 0,1 0-16 0,-1-3-27 0,4-1-20 15,-1-2-15-15,2-1-22 0,3-2-36 0,1-2-20 16,4-3-29-16,1-3-169 16,1-3-464-16,3-3 205 0</inkml:trace>
  <inkml:trace contextRef="#ctx0" brushRef="#br0" timeOffset="94690.9641">4752 5655 253 0,'3'-8'295'0,"-1"2"-2"0,-2 2-10 0,1-1-19 0,-1 1-15 16,-2 1-10-16,-1 2-4 0,3 1-21 0,-6 0-8 15,6 0-20-15,-9 5-26 0,4 1-13 0,-2 1-6 0,-2 3-15 16,2 3-13-16,0 5-12 0,0-4-1 0,3-1-17 16,-2 6-12-16,3-3-3 0,-1 2-3 0,2-2-15 15,1-3-15-15,1 1-9 16,0-2-16-16,1 1-12 0,2-5-19 0,0-1-16 16,1-1-5-16,2-1 5 0,1-3-7 0,2-1-5 15,-1-1 8-15,1-1-2 0,-1-4 1 0,6-3 8 16,-2 0 2-16,-3-3 5 0,0-1 7 0,0 1 9 0,-3-3 15 15,1 1 3-15,-2-5 15 0,-1 2 6 0,1-1 12 16,-3 3 14-16,-1-1-7 0,-1 1-10 0,-2 2 14 16,1-1-7-16,-2 5-11 0,-1-1-9 0,2 2-4 0,-3 0 1 15,-1 1-19-15,2 2-22 16,-3 1-33-16,1 3-31 0,0 0-36 0,-2 3-43 16,0 1-46-16,2 2-44 0,1-3-258 0,-1 5-553 15,2-4 245-15</inkml:trace>
  <inkml:trace contextRef="#ctx0" brushRef="#br0" timeOffset="94920.981">4914 5556 2871 0,'5'-6'189'0,"-1"-1"-34"0,-1 4-5 15,1-1-36-15,-1 0-29 0,-1 1-21 0,1 2-7 0,-2-1-9 16,-1 2-6-16,0 0 3 0,0 0 13 0,10 2 0 15,-6 4 0-15,1 2-6 0,3 1-1 0,-2 2-9 16,1 7 11-16,-3 2-15 0,0 2-10 0,0 2 0 16,1 13-26-16,-8-14-27 0,1 4-33 15,-3-1-33-15,-1-1-50 0,-2 2-48 0,-8 6-73 16,4-10-81-16,-4 0-188 0,1-4-573 0,-5-1 254 16</inkml:trace>
  <inkml:trace contextRef="#ctx0" brushRef="#br0" timeOffset="96542.6301">5655 5599 123 0,'0'-2'266'0,"3"-1"-16"0,-3 3-18 0,4-2-18 0,-4 2-21 16,3-2-19-16,-3 2-17 0,0 0-7 0,0 0-8 15,0 11-13-15,-3-3-11 0,-1 0-11 0,-2 2-9 16,0 8-7-16,1-5-10 0,-5 4-8 0,2-4-7 0,-5 4-3 16,0 1-9-16,0-3-8 0,-2 0 1 0,0 2-7 15,-1 0-2-15,1-3-4 0,-5 2-5 0,1-3-3 16,0-1 0-16,1-1 11 15,-1-1-2-15,4-3-6 0,3-2 2 0,0 0-6 16,1-1-3-16,-2-2-3 0,5 1 7 0,-1-3-5 0,0 0 0 0,1-4-4 16,1 0-8-16,0 0-6 0,3-3-3 15,-2 0-3-15,3-1-3 0,1-5-3 16,2 1-5-16,2-3-1 0,4-6-3 0,3 1-2 16,2 3-7-16,4-4 2 0,-2-1-2 0,4 0 5 15,0 0-1-15,-2-1 7 0,1 3 0 0,-1-4 6 16,1 1 7-16,-2 2 11 0,0 0 3 0,-3-3 1 15,-1 2 6-15,0 1 9 0,-2-1 1 0,1 0 3 0,-5 2 9 16,0 1 1-16,-4 3 4 0,0 4-2 0,0 1 2 0,-1 2-5 16,-2 0-4-16,-3 2 1 0,1 1-9 0,-1 2 0 15,-1-1-2-15,-2 4-6 0,1 1 4 0,-2 0-4 16,3 3-4-16,-3 3-2 0,2 2-4 16,-1 4 1-16,-1 5-3 0,3 3 4 0,-1 2-5 0,4 2 0 15,-1 2 6-15,5 8-6 16,1-9 2-16,3 2-3 0,0 8-1 0,2-1 0 15,1 1 0-15,3 0 11 0,-1-9-18 0,6 6-19 16,-7-7-15-16,3 1-18 0,0-2-15 0,2 0-26 16,0-1-15-16,-3-4-35 0,1 3-27 0,4-6-29 15,-5-6-30-15,3-1-225 0,-3 1-493 0,-3-5 219 16</inkml:trace>
  <inkml:trace contextRef="#ctx0" brushRef="#br0" timeOffset="97039.2004">6054 5527 54 0,'2'-9'326'0,"0"2"-5"0,-1-1-12 0,-2 1-21 0,-2 2-21 0,0-2-20 16,0 3-17-16,-1 0-23 0,0 2-21 0,-6-1-13 16,0 2-22-16,0 1-4 0,-4 2-23 0,0 1-15 15,0 2-2-15,0-1-13 16,1 3-15-16,2-1-2 0,0 2-7 0,4 0-9 0,-3-1-4 15,3 3-5-15,1-2-9 0,2 1 4 0,3 0-16 16,2 3-4-16,2 0 6 0,1-1-6 0,3 1-3 16,3-2-11-16,1 0-8 0,-1 0 0 0,8 2-6 15,-1 1-5-15,-3-4-5 0,3 4 3 16,-4-5 3-16,1 0-2 0,-3 1-6 0,0-4 0 0,-2 1 3 16,-2 1-3-16,-1-2 3 0,-1 1 0 0,-2-2 3 15,-2 1-2-15,1 0 6 0,-5 2 3 0,-1 1 0 16,-2-3-2-16,-1 2 2 0,-4-1-3 0,-3 1 11 15,-3-1-10-15,0 1 1 0,0-2-1 0,3-1-4 16,-1 0-9-16,-1-1-17 0,3-3-15 0,2 2-19 16,3 0-22-16,-1-2-23 0,2 0-28 0,2-2-42 0,-1-2-37 15,3 1-76-15,3-1-151 0,3-3-481 0,1-1 213 16</inkml:trace>
  <inkml:trace contextRef="#ctx0" brushRef="#br0" timeOffset="97384.6737">6166 5500 8 0,'6'-8'369'0,"-2"5"-20"16,-1 1 4-16,1-1-34 0,-4-1-24 0,3 3-23 15,-3 1-27-15,4-3-24 0,-4 3-31 0,0 0-15 0,0 0-18 16,4 8-13-16,-2-3-18 0,-2 2-10 0,1 2-7 16,-1 4-12-16,0 1-10 0,0 6-9 0,-3 0-14 15,3-1-16-15,0 2 4 0,-4 0-21 0,3 0-11 16,-1-1-10-16,-2 0-12 0,3-1-12 0,-1-5-9 0,1 5 3 15,-2-7-9-15,0 0 1 0,3-2 1 0,-4-2-4 16,1-1 3-16,3-2 3 0,-1 1-1 0,1-2 1 16,0-1 2-16,1 1 1 0,-1-4-1 15,-1 4 2-15,1-4 3 0,1 2-2 0,-1-2 1 0,0 0-1 16,7-2 2-16,-7 2-3 0,7-3 1 0,0 0-8 16,0 0-4-16,0 1-2 0,2 0-2 0,-1-2-6 15,1 1-2-15,-2 1-5 0,1-1-4 0,-1 1-7 16,0 0-3-16,3 0-9 0,-3 0-11 0,2 1-5 15,-1-3-11-15,3 4-14 0,-1-2-15 0,-3 0-19 0,3-1-3 16,1-2-17 0,-4 2-15-16,2 2-112 0,-1-5-318 0,-2 4 141 0</inkml:trace>
  <inkml:trace contextRef="#ctx0" brushRef="#br0" timeOffset="97993.1398">6404 5717 366 0,'4'-8'69'0,"-1"-4"19"0,1-1 13 16,-1 0 10-16,0 0 12 0,-1 0 21 0,0-2 13 0,0 1 15 15,-2 1 7-15,1-1 11 0,-1 0-1 0,2 2 16 16,-2 1 1-16,0 2 5 0,0 0 16 0,1 2-19 15,-1 0-5-15,-1 2-18 0,1 3-18 0,0-3-16 16,-1 2-18-16,1 3-17 0,0-4-9 0,0 4-13 16,0 0-12-16,0 0-10 0,0 0-3 0,1 17-6 15,-1-6 3-15,1 2-18 0,-2 0-7 0,1 1-2 16,1 1-4-16,-2 4-4 0,-1 0-2 16,-1-4-10-16,3 6 7 0,-2-5-7 0,-1-2 3 0,0 0-4 15,0 0-12-15,-1-1-4 0,1-1 0 0,-1 0-2 16,1-4-8-16,1-1-9 0,-2 1-2 0,3-3-1 15,0 0 0-15,-1-1 5 0,1-1-1 0,-1-1 6 16,2-2 2-16,-2 1 7 0,2-1-5 0,0 0-5 16,0 0 0-16,-5-8-1 0,5 1-1 0,0-2 13 15,0 4-5-15,0-6-6 0,0 0 9 0,2-2-5 16,-1 0 6-16,1 0 1 0,0 0 2 16,3-6-2-16,-3 0-8 0,4 1 10 0,-2-2-4 15,3 3 3-15,0-2-1 0,-1 0 5 0,0 0-5 16,1 7-3-16,0-1 7 0,1 0-5 0,-1 2-2 15,3 2-7-15,-3 3-2 0,0 1-9 0,-3 0 1 16,5 2-7-16,-4 2 5 0,1-1 2 0,-2 4-6 16,3-1-5-16,-2 3 3 0,0 0 7 0,-1 5-5 15,-2-2-6-15,-1 2-10 0,-1 3-6 0,0-3-5 0,-4 2-8 16,-2 3-11-16,1 0-1 0,-2-1-1 0,-2-1-1 16,2 0 5-16,-3-4 2 0,3 2 6 15,-3 0 3-15,3-4 8 0,0 2 3 0,0-4 4 16,2-3 11-16,0 3 3 0,0 1 4 0,0-5 4 0,1 2 5 0,4-2 4 15,-7 0 10-15,7 0 6 0,0 0 3 16,0 0 2-16,-5-2-3 0,5 2-4 0,0 0 1 16,0 0-1-16,0 0 3 0,0 0 5 0,12 2 11 15,-6 2 0-15,0 1-3 0,-1 0-1 0,4 7 1 0,-1-5-5 16,0 3 3-16,1 2-1 16,-1-2-5-16,2 1 2 0,0 2 0 0,-3-1-7 15,0 1-10-15,0-1-21 0,0 0-21 0,-2-1-27 16,1 0-34-16,-2-3-43 0,1 1-53 0,-1-3-66 0,-2 2-154 15,2-2-460-15,0 0 204 0</inkml:trace>
  <inkml:trace contextRef="#ctx0" brushRef="#br0" timeOffset="98471.2246">6905 5483 131 0,'0'-4'325'0,"-1"0"-16"0,-1 1-16 0,2-1-22 0,-3 1-5 16,-1-1-20-16,1 1-21 0,-1 3-15 0,0-2-23 0,4 2-15 15,-9 2-15-15,1 1-18 0,0 1-10 16,-2 1-12-16,3 0-8 0,-1 5-14 0,-1 1-10 15,1 1-9-15,1 1-8 0,-2 5 0 0,0 1 7 16,2 2-27-16,2-1 0 0,-2 2-7 0,2 0-4 0,1 2 0 16,1-1 1-16,0 0-13 0,2-1-4 0,0-4 2 15,3 1-14-15,1 1-9 0,0-6-11 0,3-2-22 16,1 1-17-16,1-3-21 0,1-1-21 0,2-2-19 16,2-1-22-16,1-2-24 0,1-3-30 0,6-3-47 0,2-3-14 15,-2 3-212 1,0-6-496-16,-2-1 220 0</inkml:trace>
  <inkml:trace contextRef="#ctx0" brushRef="#br0" timeOffset="98873.0407">7126 5607 23 0,'6'-15'255'15,"-3"4"7"-15,-3 1 10 0,3 1-1 0,-2 3-6 16,1 2-10-16,-1-1-3 0,-1 1-13 0,0 1-26 0,0 1-18 16,0 2-25-16,1-4-13 0,-1 4-5 0,0 0-31 15,0 0-6-15,0 0-18 0,-2 16 3 0,0-8-18 16,1 1-14-16,-2 2 0 0,0 2-6 0,-1 1-9 15,1 5-5-15,0-4-8 0,2 4 3 0,-4 1-8 16,3-6-3-16,0 0 6 0,-1 1-28 0,0-3 1 16,1-2-15-16,0-2 2 0,1 1 0 15,1-1-1-15,-2-2-2 0,0 0-5 0,2-2 0 0,-1 1-2 16,0-4 10-16,2 3-1 0,-1-4 5 0,0 0 1 16,-1 3-3-16,1-3 3 0,0 0-1 0,0 0-5 15,0 0 2-15,0 0 0 0,-7-5 1 0,7 5-1 16,-5-3-3-16,3 1-3 0,-2 1 5 0,1-2 2 0,-3 1-7 15,1 2 3-15,5 0 0 0,-10 0 7 16,6 0-8-16,4 0 5 0,-8 2-4 0,4-1 2 16,0 1 0-16,4-2-1 0,-6 3-1 0,3-2 5 0,3-1-3 15,-3 2-1-15,3-2-1 0,0 0 7 0,0 4-1 16,0-4 1-16,4 1 0 16,-4-1-3-16,7 2 4 0,-1-2-6 0,1 0-2 15,1 0 6-15,0 0-7 0,1 0-11 0,0-2-8 16,1 1-16-16,0-1-22 0,0 0-24 0,-1 0-27 0,1 1-39 15,-2-2-38-15,1-2-44 0,-1 4-52 0,-2-2-166 16,-2-2-487-16,3 1 215 0</inkml:trace>
  <inkml:trace contextRef="#ctx0" brushRef="#br0" timeOffset="99060.6287">7163 5488 200 0,'0'0'233'0,"0"0"-18"0,0 0-16 16,0 0-16-16,-8 3-18 0,5-1-17 0,2 2-14 15,-2 0-12-15,0 0-19 0,3 1-34 0,0 0-41 16,-2 0-44-16,2 2-56 0,2-3-40 0,-2 3-155 16,0-3-288-16,1-1 127 0</inkml:trace>
  <inkml:trace contextRef="#ctx0" brushRef="#br0" timeOffset="99270.4467">7403 5407 203 0,'7'2'313'15,"-3"2"-7"-15,1 0-19 0,4 3-11 0,-5 0-18 16,5 5-21-16,0 5-16 0,0 2-16 0,-2 2-17 0,0 0-17 15,-4 5-26-15,1 8-4 0,-8 2-20 0,-2-2-40 16,-7 3-44-16,-3 0-49 0,-7-1-64 0,-4 4-95 16,-2-4-82-16,-19 8-194 0,13-14-484 15,-5-4 216-15</inkml:trace>
  <inkml:trace contextRef="#ctx0" brushRef="#br0" timeOffset="101087.0796">1660 6995 132 0,'3'-6'259'16,"-2"-4"-9"-16,0 2-1 0,-1-1-12 0,0-4-10 15,0 4-2-15,-1 1-5 0,1 0-16 0,-3-1-9 16,2-2-9-16,-2 2 3 0,-1 3-6 0,2 1-6 16,1 1-11-16,-1-1-15 0,0 1-15 0,-1 1-20 15,0-1-3-15,-5 4-16 0,2-2-10 0,-4 4-5 16,2 0-18-16,-2 5-6 0,-1-1-8 0,1 2-4 16,0 0-6-16,0 1-15 0,1 1 12 0,0 0-1 15,-1 1-9-15,3 2-5 0,0-1-9 0,4-1-34 16,-1-2-6-16,4 1-1 0,-2-2-13 0,4 0-13 15,-2-3-4-15,2 2 3 0,3-1 0 0,0-4-1 16,2 0 3-16,2-1-1 0,1-2 2 0,5-4-2 0,5-2 1 16,-2-3 3-16,2-5 11 0,1 1 1 0,-1-2 4 15,-2-3 10-15,-1 0 9 0,-2-3 9 0,1 1 6 16,-6-1 9-16,1-1 16 0,-1-2 4 0,-3 1 9 16,0 0 5-16,-4 1 19 0,1-4-1 0,-4 5 13 15,3 1 3-15,-3 1 6 0,0 7 10 0,3 0 6 16,-6 2 7-16,3 6-4 0,0-3-4 0,0 4-15 15,0-1-11-15,0 2-10 0,0 1-7 0,0 2-6 16,-3-3-3-16,3 3-12 0,0 0 2 0,-4 8-7 16,1 1-10-16,-1 3-8 0,1 6-6 0,-1 0-13 0,2 3-10 15,-2 1-7-15,1 3-8 0,2 1-35 0,-2 1 0 16,3-1-16-16,0 1-18 0,-4 9-9 0,4-9-17 16,-3-1-27-16,-1 0-19 0,2-2-28 15,0-2-26-15,3-2-31 0,-1-8-23 0,1-2-217 0,1-3-538 16,-1-3 238-16</inkml:trace>
  <inkml:trace contextRef="#ctx0" brushRef="#br0" timeOffset="101433.0597">1947 6508 81 0,'-1'-9'316'0,"-1"0"-32"0,-2 5-22 16,1 1-27-16,2-1-20 0,-2 2-25 0,0 1-13 15,3 1-6-15,-7 5-16 0,7 0-14 0,-4-1-6 16,4 5-12-16,0 4-15 0,0 0-11 0,0 2-4 16,4 0-10-16,3 4-1 0,3 2-18 0,1-2-7 15,-1 2-15-15,6 0-8 0,-1-3-12 0,2 0-11 0,1 1-13 16,1 1-5-16,0-3-6 0,1 0-4 0,-3 1-2 16,0 0 0-16,-2-4-1 0,-2 1 2 0,-2 1 4 15,-4-3-1-15,0-2 2 0,-1 4 4 0,-3 1 5 16,-5 2 6-16,1 2 16 0,-5-7 9 0,-2 8 3 15,-5-3 7-15,-1 6 7 16,-3-4-1-16,-4 10 5 0,0-9-11 0,-4 5-2 16,5-6-2-16,2-1-5 0,-2 0-1 0,3-2-3 15,2 0-19-15,-1-2-26 0,5-3-28 0,1-2-45 16,3-4-51-16,1 0-65 0,3-2-47 0,2-1-188 16,1-3-483-16,0 0 214 0</inkml:trace>
  <inkml:trace contextRef="#ctx0" brushRef="#br0" timeOffset="102633.8584">2922 6559 245 0,'0'-5'326'16,"1"0"-13"-16,-1 1-7 0,2 0-12 15,-1 0-8-15,0 1-10 0,-1 0-22 0,0 3-10 16,0-3-44-16,0 3-20 0,0-3-18 0,0 3-15 16,0 0-16-16,0 0-11 0,0 0-17 0,0 0-2 0,0 0-17 15,-2 15-7-15,0-4-10 0,2-3-5 0,-1 6-2 16,-1 0-10-16,-1 6-2 0,2-1-6 0,1 0-7 16,-1 3-4-16,-2-2-1 0,0 0-2 0,0 1-17 15,0-1-15-15,2 1-15 0,-2-2-10 0,0 0-24 16,3-5-14-16,-4 2-25 0,2-2-18 0,1-1-24 15,-1-3-31-15,2-3-28 0,2 1-16 0,-1-4-18 16,1-2-17-16,2 1-218 0,-1-3-499 0,-3 0 221 16</inkml:trace>
  <inkml:trace contextRef="#ctx0" brushRef="#br0" timeOffset="102853.0792">3209 6516 237 0,'4'-9'345'0,"-1"2"-10"0,0 3-3 15,-2-2-38-15,2 3-21 0,-2 1-34 0,1-2-26 16,-2 4-26-16,0 0-21 0,0 0-8 0,4 8-13 0,-4 1-9 16,-1 2-11-16,1 2-15 0,0 1-11 0,1 6-10 15,-1 0-9-15,0 2-3 0,-1-1-9 0,1-1-6 16,1 1-7-16,-1-1-14 0,0-1-22 0,0 3-24 16,-1-4-24-16,2 3-18 0,-4-5-26 0,3-2-35 15,-3-1-32-15,0 1-44 0,2-1-43 0,0-3-34 16,-2-2-208-16,0-5-508 0,-1-1 226 0</inkml:trace>
  <inkml:trace contextRef="#ctx0" brushRef="#br0" timeOffset="103056.6923">3001 6583 152 0,'-2'-2'269'16,"1"0"-29"-16,1 2-20 0,0 0-18 0,0 0-6 15,-5 8-14-15,5-3-14 0,2 2-21 0,1 2-12 16,1 2-11-16,3 0-11 0,0 2-8 0,4-1-9 16,-1 0-12-16,2 3-7 0,4-1-12 0,3 1-26 0,-2-2-31 15,1-2-27-15,-1 0-44 0,3-2-47 0,0 1-38 16,0-3-40-16,-7 0-161 0,2-2-379 0,0 0 168 16</inkml:trace>
  <inkml:trace contextRef="#ctx0" brushRef="#br0" timeOffset="103820.2748">3362 6762 249 0,'0'0'253'0,"0"0"-23"0,0 0-23 16,0 6-19-16,0-6-18 0,0 0-19 0,-1 4-12 16,2-2-15-16,-1-2-11 0,2 4-13 0,2-3-6 15,-1 1-15-15,2-1-16 0,1 0-10 0,1 0-14 16,2-1-5-16,-1-2-8 0,2 1-13 0,0-3-3 15,-1 0 1-15,0-1-1 0,-1-2 14 0,2-2 1 0,-1 1 5 16,-2 1 15-16,-4-2 3 16,2-1 11-16,-1-2 17 0,-2 1-3 0,-2-1 7 15,0 3 6-15,0 1 7 0,-2-1-1 0,0 2 2 16,-1 0 0-16,-3 1 9 0,1 0-10 16,0 1-8-16,0 3-4 0,-1-1-11 0,2 3-10 0,-5 0-4 15,2 0 2-15,-2 4-20 0,2 1 4 0,-2 0-8 16,-1 5-3-16,2 1-8 0,-2 1-2 0,4 1 1 15,1 0 1-15,-1 4-8 0,0 0-4 0,2-1 4 16,1-2-2-16,2 0 2 0,1 0-5 0,1-1-12 16,1 2-3-16,2-2-9 0,-1-1-12 0,1 0-6 15,2-2-2-15,1-5 4 0,0 2-5 0,1-5-3 16,2-2-1-16,4-1-1 0,-1-3 0 0,6-4-4 16,0 0 6-16,-5 0 5 0,3-3 0 0,1-1 10 0,-3-3 3 15,-6 5 17-15,1-2 6 0,4-4 23 0,-7 4 23 16,3 0 25-16,-5 2 5 0,-3 0 40 0,3 2 0 15,-3 1 10-15,1-1 3 0,-3 3-10 0,0-1-1 16,3 3-1-16,-3-1-8 0,1 2-12 0,-1 2-14 16,0-4-9-16,0 4-9 0,0 0-6 0,0 0-8 15,-14 6-10-15,11-2-5 0,-1 4-16 0,0 3-15 0,-2 2-14 16,-1-1-22-16,3 1-6 0,2 2-5 0,1 1-17 16,1-2-24-16,3 5-24 0,1-2-12 0,-1 4-1 15,4-8-4-15,-3-1 0 16,3-3 7-16,-1-1 5 0,1-4 7 0,3 0 7 15,-2-4 8-15,6-1-6 0,0-4 7 0,4-4 6 16,1-4 9-16,1-1 4 0,-2-2 9 0,-1 0 25 16,-3-2 15-16,1 0 13 0,-1-2 23 0,-1 0 14 15,-3-3 22-15,1 2 15 0,-4 2 15 0,-1-5 22 16,-2 6 10-16,-1-2 14 0,-2-1-8 0,-2 8 2 16,1-2 5-16,0 4 0 0,-1 2 3 0,-1 2-8 0,2 3-8 15,-3-3-9-15,2 3-23 0,-2 1-4 0,2 2-12 16,1 1-3-16,0 0-13 0,-13 8-7 0,7-1-15 15,1 1-15-15,-1 2-25 0,-1 5 0 0,3-3-12 16,-3 8-14-16,0 1-3 0,4-2-4 0,0 3-26 16,-1 0 0-16,1 0-13 0,-1-1-34 0,4-1-6 0,-3 1-8 15,-1 1-9-15,1-1-16 0,2-3-10 16,-2 2-30-16,3-7-27 0,-3-3-28 0,3 0-22 16,0-5-36-16,-3 2-220 0,3-6-572 0,0-1 253 0</inkml:trace>
  <inkml:trace contextRef="#ctx0" brushRef="#br0" timeOffset="104265.1769">3744 6699 253 0,'0'0'235'0,"0"-4"-23"0,0 4-20 16,3-5-15-16,1 3-9 0,2-1-13 0,1-1-13 15,0-1-10-15,7-1-14 0,-2 1-8 0,0-2-6 16,2 1-7-16,-1-1 1 0,-2-1 8 0,0 2-4 15,-1-2 7-15,1 0 8 0,-1 1 10 0,-3 1 9 0,0 0 5 16,3-1 27-16,-6 3 3 16,3-1 0-16,-4 1 2 0,0 1-5 0,-2-1-1 0,2 2-10 0,0-1 0 15,-3 3-20-15,3-1-13 0,-3 1-14 0,0 0-15 16,3-2-9-16,-3 2-7 0,0 0-10 0,1 7-8 16,-1-1-5-16,-3 3-4 15,3 3-10-15,-4 2-3 0,1 3-14 0,0 2-12 16,-1 1-13-16,0 0-7 0,-2 0-16 0,-1 0 1 15,0 1-6-15,0-3-12 0,0-1 2 0,3-4-4 16,-2 1-3-16,-1-2 4 0,3-5 4 0,1 1 8 0,3-4-1 16,-4 0 10-16,2 1 3 0,1-3 9 0,1-2 6 15,0 0 1-15,0 0-1 0,0 0-3 0,10-10 1 16,-3 5 1-16,3-6 0 0,1 2-2 0,-1 2 5 16,4-2-3-16,-3 1-1 0,2-1 17 0,1 4-19 15,-1-2-3-15,-1 5 1 0,1-2 1 0,-3 2-3 0,1 1 2 16,-1 0 2-16,-3 2 0 0,3 0-3 0,-3 2 0 15,0 2-6-15,0-1-16 0,-1 3-33 0,-3 0-36 16,-1 0-31-16,-3 0-41 0,-2 2-54 0,0 0-73 16,-4 3-333-16,0-5-684 0,-4 2 303 0</inkml:trace>
  <inkml:trace contextRef="#ctx0" brushRef="#br0" timeOffset="104449.4353">3836 6387 2981 0,'-5'-7'9'0,"4"0"-21"0,-2-1 4 0,0 4-23 0,2 1-39 16,1 1-19-16,-2-1 7 0,2 3-11 0,0 0-21 16,0 0-27-16,9-1-41 0,-9 1-180 0,7 4-391 15,-3-2 173-15</inkml:trace>
  <inkml:trace contextRef="#ctx0" brushRef="#br0" timeOffset="106308.4304">4165 6726 152 0,'-3'2'220'16,"3"-2"-12"-16,0 0-22 0,-4 0-13 0,4 0-19 15,-3 5-16-15,2-3-9 0,1-2-15 0,0 4-10 0,0 0-10 16,-2-1-7-16,4 0-8 0,-2-3-8 0,1 7-7 16,-1-4-4-16,2 0-8 0,-1 0-4 0,0 0-4 15,2-1-3-15,0-2-1 0,1 3-12 0,-4-3 3 16,7 1-3-16,-4-1 0 16,-3 0-5-16,11-4-3 0,-5 2 4 0,4-2-5 0,-3-1-1 15,0 1-1-15,-1-3-1 0,-1-1-2 0,1 2 2 16,0-3 11-16,-2 1 2 0,-3-1 6 0,3-1 8 15,-4-2 9-15,0 3 2 0,0 0 6 16,-2 0 6-16,2 2 8 0,-2 0 7 0,-1 1-8 0,-1 0-7 0,0 0-4 16,-2 3-7-16,-2 0-7 0,2 1-3 0,-4 2-1 15,6 0-5-15,-6 2-2 0,3 1-6 0,-3 0-3 16,3 3 0-16,-3 4-7 0,3-1-4 0,2 0 2 16,-1 4-4-16,1 0 3 0,2 1 0 0,1 0-11 0,2 1 6 15,0 0 1-15,2 4-19 0,1-5-7 0,1-2-16 16,1-1-5-16,4 1-10 0,-1-1-12 0,1 2-8 15,-1-4-7-15,3-4-16 16,-5 1-1-16,5-4-14 0,-1 0-7 0,7-2-15 16,-3-4-1-16,7-1 4 0,-7 1-10 0,6-5 28 15,-7 0 11-15,-1 0 13 0,3-4 24 0,-6 2 12 16,-2-1 17-16,3-1 18 0,0-4 30 0,-4 3 21 16,-1 1 24-16,-2 0 23 0,0 2 10 0,1-1 14 15,-2 3 13-15,-1 0 7 0,-1 2 6 0,2-2-10 0,-1 5 1 16,-1-2-9-16,1 3-24 0,-1-1 2 0,0 2-18 15,2 0-11-15,-2 2-7 0,0 0-4 0,0 0-9 16,0 0 0-16,5 9-10 0,-3-1-16 0,1 1-8 16,-1 0-13-16,1 2-14 0,-1 3-11 0,-1-1-11 0,2 1-5 15,-2 1-4-15,1-2-10 0,-1 0-3 0,-1-1 1 16,-1 0 2-16,1 0 2 0,-2-6 5 0,2-1 4 16,2 0 7-16,-4-2 5 0,2 0 10 0,-1-2 2 15,1-1 2-15,0 0 7 0,0 0 6 0,-3-7 3 16,2 3 8-16,2-5 2 0,-1 2 11 0,2-6 4 15,0-1 1-15,0 2-10 16,2-2 4-16,2-4-5 0,1-1 2 0,1 2-3 16,1 0-8-16,0 0-4 0,1 5-1 0,0 0-4 15,1 1-14-15,-1 2 1 0,0-1-28 0,1 6-26 0,-1-2-33 16,-1 4-41-16,-1 1-35 0,2 2-52 0,-3 1-62 16,-2 4-152-16,-2-2-480 0,1 3 213 0</inkml:trace>
  <inkml:trace contextRef="#ctx0" brushRef="#br0" timeOffset="108198.2983">5113 6476 56 0,'4'-13'298'0,"-2"6"0"0,-1-1-12 16,2 2-13-16,-2 0-18 0,0 2-12 0,0 0-19 15,0 0-27-15,0 1-19 0,0 1-21 0,-1 2-16 16,0 0-11-16,0 0-10 0,0 0-15 0,3 8-3 16,-3-2-11-16,0 1-10 0,-1 4-6 0,1-1-3 0,-2 5-11 15,0 5-6-15,1-2-6 0,-2 2-2 0,1 1-3 16,-1 0-5-16,0 1-3 0,-1-5-8 0,0 7-4 15,0-5 2-15,-2 1-5 0,3 0-2 16,0-1 1-16,-1 0 11 0,2-5-14 16,-1 0-1-16,0-2-6 0,1 0 7 0,1-4 7 15,-1 1-20-15,2-4-4 0,-2 0-5 0,2 0 8 16,2-1-6-16,-1 0-1 0,0 0-8 0,2-2-3 16,2-1-3-16,1 0-11 0,2-2-5 0,0-2-21 15,4-2-8-15,2-1-12 0,6 0-21 0,0-1-19 0,0 0-22 16,-2-2-11-16,4-1-27 0,-3 0-7 0,1-1-15 15,-2 2 2-15,-1-4 3 0,-5 5-19 16,0-2-125-16,-1 0-363 0,-3-2 161 0,0 1 1361 16,0 0-896-16,-1 0 61 0,-3-1 26 0,-1-1 11 0,1-1 27 15,-2 1 29-15,-1 1 17 0,-1 2 19 0,3-1 12 16,-3 3 15-16,0 0 15 0,-3 2 1 0,3 1 1 16,-1 0 2-16,1 1 1 0,-1 0-8 0,1 4-11 15,-1-5-19-15,1 3-12 0,0 2-16 0,0 0-7 16,0 0-15-16,0 0-1 0,0 0-5 0,-4 11-14 0,3-4-2 15,-1 2-6-15,2 4-6 0,0 1-9 16,-1 0 4-16,1 5-2 0,-3-3-8 0,3 2-8 0,-1 0-12 16,1-4-2-16,-2 0-5 0,1 6-8 15,-2-7-7-15,2 1-1 0,-1-2 1 0,-2 0-6 0,4-2 1 16,-3-4 0-16,3 1 4 0,-1-1 4 0,-1-3 1 16,1 0 2-16,1 0 6 0,0-3 1 0,-2 2 0 15,2-2 10-15,0 0-10 0,0 0 0 0,-4-8 1 16,3 3 4-16,1-2 12 15,-3-3-8-15,3-2 1 0,-2 0 3 0,2-2 0 0,0-2 4 16,2-2-8-16,1-3-2 0,0 1 1 0,-1 0 3 16,3 0-3-16,-1-3-2 0,3 2-3 0,3-3 5 15,0 4-7-15,1 0 2 0,-1 4 5 0,4-2-9 16,-6 5 0-16,1 4-1 0,2 1-4 0,-3 2 2 16,4 0-3-16,-4 3 2 0,2-1 1 0,-3 2-3 15,1 2-5-15,1 2 15 0,-1 3-17 0,-2-1 4 16,0 3-3-16,1 1-4 0,-3 2 1 0,-1 4-3 15,0-1-7-15,-3 0-1 0,-1 2-2 0,-1-2 0 0,-1 0-8 16,-1 1 2-16,-3 1 1 0,0-4-4 0,0 3 4 16,-2-3-3-16,-1-2 5 0,0 0 6 0,0-1 0 15,2-3 4-15,1 0 4 0,-3-2 7 0,3 0 3 16,-1-2 5-16,1 1 6 0,1-2 1 0,2 1 4 16,-2 0 5-16,1-1 0 0,5 0 7 0,-6 1-7 15,6-1 4-15,-4 0-5 0,4 0-5 0,0 0 10 16,0 0-13-16,-6 2-1 0,6-2 1 0,0 5-2 15,1-2 0-15,1 2-2 0,1 1 5 0,-1 1 7 16,1 0-10-16,1 3 2 0,2 0-3 16,0 2 1-16,4 4 3 0,-2-4 0 0,2 4-1 15,4-1-2-15,-7-2 1 0,4 2-2 0,-2 2-5 16,2 1-21-16,-1-2-15 0,-3 2-21 0,0-5-26 16,-1-1-27-16,1 1-29 0,0-1-35 0,-3-2-33 15,2-2-202-15,-2 0-447 0,0 0 198 0</inkml:trace>
  <inkml:trace contextRef="#ctx0" brushRef="#br0" timeOffset="108458.8951">5730 6528 340 0,'-3'-9'332'15,"0"2"-30"-15,3 2-22 0,-4 1-27 0,4 0-25 16,-2 3-26-16,2 1-19 0,0 0-17 0,0 0-12 0,0 0-10 15,-5 10-15-15,5-3-18 0,-3 6-7 0,3 2-15 16,0-1-4-16,0 6-8 0,0 1-10 0,-2-1-5 16,1 1-6-16,1-2-11 0,-1 2-14 0,-2-1-14 15,3 2-12-15,0-4-15 16,0-2-12-16,0 2-18 0,0-3-25 0,3-2-17 16,-1-3-28-16,3 3-22 0,-3-5-20 0,3-3-25 15,2-2-19-15,0 1-24 0,1-4-156 0,1-4-408 16,3 1 181-16</inkml:trace>
  <inkml:trace contextRef="#ctx0" brushRef="#br0" timeOffset="108763.0805">5941 6639 14 0,'1'-9'273'15,"-2"2"-8"-15,1 2-9 0,-2 1-14 0,1 1-11 16,0 0-13-16,-2 0-14 16,3 3-10-16,-6 0-15 0,6 0-17 0,-10 4-21 15,6-1-12-15,0 4-10 0,0 0-16 0,-1 2-6 0,3 0-10 16,-3 3-15-16,4 1-13 0,1 0-15 0,-1 0-12 15,1-1-8-15,0 2-13 0,1-2-11 0,0-5-10 16,1 2-9-16,1-2-4 0,-2-1-8 0,2 0 2 16,-2-2 2-16,3-2 3 0,1 1 0 0,-1-3 3 0,-4 0 3 15,10-4 2-15,-6 1 3 0,3-2 3 0,-1-2 5 16,-1 1 6-16,2-5 9 0,-2 4 2 0,0-4 3 16,-2-1 2-16,1-1 15 0,-1 1-1 0,-2 3-6 15,1-3-2-15,-2 0-2 0,0 2-1 16,-2 1-5-16,0-1 2 0,-1 1-7 15,1 3-17-15,0-1-27 0,-3 3-28 0,0-2-32 0,-1 6-50 16,2-3-37-16,0 2-27 0,-5 2-194 0,4 0-434 16,-1 1 193-16</inkml:trace>
  <inkml:trace contextRef="#ctx0" brushRef="#br0" timeOffset="108994.5479">6083 6459 2872 0,'4'-4'201'0,"-1"0"-50"0,0 1-31 16,1 0-24-16,-1 1-30 0,-3 1-7 0,4-2 5 15,-4 3 0-15,7-1-4 0,-7 1 5 0,7 6 5 16,0-2 9-16,-2 4-14 0,3 3-6 0,3 1-3 16,-1 7-7-16,-3 1 3 0,3 3-4 0,-3 0-11 15,-4 1 3-15,0 3-2 0,-3 12-6 0,0-13-22 0,-9 9-37 16,-2 2-41-16,-3-3-42 15,-4-1-53-15,-3-1-77 0,5-9-73 16,-12 5-276-16,7-11-638 0,1 0 283 0</inkml:trace>
  <inkml:trace contextRef="#ctx0" brushRef="#br0" timeOffset="110576.5582">6429 6568 46 0,'1'-1'274'0,"-1"-3"-11"0,0 4-16 15,1-4-21-15,-1 2-19 0,1-1-17 0,1 0-19 16,-2 3-16-16,3-3-19 0,-1 2-15 0,-2 1-13 16,6-2-8-16,-2 2-7 0,1 0-11 0,0 2-7 15,2-1-5-15,0 2-10 0,0 2-5 16,0 0-4-16,-1 1-10 0,-2 1-2 0,2 1-3 16,-1 2-4-16,-2-1-4 0,0 2 0 0,-3 0-4 0,0 2-2 15,0-1-3-15,-3 0 0 0,-2 1 1 0,0-3-6 16,0-1 0-16,-1 0 2 0,2 0 5 0,-2-4-9 15,3 1 0-15,-1-3 0 0,1 1 4 0,2 1 3 16,-1-3 14-16,2-2 0 0,-4 2 0 0,4-2-1 16,0 0-6-16,0 0 10 0,-3-9-11 0,2 5 3 15,2-5-8-15,2 1 2 0,0-1 1 0,1-4-3 16,2-2 7-16,1-2-10 0,3 0-2 0,-2 0-4 0,-1 5-1 16,5-5-1-16,-4 5-3 0,2 1 3 0,0 0 1 15,0 2-4-15,0 1-8 0,1 0 5 0,-1 0 11 16,-2 6-12-16,0-1 0 0,0 3-2 0,0 0 10 15,-1 1-3-15,0 2-2 16,0 2 0-16,-3-1 1 0,2 5-1 0,-2-1-1 16,0 4-1-16,-1 0 0 0,0 1 1 0,-3 1-1 15,2 6-9-15,-4-5-10 0,2-1-13 0,-3 2-10 16,-1-2-17-16,1 0-17 0,-1 1-21 0,1-1-24 0,-1 0-32 16,-2-1-16-16,6-5-27 0,-3 1-35 0,2-1-195 15,-2-3-456-15,3-1 202 0</inkml:trace>
  <inkml:trace contextRef="#ctx0" brushRef="#br0" timeOffset="110877.0595">6766 6626 80 0,'1'-7'294'16,"0"2"-14"-16,1 1-8 0,-2 0-19 0,0 0-16 0,0 1-18 16,0 3-19-16,0 0-14 0,0 0-25 15,0 0-15-15,-9 7-10 0,6-2-18 0,0-1-9 0,0 5-11 16,-1 0-14-16,2 1-7 0,0-1-7 0,2 0-10 15,0 3-4-15,0-2-19 0,2-1-9 0,0-2-13 16,2 0-14-16,0 1-17 16,1-1-12-16,-1-2-8 0,1-1-6 0,-1 0-4 15,2-2 1-15,1-1 5 0,0-2 0 0,-7 1 8 0,13-5 6 16,-8 1 9-16,0 0 3 0,-2-2 11 0,1 0 10 16,-3-2 9-16,2-1 3 0,-3 0 4 0,2 0 5 15,-4 1 0-15,-1-4-5 0,-1 0 0 0,1 4-3 16,-3-1-2-16,2 3-2 0,-2-3-12 0,1 4-20 0,0-3-27 15,1 7-30-15,0-4-40 16,1 4-41-16,2-1-33 0,-2 0-226 0,3 2-445 0,0 0 198 16</inkml:trace>
  <inkml:trace contextRef="#ctx0" brushRef="#br0" timeOffset="113259.2877">6902 6539 62 0,'0'0'211'0,"-1"-3"-3"0,1 3-14 0,0 0-8 0,-1-2-15 16,1 2-15-16,0 0-15 15,-1-4-10-15,1 4-15 0,0 0-11 0,0 0-8 16,0 0-8-16,7-1-6 0,-7 1-14 0,3-1-2 16,-3 1-8-16,0 0-4 0,6 2-4 0,-6-2 1 15,4 4 7-15,-1-2-3 0,0 1-2 0,1 1-6 0,-1 0-3 16,1 3 0-16,2-1-8 0,-4 1-1 0,3 2-2 16,-2 0-6-16,1 1-1 0,-1 2-1 0,1-1-3 0,0 1-5 15,-1-3 3-15,0 0-4 0,0 2-1 16,-3-1 5-16,1-2-10 0,-2 0-1 0,-1-1 1 15,1 2-5-15,-2 0 7 0,-1-4-6 0,2 3-1 16,-2-3-2-16,0 1 1 0,0-3 3 0,1-1-2 0,-2 2-1 16,3-1 0-16,-1-3 3 0,3 0 2 0,-7 0-3 15,7 0 3-15,-7-5 4 0,5 1-3 0,1-3 8 16,0 0 0-16,1-2-3 0,2-4 6 0,1 0-2 16,1-2-3-16,3-3-2 0,2-1-2 0,-1-2 1 15,2 5-3-15,0-2-5 0,2 1-2 0,1 0 1 16,-1 4-9-16,-2 2-7 0,1 2-8 0,0 2-17 0,-2 2-27 15,0 2-25-15,0 2-30 0,-1 1-20 0,-2 0-16 16,2 1-30-16,-2 3-27 0,-3 1-160 0,0 1-403 16,-1 0 179-16</inkml:trace>
  <inkml:trace contextRef="#ctx0" brushRef="#br0" timeOffset="114040.5052">7420 6517 73 0,'1'-6'256'0,"2"-2"-5"0,-3 1-16 0,0 1-10 16,-2-1-4-16,2 1-4 0,0 3-21 0,-3-1-13 16,2-1-14-16,-3 1-16 0,0 3-15 0,-1-1-16 15,0 2-2-15,-5 1-17 0,1 0-9 0,0 2-6 16,0 1 0-16,-2 2-16 0,1-2-6 0,3 4-11 0,0-3-7 15,0 3-1-15,1 0-4 0,2 1-3 0,3-1-5 16,1 3-4-16,0-2-5 0,4 3-2 0,0-2-8 16,3 1-5-16,2 0-2 0,-1 0-7 0,2-2 0 15,1-1-5-15,-2 0-4 0,2 0-3 0,-1 0 2 16,-2-2 1-16,-2 1-2 0,1-3-2 0,-1 1-3 16,-1 0 2-16,-1-2 2 0,-1 1 3 0,-3 0-2 15,0 1 4-15,-3-1 1 0,-1 2-2 0,-2-1 3 16,-2 0 2-16,-3 4 1 0,-2-5 0 0,1 4 1 0,0-4-5 15,-1 1-3-15,0-1-8 0,0 0-11 0,3 0-19 16,0-2-16-16,0 1-21 0,3 0-22 0,3-3-21 16,-2 2-20-16,6-2-31 0,-5-2-34 0,5 2-179 15,-2-4-422-15,5-1 186 0</inkml:trace>
  <inkml:trace contextRef="#ctx0" brushRef="#br0" timeOffset="114955.7337">7607 6439 50 0,'4'-6'344'0,"2"1"-18"0,-4 1-6 0,0 1-15 0,2 0-20 16,-4 1-23-16,3 0-29 15,-3 2-19-15,0 0-17 0,0 0-20 0,4 6-17 16,-4-1-12-16,0 2-7 0,0 1-17 0,-4 1-12 16,4 5-11-16,-3 0-9 0,2 2-16 0,-1-3 0 0,-1 6-11 15,-1 0-10-15,1 1 11 0,2-1-26 0,-3 1 0 16,0 0-14-16,1 0 0 0,-3-7-21 0,3 1-3 15,0-1-2-15,1 0-4 0,-4 1-3 0,5-6 1 16,-1-1-2-16,1 0 10 0,-1 0-8 0,1-3 1 16,0-1 5-16,1 1-10 0,0-2-2 0,0-2 0 15,1 4-1-15,-1-4 9 0,3 4-11 0,0-4 0 16,-3 0-1-16,8-1-4 0,-1 0-3 0,0-2-5 16,3 0-9-16,-2 3-4 0,2-4 0 0,0 1-5 15,0-1 0-15,3 0-1 0,-1-2 0 0,0 0 7 16,0 2-4-16,1-3-8 0,0-1 3 0,-2 1-8 0,-1-2 1 0,1 1-7 15,-3-1-4-15,1 0-6 16,-2-2 4-16,0 1-5 0,-1-1 12 0,-2 0 9 16,0-2 1-16,-1-2 7 0,0 2 9 0,-2 0 11 15,2 2 16-15,0-2 20 0,0 4 14 0,-2-2 15 16,-1 6 23-16,3-2 19 0,-3 2 11 0,0 1 10 16,0 1 1-16,0 0 16 0,0 3-15 0,0-3-1 0,0-1-7 15,0 4-10-15,0 0-1 0,0 0-12 0,0 0-3 16,0 0-5-16,0 0-9 0,-7 11 2 0,4-3-5 15,0 0-4-15,2-1-7 0,-2 5-6 0,-1 0-3 16,1 1 2-16,0 0-1 0,0 1-5 0,-1 1-4 16,4-2-7-16,-4 2-1 0,1-1-18 0,3-1-7 0,-4 0-9 15,4 0-8-15,-3-1 0 0,0-4-5 0,3 1-4 16,-1-3-2-16,1 0 10 0,-2 0-2 0,2-1 1 16,-1-3 6-16,1 0 9 0,0-2 2 0,-2 4 0 15,2-4-2-15,0 0-2 0,0 0 7 0,-4-8 3 16,3 3 3-16,1 0-6 0,-2-2 3 0,2 0 13 15,0-3 3-15,2-1-1 0,-1-1-2 0,1 0-1 16,-1-2-3-16,2 1 5 16,0-7 0-16,1 2-2 0,-1-1 6 0,2 1-13 15,1-1 3-15,1 1 3 0,0-2 1 0,-1 2-3 0,1 5-6 16,3 2 5-16,-3 0-5 0,3 1 4 16,-3 2-8-16,0 2 4 0,1-1-2 0,-1 4 5 0,2 1-9 15,-1-1 3-15,-1 2-5 0,2 3 4 0,-4 0-10 16,1 1 17-16,1 2-9 0,-2 1-6 0,1 1-8 15,-2 2-4-15,-1 2-2 0,0 2-7 0,-3 1-3 16,0-2-1-16,-3 2-13 0,-1-1-7 0,1-1-4 0,-4 2 1 16,-1-4 3-16,2 1 5 0,-4-1 6 0,3-4 1 15,0 1 9-15,0-3 3 0,0 0 4 0,0 0 8 16,-2-1 1-16,4-2 18 0,1-1-6 0,-2-1 10 16,6 1 4-16,-10-2 11 0,6 0 6 0,1 1 9 15,3 1 6-15,-4-4 0 0,1 2 0 0,3 2-1 16,0 0-11-16,-4-1-1 0,4 1-3 0,0 0-7 15,0 0 4-15,0 0-5 0,0 0 3 0,7 11-1 16,-4-6-1-16,1 2-4 0,0 1 3 0,6 2 0 0,-3 0-5 16,0 1 2-16,3 1 1 0,0 3 9 15,0-3-12-15,-2 1-3 0,5 2-3 16,-3-3-15-16,-2-1-15 0,2 1-25 0,-3-2-15 16,1 0-18-16,1 0-28 0,-2-1-33 0,0-3-39 15,0-1-30-15,1 0-27 0,-1-2-230 0,-1-2-512 16,4 1 227-16</inkml:trace>
  <inkml:trace contextRef="#ctx0" brushRef="#br0" timeOffset="115239.0096">8186 6473 17 0,'1'-12'336'0,"-1"3"-15"0,0 1-3 15,-3 2-3-15,3 0-9 0,-3 2-19 0,2 0-8 16,1 1-37-16,-1 1-25 0,1 2-22 0,0 0-24 15,-6 0-6-15,6 0-19 0,-10 9-14 0,7-1-19 16,-2 3-5-16,-4 1-15 0,2 5-6 0,0 1-9 16,0 2-12-16,3 1-4 0,-2 0-6 0,2 0-10 15,-3 1 5-15,4 0-14 0,0 1-9 0,0 1-9 0,2-3-19 16,1 1-19-16,0-2-7 0,0-2-15 0,4-2-3 0,1-4-16 16,-3-1-15-16,4-3-9 15,1 0-9-15,-3-2-14 0,6-1-18 0,0-3-32 16,1 1-25-16,2-3-21 0,1-3-29 0,0 0-21 0,2-3-179 15,-2-1-468-15,5-2 207 0</inkml:trace>
  <inkml:trace contextRef="#ctx0" brushRef="#br0" timeOffset="115668.3619">8426 6534 222 0,'6'-19'276'16,"-2"4"1"-16,-1 4 14 0,0 0-3 0,-2 4-6 16,2-1-1-16,-3 3-16 0,0-1-21 0,4 2-18 15,-4 1-24-15,0 2-24 0,0 1-20 0,0 0-15 16,0 0-5-16,0 0-9 0,-4 13-21 0,1-5-10 0,2 3-3 15,-2 2-13-15,-4 6-11 16,4-6-2-16,0 6-11 0,-4-1 1 0,3 0-15 16,1 1 1-16,-1-3-5 0,1 3-23 0,-1-5-2 15,-1-2-14-15,0 0-5 0,2 2-5 0,1-6 5 16,-1 1-9-16,0 0 3 0,0-2-11 0,2 1-1 16,-1-4-2-16,0 1-2 0,0-1 1 0,2-1 1 15,0-1 4-15,0-2-4 0,-1 5 10 0,-1-3 2 16,2-2 3-16,0 0-1 0,-1 4-2 0,1-4 5 0,0 0-1 15,0 0 12-15,0 0-10 0,0 0-1 0,-4-8 8 16,2 4-12-16,2 4 10 0,-3-3-4 0,-1 0 0 16,1 1 8-16,2 0 9 0,-3 0 2 0,4 2 2 15,-6-3 0-15,5 2-7 0,1 1 5 0,-6 0-5 16,6 0-4-16,0 0 3 0,-6-1-2 0,6 1-3 16,-5 2 0-16,3 1 0 0,-2-1 0 0,4 1 2 15,-1 0-5-15,1 0-1 0,0-3 5 0,0 7 2 16,0-5-4-16,1 2-1 0,2-2 3 0,1-1 0 0,-1 1-12 15,1 0-4-15,1 0-10 0,0-2-15 16,1 0-11-16,2 0-8 0,3-3-23 0,2 0-21 16,1 0-24-16,0-1-28 0,-2 0-31 15,0-1-31-15,2-6-45 0,-4 6-230 0,0-6-528 16,-3 1 233-16</inkml:trace>
  <inkml:trace contextRef="#ctx0" brushRef="#br0" timeOffset="115850.7905">8453 6451 232 0,'-1'-3'248'15,"1"3"-19"-15,-6-3-26 0,6 3-14 0,0 0-13 16,0 0-12-16,0 0-17 0,-6 4-15 0,6-4-12 16,-4 6-10-16,4-3-13 0,0 1-21 0,0 1-26 0,-1 0-42 15,-1-1-33-15,2 5-53 0,2-5-31 0,-2 1-53 16,-2 2-140-16,2-2-326 15,2 0 145-15</inkml:trace>
  <inkml:trace contextRef="#ctx0" brushRef="#br0" timeOffset="116070.4553">8626 6363 2 0,'3'-3'392'15,"-1"1"-36"-15,1 0-25 0,-1 0-24 0,-2 2-20 0,6 0-20 16,-6 0-15-16,8 4-11 0,-1 1-24 0,-1 3-23 16,5 2-5-16,-4 3-20 0,2 3-24 0,-3 4-2 0,-1 1-17 15,-3 2-9-15,-3 4-9 0,-2 9-23 0,-3-1-31 16,-3 3-44-16,-5-2-51 0,-6 1-61 0,-1 3-81 16,-4-5-100-16,-17 15-282 0,-1-3-610 0,8-15 270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3:55:48.054"/>
    </inkml:context>
    <inkml:brush xml:id="br0">
      <inkml:brushProperty name="width" value="0.05292" units="cm"/>
      <inkml:brushProperty name="height" value="0.05292" units="cm"/>
      <inkml:brushProperty name="color" value="#C0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1443 3209 93 0,'-10'2'140'15,"-3"2"-12"-15,1-2-17 0,2 0-5 0,0 1 5 16,1-1-1-16,0 2 3 0,2-2-4 0,-2-1-2 16,3 1-6-16,1-1-4 0,1 0-12 0,-1-1-4 0,0 2-5 15,2-1-4-15,3-1-12 0,-7 0-1 0,7 0-4 0,-4 3-2 16,4-3-3-16,0 0-5 15,-4 1 2-15,4-1-7 0,0 0 0 0,0 0-5 16,-6 2-2-16,6-2-5 0,0 0-3 0,-1 2-2 16,1-2-3-16,0 0 2 0,0 0-7 0,0 0-1 0,0 0-1 15,0 0-5-15,0 0 2 0,0 3 0 16,0-3-2-16,0 0-6 0,0 0 7 0,8 1 2 0,-2 0 4 16,3-2-1-16,7 1-2 15,6-2 1-15,4-2 0 0,12 1 0 0,7-3-1 0,0-1-7 16,23-4 5-16,3 1 4 0,4-3 4 0,5 1 2 0,6-2-4 0,7-1 1 15,-3-1 0-15,7-3 0 16,5 2-1-16,-1-1 2 0,3 4-4 0,-1-4 1 0,4 5 1 16,-14 0-2-16,0 0 0 0,-10 4 5 15,-1-2 7-15,-7 2-1 0,-6 5 4 0,-20-2-3 0,-5 2-2 16,-2 1-1-16,-13 1-3 16,-2-1 2-16,-3-1-8 0,-7 4-2 0,-3-3-11 0,-4 1 0 15,-3 0 1-15,-1 2 0 0,-6 0 0 0,11 0-2 16,-7-2-10-16,-4 2-9 0,3-3-25 0,-3 3-18 15,0 0-19-15,0 0-27 0,-18-6-18 0,5 5-29 0,-1-2-21 16,-7 2-27-16,-3 1-126 0,-2 0-357 16,0-1 159-16</inkml:trace>
  <inkml:trace contextRef="#ctx0" brushRef="#br0" timeOffset="498.8186">1396 3305 60 0,'-23'4'155'0,"7"1"-19"0,-4-1-17 0,5 0-11 0,-2 1-6 15,4-1 2-15,1 0 10 0,2-2 8 0,0-1 4 0,1 0 0 16,4 0 1-16,-1-1-9 0,0 2-6 15,4 0-10-15,2-2-8 0,-7 0-7 0,7 0-9 0,-5 0-8 16,5 0-7-16,0 0-7 16,0 0-3-16,0 0-8 0,0 0-3 0,13-2-3 0,-6 0-7 0,-1 2-1 15,2-3-6-15,2 1 0 16,4 0-4-16,3-1 0 0,0 0-7 0,5 2 8 16,2-3-7-16,4 1 4 0,1 0 2 0,12-4-2 15,1 0 2-15,4 1 2 0,25-5-4 0,-4-2 2 0,5 1 0 16,7 1-1-16,4-1-3 0,4 1 2 0,6 2-3 0,2-4-1 15,2 2 0-15,0 0 1 16,6-1-6-16,-2 2 0 0,1-1-1 0,-6-1-1 0,-3 4 4 0,-4 1 1 16,-7-3 3-16,-2 2-1 15,-10 3-1-15,-20-1 3 0,18 1 2 0,-26 1 7 0,-4-2-11 16,-8 2 1-16,-2 1 0 0,-4 0-1 0,-3 1-1 16,-4-1-3-16,-3-1 1 0,-4 4-4 0,-2-2 2 15,-2 0 1-15,-1 1-4 0,-5 1 2 16,9-1-4-16,-5-1 4 0,-4 2-4 0,3-1-11 0,-3 1-18 15,4-3-25-15,-4 3-34 0,0 0-30 0,0 0-29 0,3-4-37 16,-3 4-35-16,0 0-181 16,0 0-428-16,0 0 190 0</inkml:trace>
  <inkml:trace contextRef="#ctx0" brushRef="#br1" timeOffset="247038.7723">1204 7917 15 0,'14'-19'182'0,"-2"4"-5"0,1-2 0 0,-3 1-5 16,1-2-9-16,-1-5-6 0,-3 2-1 15,0-1-1-15,0-1 1 0,-1 0-7 0,-2 2-12 0,2-2-10 16,-2 2-7-16,-2 1 7 16,-1 2-11-16,-2 5-11 0,1 3-7 0,-2 2-11 0,-1-3-8 15,-1 3-12-15,0 2-5 0,-2 1-8 0,-1 1-4 16,-3 1-8-16,-6 3-5 0,1 3-2 0,-6-1 1 15,0 4-10-15,-2 2-4 0,-2 3-3 0,4 1 1 0,0 1-5 16,-1 0 3-16,3 3-6 0,2 0-1 16,3-1 1-16,0 2-1 0,6-4-6 0,-1-1 5 15,3 5-1-15,3-4-3 0,2 1 1 0,2-1-2 16,1 1 4-16,5 4-6 0,-1-5 2 0,6 4 2 0,0 0-1 16,4-2-1-16,-2 1-3 0,2-2 2 0,-1-1 2 15,5 4-4-15,-3-3 6 0,0 0-3 16,0-1-5-16,-6-3 0 0,2 1-4 0,-5 1-6 0,0 1 3 15,0-2-1-15,-6 4 4 16,0-3-2-16,-3 0 0 0,-1 0 1 0,-5 1-1 0,-3-1 3 0,-4 2 0 16,-2-1-2-16,-3 0 3 15,-2 0-2-15,0-3 1 0,-2-4 0 0,-1 4 3 0,2-6-1 0,1 1 2 16,5-3-1-16,1-1 0 0,2-1 0 0,0-1 2 16,3 0-12-16,2-3-10 0,1 0-24 0,1-4-20 15,2 2-22-15,2-4-19 16,4-2-20-16,2-1-17 0,2-1-6 0,8-2 0 0,0-1-9 15,3 2 2-15,5 0 6 0,1-1 3 0,2 1 7 16,2 4 3-16,7-5 10 0,-7 4 17 0,1 2 38 16,-3-2 28-16,1 0 16 0,-3 3 17 0,-2 1 20 15,-1 2 26-15,-4 0 16 0,-7 3 10 16,-1 0 19-16,-1 2 18 0,-2-1 5 0,-1 0-3 0,1 1 1 16,-5 1-3-16,4 0 4 0,-4 0-5 0,-3 6-3 15,-1-2-7-15,-2 4-6 0,-4-1-3 0,-2 4-8 16,-5 0-6-16,3 3-6 0,-3 1-3 0,3 0-6 0,4-3-7 15,-1 4-5-15,2-3-3 0,2 1-4 16,3-2-6-16,3-4 3 0,-1 3-3 0,3-1-2 16,2-2-2-16,3 4-3 0,1-3-4 0,2 0-7 15,3-2-2-15,1-1-11 0,1 0 1 0,3-5-1 16,0 1-4-16,0-3 0 0,4-1 1 16,-6-1-1-16,1-2 1 0,-2 0 5 0,0-2-3 0,-2 0 1 15,-2-3 7-15,-1 0 4 0,-2 0-6 0,-3-2-7 0,-1 2 8 16,-3-2-3-16,-3 0-2 0,2 3 5 15,-6-4-6-15,0 2 10 0,-5 2-10 0,1 0-10 16,0 0-9-16,-3 2-10 0,0-1-12 0,0 2-20 16,0 2-16-16,1 0-14 0,3-1-4 0,2 3-37 15,1 0-9-15,1 0-19 0,3-1-25 16,-1 1-103-16,4-1-318 0,0 3 141 0</inkml:trace>
  <inkml:trace contextRef="#ctx0" brushRef="#br1" timeOffset="247338.7817">1584 7737 202 0,'4'-8'262'16,"-3"1"-12"-16,2 2-7 0,0 1-5 15,-3 0-12-15,3 0-9 0,-3 2-19 0,0 2-15 0,4-3-19 16,-4 3-19-16,0-4-15 0,0 4-9 16,0-1-19-16,0 1-10 0,0 0-13 0,0 0-5 0,0 0-3 15,-7 8-11-15,7-2-7 0,-6 4-1 0,2 3-6 16,0 0-6-16,-2 6-6 0,2 1-1 0,3 4-6 15,-4-3-4-15,3 3 2 0,-1-1-3 0,1 1-2 0,1 0-4 16,0 2-4-16,-1-1 5 16,-1-1-8-16,2 0 4 0,-2 0-4 0,0-4-1 0,-1 1-5 0,1-4 0 15,0-2-2-15,1-2-5 16,0-4-10-16,2 0-1 0,-1-1-13 0,1-4-16 16,-2 2-12-16,1-2-6 0,1-1-11 0,0 2-9 15,-1-4-15-15,1-1-43 0,0 0-42 0,0 0-26 0,4-11-43 16,-1 3-128-16,2-5-408 0,-1-6 181 0</inkml:trace>
  <inkml:trace contextRef="#ctx0" brushRef="#br1" timeOffset="247771.4918">1729 7614 100 0,'3'-6'253'0,"-1"2"-26"0,0 1-21 0,-1-1-14 0,2 1-10 16,-3 1-14-16,0 2-11 15,3-3-17-15,-3 3-15 0,1-2-14 0,-1 2-9 16,0 0-3-16,0 0-8 0,13 4-9 0,-9-1-6 16,2 2-5-16,1 0-7 0,-3 1-10 0,3 1-7 0,-1 0-12 15,-2 2-4-15,-1 3-7 0,0-3-3 16,-2 3-10-16,-1-3-2 0,0 2-2 0,-4 2-2 0,1-2-1 16,-4 1-4-16,0-2 1 0,0 1-1 0,1-3-3 0,2-2 4 15,0 1-1-15,-2-1 2 16,2-3-2-16,1-1 4 0,-1 0 9 0,1 0-3 0,-1-2 2 0,4 0 2 15,0 0-3-15,-3-8-3 16,2-1-1-16,2-3 5 0,3-2-3 0,3-5 0 0,-1-2 1 16,2-3-6-16,1 2 5 0,5 0-4 15,0-2 0-15,0 4-1 0,2 1-2 0,-1 0 1 0,-1 5 1 16,2 0-4-16,-5 6 1 0,2 0-2 16,-1 1 2-16,-2 4-3 0,-3 2-1 0,3 2 1 0,1 5 3 15,-1 1 0-15,-1 4 1 0,-1 6 3 0,-4-2-6 16,0 5 7-16,-4 6-4 0,-1 0 1 0,-6 8 1 15,0 0-8-15,-1 0-11 0,-1-8-4 16,-5 9-8-16,-3 1-13 0,3-5-14 0,-1 1-21 16,2-8-22-16,-4 7-29 0,6-9-11 0,1 1-32 0,0-3-182 15,2 0-380-15,2 0 168 0</inkml:trace>
  <inkml:trace contextRef="#ctx0" brushRef="#br1" timeOffset="248148.312">2129 7895 163 0,'-2'-2'265'15,"2"2"-24"-15,-4-3-24 0,4 3-22 0,-4-2-13 0,1 1-16 0,3 1-20 0,0 0-10 16,-10 2-14-16,7-1-12 15,3-1-14-15,-4 3-4 0,4-3-14 0,-3 2-12 16,3-2-13-16,0 3-11 0,0-3-15 0,0 0-17 16,3 4-12-16,3-5-8 0,-2 1-6 0,5-1-10 15,0 0-9-15,1-2 3 0,-1-1-1 16,2-1 4-16,0-2 5 0,0 0 7 0,-3 1-2 0,1-3-2 0,-2 4 20 16,-2-1 15-16,-3 0 6 0,1 2 4 0,-3-1-2 15,0-1 9-15,0 2 3 0,-5 2-1 0,0-2 5 16,-2 1-3-16,-1 0 4 0,-2 1-3 0,0 2-2 15,-4 0 4-15,0 2-10 0,-1-2-3 16,-1 3-6-16,2 1 1 0,1 1 0 0,-1-1-12 0,4 0-22 16,3 3-30-16,2-2-20 0,-1 1-39 15,3 1-34-15,2 2-39 0,-1-2-178 0,2 1-383 0,0-1 169 16</inkml:trace>
  <inkml:trace contextRef="#ctx0" brushRef="#br1" timeOffset="248551.7218">2123 8170 73 0,'0'0'284'15,"0"-3"-23"-15,0 3-22 0,0 0-18 16,0 0-23-16,-3-4-13 0,3 4-16 0,0 0-20 15,0 0-14-15,0 0-14 0,0 0-17 0,0 0-6 0,0 0-10 16,0 0-7-16,-8 9-12 0,5-6-4 0,-1 4-10 0,1-2-32 16,3 0-18-16,-3 3-7 15,3-3-12-15,3 1-13 0,-3-3-3 0,4 3-9 0,-1-2-8 16,3-1-10-16,-1 0-7 0,2 1-2 16,0-4-11-16,-1 0 10 0,1 0 9 0,0-1 12 0,-7 1 3 15,11-3 22-15,-5 2 15 0,-2-3 17 16,-1 1 14-16,0 1 24 0,-2-1 21 0,-1 0 4 0,0 0 3 15,0-1-4-15,-3 1 4 0,-1-1-5 0,1 1-2 0,-4-2-6 16,2 2-8-16,-2-1 1 16,0 1-12-16,-2-3 0 0,2 4-7 0,2 1-3 0,0-1-10 15,1 0-21-15,0 1-31 0,4 1-44 16,0 0-44-16,-9-4-57 0,9 4-45 0,0 0-171 0,0 0-419 0,0 0 185 16</inkml:trace>
  <inkml:trace contextRef="#ctx0" brushRef="#br1" timeOffset="248775.7173">2251 8113 282 0,'0'0'289'0,"-11"-2"-31"0,11 2-25 16,-8 0-28-16,8 0-17 0,0 0-24 0,0 0-13 0,0 0-29 15,0 0-33-15,0 0-23 0,0 0-24 0,0 0-19 0,0 0-10 16,26 7-10-16,-10-5-11 15,5-1-20-15,2 1-15 0,-1 0-18 0,1 0-2 0,-4-2 2 16,-2 2 3-16,-4-2-17 0,-3 0 0 16,-2 1 0-16,1 0 0 0,-9-1 5 0,8 0-23 0,-8 0-9 15,2 2-106-15,-2-2-223 0,0 0 99 16</inkml:trace>
  <inkml:trace contextRef="#ctx0" brushRef="#br1" timeOffset="249285.8895">947 8573 174 0,'0'0'211'16,"-7"1"-19"-16,4 0-7 0,3-1-1 0,0 0-10 15,-8 1 3-15,6 0-13 0,2-1-9 0,0 0-3 16,0 0-17-16,-6 0-15 0,6 0-15 0,0 0-6 0,0 0-8 0,-2 2 0 15,2-2-9-15,0 0-14 16,0 0-9-16,0 0-8 0,0 0-2 0,0 0-5 0,15-2-3 16,1 2-7-16,8 0-3 0,13-3 6 15,4 3-11-15,2-2-1 0,7 0-2 0,20 2 1 0,-3-2-7 16,-16 1 1-16,18 0-1 0,-21 1-3 16,0 2 0-16,0-2-6 0,1 2 3 0,-5-2 4 0,-1 0-8 15,-3 0 5-15,-11-2-3 0,1 4 0 0,-3 0-5 0,-5-2 5 16,-2 0-2-16,-3-2-3 15,-5 2 3-15,-3 0-2 0,-1-2 0 0,-1 2-8 16,-1 0-5-16,-2 0 0 0,-4 0-3 0,6 0-6 16,-6 0-8-16,4 2-17 0,-4-2-18 0,0 0-22 0,0 0-24 15,-24 2-38-15,14-2-23 0,-5 0-33 16,-5 4-187-16,-4-3-420 0,-3 3 186 0</inkml:trace>
  <inkml:trace contextRef="#ctx0" brushRef="#br1" timeOffset="249598.7792">1052 8753 95 0,'-9'1'269'16,"0"0"-30"-16,5 0-29 0,-2 0-21 16,1 1-17-16,1-2-19 0,4 0-14 0,-6 1-14 0,6-1-2 15,0 0-2-15,0 0-4 0,0 0-7 0,25 1-6 0,-1-1 3 16,4-2-15-16,19 0-13 15,-1 1-6-15,23-3-5 0,1-4-8 0,-3 5-6 0,2-3-7 0,-18 3-2 16,18-2-1-16,-20 4-10 16,22-6 3-16,-29 2-11 0,3 1-5 0,-3 0-6 0,-4-3 0 15,-8 5-2-15,-2-1-1 0,-3 1 0 16,-4 0 4-16,-5 1-8 0,-6 0 1 0,-2-1-1 16,1 0 5-16,-4 1 1 0,0 1 3 0,-5 0-3 0,5-1 0 0,-5 1-14 15,0 0-2-15,0 0-30 16,0 0-31-16,0 0-34 0,-24-1-43 0,14 2-47 15,-4 1-45-15,-4-1-165 0,5-1-430 0,-5 1 191 16</inkml:trace>
  <inkml:trace contextRef="#ctx0" brushRef="#br1" timeOffset="249799.4926">1979 8763 3626 0,'2'0'145'0,"-2"0"-90"16,0 0-33-16,0 0-1 0,-6-9-18 0,6 9-19 0,-1-3-14 16,1 3 3-16,-3-3-11 0,2 0-18 0,-1 0-23 15,1 1-26-15,-2-1-24 0,3-1-31 0,0 1-48 0,0 3-71 16,-1-8-179-16,-1 5-496 0,2-1 220 16</inkml:trace>
  <inkml:trace contextRef="#ctx0" brushRef="#br1" timeOffset="266268.479">4286 7594 29 0,'0'-7'232'16,"0"3"-7"-16,0-3-13 0,-3 1-12 0,-1 0-14 15,1-1-17-15,-1 4-16 0,-3-3-11 0,0 1-13 0,-1 1-11 16,-2 1-9-16,0-1-11 16,0 4-6-16,-7-2-10 0,3 2-8 0,-3 2-4 15,-3 3-11-15,1 0-6 0,3 1-5 0,-3 3-5 16,2 0-3-16,-2 1-3 0,1 1-5 0,5-3-4 0,2 4 1 16,1-1-7-16,2-1-4 0,-1 3-4 0,2 0 2 15,2 0 0-15,0 0-2 0,4 1 0 0,2 0-2 16,2 0-2-16,3-3 4 0,1 4-6 0,1-4 4 0,6 4-2 15,0-1-2-15,2 1 3 0,2-2-3 16,1-3-1-16,-1 2 1 0,0-2-2 0,2 0-3 0,0-2 1 16,-1 3-5-16,-5-6 2 15,-1 1 1-15,1 1-5 0,0 0 3 0,-7-1-4 0,3-2 2 0,-1 3-2 16,-4-3 2-16,2 4 3 16,-4-5 3-16,0 4 3 0,-2-2-1 0,-2 0 4 0,-2 1 7 15,-1 1-3-15,-5 0 0 0,0-1 2 0,-3 3 0 0,-2-3-2 16,-3-1 4-16,3 0-9 0,0-1 3 15,-3-1 0-15,5 0-1 0,-1 0-5 0,3-1-7 16,0-2-18-16,2 2-23 0,1-4-32 0,-2 1-38 16,2-4-60-16,3 3-41 0,1-2-199 15,0-4-444-15,-1 0 197 0</inkml:trace>
  <inkml:trace contextRef="#ctx0" brushRef="#br1" timeOffset="266689.1638">4562 7394 23 0,'3'-2'275'0,"0"-1"-33"0,-2 3-26 16,-1 0-17-16,5-3-16 0,-5 3-11 0,0 0-16 0,0 0-15 15,-3 10-11-15,0-5-15 0,0 1-7 0,-1 3-10 0,-2 2-11 0,1 0-7 16,0 3-9-16,-2-3-5 15,3 2-7-15,-2-1-4 0,2-1-9 0,0 0-2 0,1-3-5 16,0-1-2-16,0 0-2 0,2-2-7 16,-2 1-2-16,3-3-1 0,-2-1 0 0,1 2-2 15,0-2 0-15,1-2 13 0,0 2 5 0,0-2-3 16,0 0-1-16,0 0 5 0,0 0-3 0,2-15-3 16,0 6 1-16,2-5 3 0,-1-4 3 0,4 1-4 15,-1-1 0-15,-1-2-7 0,1 3-4 16,1-1 2-16,-4 4 1 0,4 1-1 0,-3 2 5 0,1 1-5 0,-2 1-1 0,-1 3-2 15,1 1-8-15,-3 1-3 16,3-1 0-16,-1 1-4 0,-1 3-6 0,-1 1 2 16,0 0-4-16,0 0 3 0,0 0 7 0,1 11-15 15,-2-2-15-15,-1 3-12 0,-2 2-9 0,0 4-19 0,-2 0-13 16,-2 2-33-16,-1 3-36 0,1 0-35 16,1-3-39-16,-2 4-261 0,2-1-513 0,-2-2 228 15</inkml:trace>
  <inkml:trace contextRef="#ctx0" brushRef="#br1" timeOffset="267117.6693">4660 7919 7 0,'-3'-1'229'16,"3"1"-18"-16,0 0-24 0,-5-1-21 0,5 1-8 15,0 0-2-15,-3-3-9 16,3 3-6-16,0 0-15 0,0 0-14 0,0 0-8 0,13-3-10 0,-3 4-7 16,4-2-6-16,10 1-13 0,0-2-6 0,0 1-6 15,5 0-13-15,-1 0-15 0,11-3-8 16,-10 3-23-16,8 0-11 0,-7 1-20 0,-2-1-18 0,2 0-20 15,0 0-23-15,-3-1-25 0,2 2-39 16,-4-2-130-16,-3 0-314 0,-7 1 139 0</inkml:trace>
  <inkml:trace contextRef="#ctx0" brushRef="#br1" timeOffset="267453.515">5000 7733 129 0,'-3'0'225'16,"3"0"-26"-16,0 0-18 0,-4-1-15 0,4 1-19 0,0 0-17 16,0 0-11-16,0 0-10 0,0 0-8 15,14 9-9-15,-7-4-10 0,6 3-5 0,1-3-7 0,3 8-6 16,2-2-8-16,0 1-7 0,0 1 1 0,-1-1-3 15,-3 1-6-15,-1-4-7 0,-4 1-3 16,1 1-4-16,-2-1-4 0,-5 3-1 0,0-2-1 0,-4 1-5 0,-4 0 2 16,0 1-1-16,-5-2-7 0,-5 4-2 0,-3-2-1 15,-3 0-3-15,1 0-8 16,-1-3-7-16,-2 1-12 0,-1-4-21 0,5 3-19 16,-1-1-21-16,6-5-43 0,1 0-54 0,2 0-126 0,0-1-330 15,3-3 146-15</inkml:trace>
  <inkml:trace contextRef="#ctx0" brushRef="#br1" timeOffset="268033.7037">5627 7833 208 0,'0'0'219'0,"4"-1"-21"0,-4 1-18 15,0 0-23-15,0 0-10 0,0 0-16 0,0 0-11 16,4-2-11-16,-4 2-15 0,0 0-7 16,0 0-9-16,0 0-9 0,0 0-5 0,2 6-8 0,-1-3-3 0,-1-3-7 15,-1 5-13-15,-1-2 4 0,2 0-8 0,-1-1-2 16,-1 1-6-16,1 0-2 0,0 0 1 15,-2 0-2-15,1-1-1 0,2-2-2 0,-5 4-1 0,3-4-1 16,2 0 5-16,-4 1 7 0,4-1 6 16,-4 0 3-16,4 0-4 0,0 0-2 0,-6-4 2 15,5 1 1-15,1 2 0 0,0 1 2 0,1-8-2 16,1 3-2-16,-2 0 0 0,2 1-2 0,3-3-4 16,-3 2-2-16,1 1-7 0,3-1 1 0,-3 1-6 0,1 0 2 0,0 2-3 15,2 0 1-15,-2 2 3 16,2 0-8-16,-2 0-1 0,3 0 0 0,-3 1 1 15,0 2-1-15,2 0-2 0,-3 1-1 0,1-1-2 16,-1 1-7-16,0 3-7 0,-3-2 3 0,0 1-6 0,-3 0-1 0,0-1 4 16,-1 3-1-16,-5-3 3 0,1 3 2 0,-3-4-1 15,2 0 7-15,1 0-3 0,-2-2 11 16,3 0 2-16,0-1 5 0,0-2 5 16,1 1 5-16,6 0 8 0,-8-3-6 0,5 0-1 0,0-3 0 0,2 3 2 15,1-3 1-15,0-1-1 0,1 1-2 0,2-1 5 16,1 0-6-16,2 0-2 0,-1 2 3 15,0-1-5-15,-1 1-4 0,0 0-3 0,0 1 0 0,2 1 2 16,-3 2-5-16,1-2-8 0,-1 0-17 16,1 2-15-16,-4 1-20 0,0 0-18 0,7 3-29 0,-4 1-43 15,-3-2-12-15,3 2-45 16,-3 2-170-16,-3-2-402 0,0 2 177 0</inkml:trace>
  <inkml:trace contextRef="#ctx0" brushRef="#br1" timeOffset="268708.5538">6385 7639 189 0,'-3'-6'230'0,"-1"0"-10"0,-1 0-15 0,-2 1-12 0,0-1-9 16,-1 1-17-16,-4 0-7 15,0-1-16-15,-4 3-15 0,2 1-11 0,-6 0-16 0,4 1-4 0,0 2-9 16,1 0-16-16,1 3-6 16,-1-1-5-16,1 2-6 0,2 0-7 0,2 3-8 15,0 0-2-15,4 0-2 0,-1-1-2 0,3 3-3 0,1 3-5 16,0 0-2-16,6 0-3 0,-1-1-4 0,0 3-2 16,8 2 1-16,-3-4-9 0,0 0 1 0,2-1 1 15,2 3-3-15,0-4 2 0,2 5-1 0,-2-4-1 16,3 0 2-16,-1-3-6 0,0 1 5 0,-1-2-2 0,1 0-6 15,-2 1 6-15,3-2-3 0,-1 1 1 0,-2-2-3 16,-1 2 0-16,-1-3 6 0,-2 3-1 0,-2-3 0 16,1 2 2-16,-2-3 4 15,-4 3-3-15,0 1-2 0,-3-3 0 0,-2 2 0 16,-4 0 0-16,-3 1-1 0,-8-1 1 0,-7 1-8 16,0-4 2-16,-1 0-3 0,-10-2-9 0,9-2-14 15,-1-1-24-15,-8-3-27 0,7 2-55 0,4-5-61 0,2-1-233 0,-2 0-459 0,2-2 203 16</inkml:trace>
  <inkml:trace contextRef="#ctx0" brushRef="#br1" timeOffset="272707.7713">4096 8471 115 0,'3'-4'201'0,"0"-3"-9"0,0 1-7 16,-2 1-1-16,0-1-7 0,1 1-3 0,-2 1-13 0,0-1-10 16,-2-1 0-16,2 2-15 0,-2-2-12 15,-1 2-12-15,-3-2-12 0,-1 1-11 16,0 4-9-16,-1-2-5 0,-5 0-13 0,0 2-3 0,-4 1-8 15,3 2-5-15,-3 0-5 0,2 2-4 0,-2-1-2 0,-3 4-3 16,6-2-4-16,0 2-6 0,0-1-2 16,3 2 0-16,-2-1-6 0,6-1 1 0,0-1-2 0,0 1 0 15,4 1-3-15,0 1-1 16,3 0 2-16,2 1-9 0,2 2 13 0,3-2-5 0,4 4-3 16,-1-4-2-16,7 4 2 0,1-1-3 0,2-1 2 0,1 0-3 0,0 2 0 15,-1-2-2 1,2 0 3-16,-2-2-4 0,1 1 2 0,-1-2-3 0,-6 1 1 0,0-2-1 15,-3 2-6-15,-1-2-8 16,-3-1-2-16,0-1 1 0,-2 0 5 0,-3 1 4 0,-3 0 2 16,0-1 4-16,-4 3-2 0,-6 1 1 0,-3-2 0 15,-6 2 4-15,-4-1-4 0,-1-3 7 0,1 2-2 0,-1-2 5 16,2-3-1-16,2 4-3 0,6-3-3 0,1-2 11 16,-1-1-8-16,6 1-6 0,0-1-13 15,1-1-25-15,2 1-36 0,-1-3-25 0,4 0-47 0,-1-1-44 0,4 1-208 16,0-6-432-16,0 3 191 15</inkml:trace>
  <inkml:trace contextRef="#ctx0" brushRef="#br1" timeOffset="273038.6288">4359 8643 160 0,'-7'0'234'16,"7"0"-10"-16,0 0-11 0,-7 0-13 0,7 0-15 0,-3-2-17 15,3 2-16-15,0 0-13 0,0 0-12 0,0 0-14 16,0 0-10-16,0 0-11 0,0 0-10 15,17-3-11-15,-3 2-1 0,2-2-16 0,5 0-14 0,3 0-1 0,0 1-14 16,1-1-13-16,3 2-7 16,-1-2-9-16,2 1-15 0,-3 0-14 0,-2 1-12 15,0 1-25-15,-2-2-12 0,-6 0-17 0,1 1-19 16,-4 1-28-16,-3-1-35 0,-2 2-105 0,-2-2-308 0,-2 0 136 16</inkml:trace>
  <inkml:trace contextRef="#ctx0" brushRef="#br1" timeOffset="273347.4169">4558 8474 225 0,'0'0'239'15,"-3"-4"-19"-15,3 4-16 0,0-2-14 0,0 2-15 0,0 0-16 16,0 0-13-16,0 0-16 15,0 0-16-15,10 1-7 0,-1 0-12 0,0 2-9 16,7 1-9-16,3 3-7 0,2 1-4 0,0-1-10 0,-1 3-2 16,0-2-14-16,0 1-6 0,-2 3-4 0,-5-3-13 0,-1-2-4 15,-2 4-8-15,-1-2 0 0,-3 3-1 16,-2 1 0-16,-3-2 0 0,-3 2 1 0,-4 1-3 16,-4 1 2-16,-5 1 0 0,-4-3 2 15,-1 1-4-15,-4-2 4 0,1-1-3 0,1 0-3 0,-2 0-11 16,2-1-21-16,4-3-46 0,6 0-40 0,1-5-48 0,4 2-200 15,3-1-397-15,-2 0 175 16</inkml:trace>
  <inkml:trace contextRef="#ctx0" brushRef="#br1" timeOffset="273888.1112">5300 8577 210 0,'0'0'285'0,"-3"-2"-34"16,3 2-28-16,0 0-14 0,0 0-27 0,0 0-19 0,-7 7-14 15,5-4-16-15,2-3-16 16,-2 4-8-16,0 0-11 0,1 2-8 0,0-3-13 0,1 3-6 0,-1 0-9 16,0-1-16-16,1-1-10 0,-1 4-6 15,1-3-8-15,-1-2-3 0,0-1 5 0,2 2-6 16,-1-4-1-16,0 3-4 0,0-3 6 16,0 0 2-16,0 3 1 0,0-3-2 0,0 0-2 0,0 0-3 15,0 0 7-15,1-11 5 0,0 7 1 0,0-1-2 0,1 0 0 0,0 1 4 16,0-1-3-16,0 0-1 15,-1-1 1-15,1 3-1 0,-1-1-3 0,0 1 1 0,-1 0-3 16,2 0 3-16,-2 3-11 0,1-4 0 16,-1 4-1-16,0-3-5 0,0 3 0 0,0 0 0 0,3-2-5 15,-3 2 2-15,0 0-1 0,0 0-1 16,0 8-1-16,0-8 1 0,-4 7-3 0,2-4 0 0,1 0-1 16,-2-1 2-16,0 0-2 0,-1 0 0 0,1 0 3 0,0 1-4 15,-1 1 4-15,1-4 1 0,3 0 0 16,-6 0-2-16,6 0 1 0,-6-2 0 0,6 2-1 0,-5-3 2 15,2 1 0-15,3 2-1 16,0 0-9-16,-4-1-12 0,4 1-25 0,0 0-33 0,0 0-38 16,-1-3-52-16,1 3-33 0,6-2-227 15,-1 0-463-15,3 1 205 0</inkml:trace>
  <inkml:trace contextRef="#ctx0" brushRef="#br1" timeOffset="274508.5563">5810 8412 235 0,'0'-4'294'0,"0"4"-18"0,4-3-21 0,-4 3-17 16,0-5-15-16,0 5-17 0,0 0-12 15,0-2-24-15,0 2-20 0,0 0-15 0,0 0-15 0,0 0-18 16,0 0-8-16,0 0-10 0,0 0-4 16,0 0-11-16,-8 12-4 0,5-4-10 0,0-1-8 0,-3 4-3 15,1 1-1-15,1 1-5 0,-5 5-3 0,1 0 2 16,-1-2-7-16,1 2-6 0,-1 1-2 0,1-1-3 15,-2-1 1-15,1 1-4 0,2-4-2 16,2-2-2-16,-2 0-1 0,0 1 1 0,4-4-1 16,-4-2 0-16,4 0-3 0,-1 0-2 0,1-3 1 0,2-1 3 15,-2 0-4-15,3 0 8 0,-3-1 12 16,3-2 8-16,0 3 13 0,0-3-2 0,0 0-6 0,0 0-2 16,1-10-3-16,4 1-4 0,0-4-1 0,4-7-4 15,2 0 0-15,-1 0 5 0,4-4-7 16,-4 1 4-16,4-1-9 0,1-8-3 0,-2 8 2 0,7-7-1 15,-8 8-3-15,7-9-2 0,-8 11 2 0,3 3-7 16,-1 1 8-16,-2 2-5 0,-1 5 4 16,-4 3-10-16,1-2-2 0,-3 5 4 0,3-3 4 15,-3 5-7-15,2 1 1 0,-2 0-6 0,2 2 3 0,-1 0-2 16,1 4-3-16,1 1 6 0,0 5 5 16,0 0-9-16,0 7-2 0,1 1 5 0,-1 4 3 0,-1 2-7 15,1 0-5-15,-4 1-6 0,4 10 3 0,-3-2-10 0,2 1 1 16,-3-10-6-16,-2 3-9 0,5-3-1 0,-2 0-14 15,0-1-11-15,-1-1-13 0,1-3-18 0,2-1-22 16,-5-5-21-16,2 1-31 16,0-5-32-16,-2-2-48 0,2-1-225 0,-3-4-509 0,-3 0 226 15</inkml:trace>
  <inkml:trace contextRef="#ctx0" brushRef="#br1" timeOffset="274697.7165">5734 8565 36 0,'-4'0'263'16,"4"0"-31"-16,0 0-21 0,0 0-21 0,0 0-19 16,0 0-16-16,16-2-17 0,0 2-14 0,4-2-32 0,4 0-33 15,4 0-48-15,0-1-38 0,13-3-52 0,-13 3-184 0,0-4-285 0,10 1 127 16</inkml:trace>
  <inkml:trace contextRef="#ctx0" brushRef="#br1" timeOffset="275368.1493">6398 8614 176 0,'-2'-11'297'16,"0"2"-16"-16,0 0-8 0,-3-3-24 0,0 2-11 0,-1-1-10 15,0 2-5-15,1 0-18 0,-4 0-10 16,5 1-9-16,-4 1-15 0,2 1-17 0,-4 0-16 0,3 2-11 16,-3 0-20-16,3 1-6 0,-3 0-16 0,1 0-6 15,-1 3-11-15,1 2-12 0,-1-1-2 16,2 2-3-16,-1 0-9 0,1 4-7 0,-2 1-3 0,3 2 0 15,-1 0-2-15,1 3 1 0,0 0-14 0,-2 4 3 16,6-3 1-16,-1 5-5 0,0-5 0 0,1 0-5 16,3 0 1-16,0 0-6 0,0-1-11 15,4 1 5-15,-1-6-5 0,0 1 6 0,1-2-12 0,0 0 4 0,-1-1-6 16,4-1 3-16,0 0 0 0,2-3 2 0,1 0 2 16,1-2-2-16,3-2 2 0,0 1 1 15,1-5 2-15,-3-2 11 0,0-2-11 0,1 1-2 0,-3-1 5 0,1 0 14 16,-4-3 4-16,2 1 9 15,-4-1 8-15,2 3 14 0,-4 2 5 0,1 1 15 0,-1 0 6 16,0 1 13-16,-2 1 4 0,0 0-1 0,0 1-12 16,0 1-9-16,-1 2-8 0,0 1-9 0,0-5-6 15,0 5-4-15,0 0-10 0,0 0-5 16,0 0-4-16,-11 8-10 0,8-4-26 0,-1 3-4 16,1 1-24-16,2 2-5 0,-1-1-7 15,1 1-9-15,2 2-1 0,-1 0 0 0,3-3 1 0,0 1 5 0,1-1 0 16,0-2-9-16,2 0-8 0,0-1-14 0,1 0-27 15,2-1-34-15,-1-1-54 0,3-2-76 16,-3 1-313-16,6-2-640 0,3-4 285 0</inkml:trace>
  <inkml:trace contextRef="#ctx0" brushRef="#br1" timeOffset="276878.3366">4051 9245 226 0,'0'-7'221'0,"-7"-2"-21"0,1 3-22 15,-1-1-17-15,-4 2-12 16,-3-2-7-16,1 3-3 0,-2-1-12 0,-1 2-16 16,-1 1-7-16,-2 1-3 0,3 1-6 0,2-2-13 15,-3 6-4-15,3-3-11 0,-1 5-5 0,2-1-6 0,0 3-4 16,2-3-7-16,3 1-4 16,-1 1-3-16,1 4-7 0,2 0-1 0,2-1-4 0,1 3-3 15,2 0-1-15,1 1 0 0,2-1-4 0,4 1-2 0,4 3-1 16,1 1-2-16,2-1 1 15,1 0 1-15,3-2-4 0,1 0-6 0,2-2 5 0,-2 1 1 0,3-1 2 16,-1 1-4-16,-2-3-4 0,-1-2 1 16,0 1-2-16,-3-2-1 0,-3-2-3 0,-1 1 4 15,0-2 6-15,-3 2 0 0,-4-2 0 0,4 2 2 16,-4-2 0-16,-2 0 6 0,-1 1 3 0,-4 1 0 16,0 0 2-16,-6 2-4 0,-10 4 1 0,-1-2-5 0,0-1 1 15,0 0-2-15,-6-1-1 0,3-1-1 16,-1-2-4-16,1-2 4 0,0 2-2 0,4-1-2 0,6-4-14 0,0 0-9 15,4 1-20-15,0-2-32 16,2-2-38-16,4 0-35 0,-2-2-54 0,2-1-227 16,1-2-456-16,3 0 203 0</inkml:trace>
  <inkml:trace contextRef="#ctx0" brushRef="#br1" timeOffset="277133.9298">4200 9568 54 0,'0'0'240'0,"0"0"-22"0,3 1-21 16,-3-1-17-16,0 0-15 0,0 0-14 0,7-2-17 15,-1 0-14-15,2 0-14 0,1-2-9 0,3 1-12 0,4 0-13 16,5-2-11-16,1 1-18 0,2 0-15 0,-3 1-17 0,2 0-17 15,1-1-17-15,-1 0-24 0,0 1-15 16,0-1-27-16,-1 1-24 0,-6 1-28 0,-2-2-107 0,0 1-266 16,-4-1 117-16</inkml:trace>
  <inkml:trace contextRef="#ctx0" brushRef="#br1" timeOffset="277387.6682">4416 9389 63 0,'-9'-3'235'0,"0"0"-21"0,1 2-12 0,1-2-18 0,3 2-10 0,-2-1-19 16,6 2-11-16,-5 0-14 0,2-2-13 0,3 2-11 16,0 0-12-16,0 0-11 0,0 0-7 0,0 0-5 15,13 9-9-15,-2-2-8 16,3-1-3-16,4 1-3 0,5 3-7 0,-3 0-6 0,1 0-1 16,1 0-5-16,1 1-4 0,-3 0-6 0,1-1-2 15,-4 0-6-15,-5 0 1 0,-1 2-7 0,-4 0-2 16,-2-2 3-16,-3 2-8 0,-4 0-3 0,-4 2-5 15,-4 2-9-15,-4-1-9 0,-1 1-3 16,-4-4-9-16,1 0-19 0,-2-1-7 0,6-3-18 0,1-2-13 0,2 2-27 16,0-5-20-16,1 1-155 15,0-3-323-15,5 1 143 0</inkml:trace>
  <inkml:trace contextRef="#ctx0" brushRef="#br1" timeOffset="277888.3742">4933 9491 84 0,'4'-1'233'16,"0"1"-23"-16,-4 0-19 0,6 0-20 0,-6 0-22 0,4 1-9 16,-2 0-15-16,-2-1-15 0,1 3-6 0,-1-3-14 15,-2 4-11-15,0 0-2 0,0 0-15 0,0-1-6 16,-1 0-7-16,0 1-10 0,0 0-4 0,-3 0-7 0,3-1-2 15,-1 1-3-15,-1-3-6 16,1 2 2-16,-1-3 1 0,5 0-12 0,-7 1 8 16,7-1-1-16,-7 1-4 0,7-1 0 0,-7-2-2 15,6 0 13-15,-1 0 0 0,-1-4-2 0,3 3 1 0,0-3 1 16,0 2 3-16,0-2-3 0,3 0 1 0,0-1 1 16,1 1-1-16,-1 0-2 0,2 3-3 0,0-4 0 0,-1 2-5 15,2 3 2-15,-2-2-3 16,1 2 1-16,0-1-4 0,-1 1-3 0,0 2-1 0,-4 0-1 15,8 0 4-15,-8 0-6 0,6 2-3 0,-4 0 3 0,-1 1-4 16,-1 1-4-16,-2-1 5 0,-1 4-1 16,-2-3-4-16,-1 2 3 0,-1 0-3 0,0-2 5 15,-1 0-4-15,0 1 0 0,1-2 2 0,-2 0 3 16,4-1 0-16,0 0 3 0,0-1 1 0,0 0 7 16,5-1 0-16,0 0 0 0,-8-4 0 0,8 2 3 0,-2-3-3 15,4 1 0-15,-2-2-3 0,4 1 2 0,-1-3-3 16,3 2-3-16,-1-1 0 0,1 1 0 0,1 1-9 15,2 1-3-15,-1-1-11 0,-1 1-18 16,1 2-14-16,-1 0-27 0,-1 2-26 0,2 0-30 0,-2 0-37 16,-1 3-172-16,-1-2-370 15,1 2 164-15</inkml:trace>
  <inkml:trace contextRef="#ctx0" brushRef="#br1" timeOffset="278390.4919">5368 9184 194 0,'1'-6'351'16,"-1"3"-38"-16,3-3-25 0,-3 4-32 0,0-2-29 0,3 1-21 16,-3 1-22-16,0 2-16 0,0-3-18 0,0 3-15 15,0 0-13-15,0 0-11 0,0 10-10 0,0-2-17 16,0 0 4-16,-3 5-15 0,3 0-3 15,0 7-11-15,-1-2-11 0,1 1-10 0,-2 0-12 16,1-1-2-16,-1-3-6 0,2 3-7 0,-2-4-4 0,0 3-5 16,1-4-5-16,-3 1-2 0,2-4 4 15,-1 0-2-15,0-2-3 0,2 0 1 0,0-2-1 0,-1-1-2 16,2-1 5-16,-1 0 1 16,-1-1 3-16,1-1 5 0,1-2 4 0,0 4-5 0,0-4 0 0,0 0 3 15,0 0-2-15,11-5-3 0,-2 1 0 16,-1 0 8-16,-1-1-8 0,3 3-3 0,-1-3 0 15,3 1-2-15,1 1 7 0,0 2-5 0,0-3 0 0,0 0-2 16,-1 2 12-16,-1 0-13 0,1 2 3 16,-2 0 0-16,0 1-1 0,-1 1 1 0,-1 0-2 0,-1 2 2 15,0-1-4-15,-4 1 4 0,0 1-1 16,0 2 6-16,-3 1-3 0,-3 1-3 0,-2 0 6 0,0-1-5 16,-5 4 3-16,-1-2-1 0,-2-1 1 0,-5 1 0 15,4-3-4-15,-6 1 2 0,4-2-3 0,1-3 4 16,-5 3 1-16,5-3-4 0,2-2 3 0,1 0 3 0,0-1-5 15,4-1 0-15,-2 1-10 16,1-3-13-16,2-1-14 0,0 1-26 0,2-1-41 0,0-2-37 16,4-2-44-16,1-1-32 0,2-3-221 15,3-6-474-15,2 4 210 0</inkml:trace>
  <inkml:trace contextRef="#ctx0" brushRef="#br1" timeOffset="278803.6186">5737 9247 234 0,'4'-2'298'0,"1"2"-28"16,0 0-23-16,-1 0-14 0,-4 0-1 0,6 5-23 16,-4-2-21-16,0 1-12 0,-2 0-17 0,0 5-12 0,0 2-8 0,0 2-15 15,-3 0-10-15,-1 0-11 16,0 6-15-16,-2-1-10 0,-1 1-5 0,0-1-7 0,0-1-11 16,-2 1 1-16,4-6-8 0,-1 1-4 0,2 0-8 0,0-1-3 15,1-4-7-15,0-1-2 0,-1-2-7 16,4 0 2-16,-3-1-6 0,0-1 5 0,2 0 0 15,1-3-3-15,0 3-1 0,0-3-2 0,0 0 3 16,0 0-7-16,1-16 3 0,2 5 5 0,0-4 0 16,1-4 0-16,3-3 0 0,1-2-4 15,2 1 0-15,-1 1 13 0,2-2-7 0,0 1-5 0,2 0 7 16,0 2-1-16,-1-2-4 0,1 6-2 16,1 1 3-16,-3 0-5 0,-1 5-1 0,0 3 4 0,-3 2-6 15,-1 0-2-15,1 0-6 0,0 4 0 0,0 2 2 16,-1 0 12-16,1 4-15 0,-2 1 0 0,5 4 2 15,-3 4 0-15,0 5-1 0,0 3 4 0,-3 3 6 0,1-1-3 16,-3 0-1-16,-2 2-1 0,2 1-15 16,-4-2 5-16,1 0-27 0,-3-2-7 0,2-1-17 0,1 1-19 15,-2-4-25-15,0-4-22 16,2 0-29-16,1-2-30 0,0-2-31 0,0-2-38 0,-1-2-209 16,1-2-496-16,-2 0 219 0</inkml:trace>
  <inkml:trace contextRef="#ctx0" brushRef="#br1" timeOffset="278988.9688">5720 9423 65 0,'-5'-2'290'16,"0"2"-25"-16,1-1-27 0,4 1-18 0,-6 0-9 0,6 0-15 15,0 0-17-15,0 0-19 0,0 0-15 16,0 0-22-16,15-4-31 0,1 3-30 0,7-2-46 0,0 1-35 15,3-1-62-15,12-3-58 0,-10 4-199 0,-1-5-365 16,1 2 162-16</inkml:trace>
  <inkml:trace contextRef="#ctx0" brushRef="#br1" timeOffset="279458.649">6280 9399 9 0,'0'-5'296'16,"-1"1"-9"-16,-1-1-23 0,2 0-9 0,-4 1-19 0,1-2-4 15,-1 5-29-15,-1-5-16 0,-4 1-11 16,2 3-15-16,-1 0-20 0,-1 1-6 0,-1 0-12 0,-1 1-10 15,-2 2-13-15,-1 0-6 16,3 2-11-16,-2 2 4 0,2 2-22 0,-3 1-7 16,4 2-10-16,2 2-2 0,-2 3-5 0,4-2-1 0,1 5-6 15,2-2-4-15,1-1-1 0,4 3 2 0,1-4-9 16,4-3-3-16,1 1-7 0,6 1-13 16,-3-6-13-16,9 3-24 0,1-5-30 0,0-2-41 0,5-4-50 15,-1-4-51-15,7-2-63 0,-5-1-192 16,8-8-502-16,-11 4 222 0</inkml:trace>
  <inkml:trace contextRef="#ctx0" brushRef="#br1" timeOffset="281237.6043">4116 10105 216 0,'-2'-5'208'0,"1"2"-13"0,-2-1-13 15,-2-1-18-15,-2 2-12 0,-2-2-16 0,1 1-10 0,-4 1-10 16,-3 1-11-16,-1 1 5 0,-5 1-8 16,-1 1-11-16,-1 1-8 0,1 3-6 0,-1-1-1 15,-1 2-6-15,3 1-5 0,0 0-6 0,5-2-10 16,2 3 0-16,2-1-5 0,-1 1-5 0,2 0 0 16,4-1-6-16,-3 1-4 0,3 2-2 0,5 0-1 0,1 2-7 15,1 1 5-15,3 0-4 0,4-1-4 0,1 6-1 0,5-3 2 0,1 1-1 16,3-1-4-1,0 1-4-15,4 1 1 0,0-3 2 0,0 3-3 16,-1-3-2-16,-2-1 0 0,-1-1 2 0,0-2-5 0,-3 0 5 16,-4-2-1-16,1 0-6 0,-7 0 3 15,2-1-1-15,-2 0 2 0,-4 1 2 0,0 1 3 16,-4 0 1-16,-4 1 2 0,-5-1 3 16,-4 1-3-16,-4 0-3 0,0 0 0 0,-2-1-1 0,1-2-3 15,-1 1 2-15,-2-3-4 0,2-2-1 0,8 1-10 16,-1-2-13-16,2-1-17 0,4-1-18 0,2 0-21 15,-1-1-29-15,4 0-44 0,-2-4-39 0,4 2-209 16,2-1-428-16,2-2 189 0</inkml:trace>
  <inkml:trace contextRef="#ctx0" brushRef="#br1" timeOffset="281738.2098">4176 10422 185 0,'5'0'239'0,"-5"0"-20"0,5-3-14 0,-5 3-14 0,0 0-16 16,7 0-13-16,-4 0-15 0,4-1-19 15,0 0-3-15,7 0-21 0,0-1-10 0,3 0-9 0,6 0-7 16,1 1-15-16,0-3-12 0,2 0-12 16,1 0-15-16,1 1-16 0,1-1-13 0,-2-1-13 15,-1 2-10-15,2-1-15 0,-4 0-8 0,-3 2-3 0,0-2-9 0,-4 1-4 16,-4 0 2-16,0 1-5 15,-5-2 5-15,-3 3 1 0,1-2-4 0,-3 0 16 0,-3 0-1 16,0 0 8-16,0 3 2 0,-3-5 16 16,-3 1 15-16,1 2 19 0,-2-2-14 0,-1 1 16 15,-2 1 4-15,1-1 7 0,-2-1 6 0,-1 1 4 16,-1 0 9-16,3 3 8 0,0-3 9 0,0 0 7 0,0 2 7 16,0-1 1-16,1 1 3 0,2 1-3 15,2-2-1-15,0 2 0 0,0-1-9 0,5 1-7 16,-8-1-7-16,8 1-2 0,-4-2-9 0,4 2-1 0,0 0-1 15,0 0-4-15,0 0-3 0,4 7-2 16,2-3 1-16,3 1-8 0,4 1 1 0,8 3-1 0,-7-2 1 16,5 4-5-16,-1 0 1 0,1-2-2 15,-1 3-2-15,-1 0-2 0,-3-5-3 0,-2 3 0 0,-2-2-2 16,-2 3-2-16,1-1-3 16,-7-2 1-16,0 1 1 0,-4 1-1 0,-2 2 2 0,-2-1-4 15,-4-1-4-15,-5 2-10 0,-2 0-14 0,-1-3-12 0,4 0-5 0,-4-1-19 16,4-3-22-16,-2-1-18 15,2-1-34-15,3-2-41 0,-2 2-154 0,0-7-364 0,2 4 162 16</inkml:trace>
  <inkml:trace contextRef="#ctx0" brushRef="#br1" timeOffset="282367.5501">5017 10382 95 0,'1'-3'269'16,"1"2"-23"-16,-2 1-26 0,0-6-25 0,0 6-17 16,3-2-17-16,-3 2-13 0,0 0-18 0,1-2-13 0,-1 2-12 15,0 0-10-15,0 0-12 0,0 0-8 16,6 7-7-16,-5-4-5 0,1 2-8 0,-1-1-3 0,-1 2-8 16,0 0-12-16,-1-1-9 0,-1 1-5 0,2 0-7 0,-4 1 2 0,4-4-4 15,-3 1 1-15,2 2-1 16,-2-3-4-16,1-1 5 0,-1 1 0 0,2-1-3 15,1-2 1-15,0 0 3 0,-7 0 4 0,7 0 0 16,0 0 4-16,-4-6 0 0,2 3 4 0,2-4 1 0,0 2 1 16,0 3 0-16,2-5 1 0,1 1 3 15,-2-1-5-15,2 3-3 0,1-2-5 0,2 0 0 16,-1 1-4-16,3 1 3 0,0 1-6 0,-1 0-1 16,3 1-2-16,-3 1 1 0,3 0-2 0,-2 2 0 15,0 1-4-15,0-1 4 0,-1 5-2 0,-2-2 1 0,0 2-3 0,-1 2 1 16,-2-1-5-16,-2 0 7 15,-2 0-9-15,0 2-1 0,-5 3 0 0,-1 0 1 0,-1-3-4 16,-1-1 8-16,-2 1-5 0,0-2 3 16,0-2 2-16,4 1 0 0,-1-4-1 0,1 1-1 0,2-2 6 15,-1-1-3-15,7 0-1 0,-7-2 6 0,2 0-1 0,3-2 0 16,0-1 3-16,1-3-3 0,2 0-1 16,2 0-2-16,3-4 1 15,-1 3-2-15,1 2 1 0,0 1 0 0,1 0-9 0,0-1-7 16,2 1-16-16,-1 3-15 0,-1 0-20 0,2 2-21 0,-1-1-20 0,-1 2-18 15,2 0-31-15,-2 3-26 16,-2 2-172-16,1-2-382 0,-1 2 169 0</inkml:trace>
  <inkml:trace contextRef="#ctx0" brushRef="#br1" timeOffset="282998.8289">5613 10387 47 0,'1'-7'293'16,"-2"2"-23"-16,1-1-24 0,-3 2-16 0,0-3-18 15,-3 3-21-15,-1-1-8 0,-3 2-20 0,-2-2-13 0,2 4-12 16,-4-2-9-16,0 3-10 0,0-1-12 0,-2 3-11 0,4 0-12 15,-1 2-1-15,0-1-12 16,3 1-9-16,-2 1-8 0,3 2-4 0,4-2-3 0,-2 2-6 0,0 0-5 16,2-1-2-16,0 6-6 0,1-3-4 15,2-2-5-15,1 2-8 0,-2-2-11 0,6 0-5 16,-3 0-9-16,3-1-5 0,1-1-3 16,-1-1-5-16,4 0 2 0,0-1-5 0,3-1-3 0,1-2 0 15,3-1 0-15,0-1-2 0,7-5 1 0,-1 1 1 16,-2-3 0-16,2-2 7 0,-1-1 4 0,1-5 1 15,-2 2 9-15,1-3 11 0,-2-3 9 0,1-1 14 0,-4 3 12 16,6-13 8-16,-9 10 3 0,0-3 5 0,2-8 2 16,-3-2 4-16,0 3 0 15,-6 8 3-15,2-1-6 0,-2-10 4 0,0 10-1 16,-3 0 9-16,1 2-2 0,-2 4 1 0,0 5-4 0,-2 1-7 16,1 3-11-16,1 4-3 0,-1-2-7 0,-1 4-1 15,-1 1-7-15,-2 2 10 0,5 1-18 0,-10 1-4 16,1 5 2-16,-3 2-2 0,3 3-4 0,-6 7 6 0,5 2-11 15,-1 3 5-15,1 1-2 0,3 0 0 16,4 4-3-16,-4-2 1 0,6 9-10 0,-2-9 2 16,4-1-4-16,2 2-1 0,1-4-6 0,2 1-3 15,4 0-2-15,-2-4-1 0,2 1-1 0,4-4 3 0,-1 1-4 16,-1-4 0-16,4-1-3 0,-3-6 2 16,1-1-3-16,1-1-3 0,1-4-2 0,1 0 0 15,-2-2 1-15,5-3 0 0,-2 1 1 0,-4-5-5 0,0 1-2 16,-1-1-9-16,-2 1-8 0,-1-4-12 0,-2 1-13 15,0 0-19-15,-4 1-35 0,0-2-17 0,-3 5-38 16,-1-3-19-16,-1 2-197 0,-3 0-437 16,-3 2 194-16</inkml:trace>
  <inkml:trace contextRef="#ctx0" brushRef="#br1" timeOffset="286538.951">5269 8619 172 0,'-7'0'182'0,"7"0"-17"0,-5 3-17 0,5-3-16 0,-6 1-14 16,3-1-7-16,3 0-13 0,-6 4-11 15,3-1-5-15,1 2-7 0,-2-3-9 0,2 2-2 16,1 0-8-16,-2 1-5 0,2-1-2 0,1 1-1 16,-2-1-1-16,4-3-8 0,-2 5 3 0,0-3-8 0,1-1-3 15,2 0 0-15,0 0 0 16,1-1-4-16,-1 0-6 0,-3-1 2 0,9-1-4 16,-3 0 1-16,2-1-3 0,-1-3 0 0,1-1 0 0,-1 3 2 0,0-3 7 15,0 0 1-15,-3 2 13 0,0-4 7 0,2 3 5 16,-5-1 9-16,2 0 5 0,-3 1-1 0,1-2 7 15,-2 1-1-15,1 1-6 0,-3 1-3 16,0-1-3-16,0 1-6 0,-1 1-2 0,0 0-10 16,-2 2 0-16,0-1-2 0,1 0-4 0,-1 1-4 15,0 0-5-15,1 1-3 0,5 0-5 0,-9 1-4 0,5 1 0 16,1 1-2-16,1-2 3 16,0 2-16-16,1-1-4 0,1-2 1 0,2 4-3 0,1 0-4 0,1-1-2 15,0 0 2-15,0 0 0 0,0-1 3 0,1-2-2 0,-1 2 5 16,0-2 4-16,-4 0 12 15,5 1 6-15,-5-1 2 0,0 0 8 0,6 1 4 0,-6-1 2 16,4 0 5-16,-4 0-9 0,0 0-4 16,0 0 2-16,0 0-24 0,0 0-10 0,0 0-19 0,0 0-18 15,-11-4-29-15,11 4-51 0,-3-2-64 16,3 2-74-16,-2-1-191 0,2 1-490 0,-3-2 217 0</inkml:trace>
  <inkml:trace contextRef="#ctx0" brushRef="#br1" timeOffset="287598.336">3851 10951 246 0,'3'-4'244'16,"-3"3"-16"-16,0-2-19 0,0 3-16 0,0 0-13 15,3-5-16-15,-3 5-16 0,1-1-18 0,-1 1-16 16,0 0-13-16,0 0-9 0,0 0-8 0,0 0-10 16,-4 9-5-16,1-2-7 0,-1 4 6 0,1 3-4 15,-1 4-6-15,0-4-7 0,-2 6-6 0,0 0-2 16,-1-1-5-16,3 2-7 0,-2-4 0 0,1 1-1 16,-1 2-6-16,-2-3-4 0,2-2 3 0,0-2-4 15,1 0-5-15,2 0 0 0,-1 0-3 0,-1-5 3 16,0 2-2-16,2-4-4 0,3-1 2 0,-4 1 2 15,4-2 1-15,-3-1 15 0,3 0 9 0,-1 1 14 0,1-4 8 16,-3 2 4-16,3-2-3 0,0 0-12 0,0 0-3 16,4-11-5-16,-1 2-7 0,1-4-5 15,3-7-5-15,-1-1-3 0,1-3-2 0,0-3-6 16,0-10 1-16,4 1-4 0,-1-3 3 0,0 5-3 16,1 0 0-16,-1 0 0 0,-2 10 5 0,1 0 3 0,2 4-1 15,-4 7 2-15,0 1-1 0,-4 5-8 0,1-1-4 0,2 3 4 16,-3 2-2-16,1 0-8 0,-1 3 3 15,-3 0-2-15,8 5 0 0,-5 0-3 0,4 1 8 0,-3 5-1 16,2 2-4-16,1 0 0 16,0 8 0-16,1 0-1 0,-1 1 2 0,1 1-5 0,0-1 8 15,-2-1-1-15,-1 2-4 0,2-2 5 16,-1 1-7-16,0-2-5 0,-2 0-4 0,0 0-26 0,2-1-8 16,-1-1-3-16,-5-3-16 0,0-2-13 15,3 1-12-15,-3 1-16 0,0-2-22 0,-3 1-30 0,0-1-37 16,1-2-33-16,-3 0-195 0,1-2-459 0,-1-3 203 15</inkml:trace>
  <inkml:trace contextRef="#ctx0" brushRef="#br1" timeOffset="287778.6736">3786 11162 2653 0,'-7'-6'7'0,"-1"2"-4"0,2-1 8 0,-1 2-15 0,3 1 3 16,0-1-5-16,-2-1-2 15,5 4 5-15,-2-3 0 0,3 3 2 0,-3-1-9 0,3 1-3 16,10-4-9-16,2 1-16 16,11-1-14-16,4 0-17 0,11 0-23 0,4-2-35 0,5 0-6 0,-4 0-50 15,2 2-136-15,0-2-344 0,-4 0 152 16</inkml:trace>
  <inkml:trace contextRef="#ctx0" brushRef="#br1" timeOffset="288327.4208">4349 11152 82 0,'-1'-2'238'0,"1"2"-18"0,0 0-15 0,-5-2-12 0,5 2-14 16,0 0-16-16,0 0-13 0,0 0-16 16,0 0-13-16,0 0-17 0,0 0-1 0,9-3-21 0,-2 3-12 15,9-3-14-15,-1 1-12 16,8 2-17-16,0-4-11 0,3 3-17 0,1-3-14 0,1 0-5 16,10 0-17-16,-8-1-11 0,-3 1-8 0,-1 1-8 0,-2-1-9 15,-2-1-15-15,1 0 0 0,-9 1-2 0,-1 1 14 16,0-2 3-16,-5 2 9 0,-2 1 2 15,0-3 4-15,-3 1 1 0,-1 1 14 0,-2-1 6 16,0 0 3-16,-3-1 12 0,0 1 7 0,-2-4 12 16,-1 5 10-16,0-4 7 0,-2 3 19 15,-2-2 18-15,2 2 7 0,-1 1 10 0,1 1 3 0,-1-2 11 0,1 3-1 16,2-2 4-16,2 1-6 0,-1 0-12 0,1 0-9 16,0 2-3-16,4 0-10 0,-4-2-2 15,1 0-5-15,3 2-6 0,0 0 1 16,0 0 1-16,0 0-5 0,8 9-3 0,-1-5-2 15,2 2 1-15,1 1-7 0,0 0 2 0,1 0-2 0,-1 0-6 0,0 3 1 16,1-1 8-16,-3-2 0 0,-3 2-7 0,0 2 1 16,-1-4-2-16,-1 4 4 0,-3 1-7 0,-3 1 3 15,-2 2-4-15,-3-3 3 16,0 2-7-16,-5 0-9 0,-1 1-6 0,-2-1-27 16,5-5-28-16,-2-2-30 0,3 1-20 0,0-3-38 0,3 0-173 0,-2-1-353 15,1-2 157-15</inkml:trace>
  <inkml:trace contextRef="#ctx0" brushRef="#br1" timeOffset="288888.4072">5283 11080 162 0,'2'-3'297'0,"0"1"-32"0,0 0-27 0,-2 2-23 0,3-2-20 15,-3 2-21-15,2-2-17 0,-2 2-19 0,0 0-12 0,0 0-13 16,0 0-13-16,0 0-8 0,0 7-8 0,-1-3-10 16,0 0-4-16,1 1-9 0,-2 0-9 0,0 1 0 15,0-2-7-15,1 1-6 0,-1-2-6 0,0 1-2 0,1-1-5 16,-1-1-3-16,2 1-1 0,0-3-2 0,-2 3 1 16,2-3-1-16,0 0 0 0,-1 4-3 0,1-4-3 0,0 0 5 15,0 0-5-15,-2-10-4 0,2 3-2 0,0 0 1 16,0-2 3-16,2 1 0 15,-1-2 7-15,1 1-1 0,1 1-2 0,1 0 2 0,-1 1-5 0,1-1-1 16,1 3 0-16,-1 0-2 16,-1 2-4-16,3 1 6 0,-2-3-3 0,1 2-6 0,0 1-3 15,-2 1 1-15,1-1 2 0,-4 2-3 16,10 3 2-16,-7-3-1 0,1 1-1 0,-1 2-2 16,0-2-4-16,-2 4 0 0,1-2-2 0,-1 0 0 15,-1 4-2-15,0-2 1 0,-1 0-1 0,-1 0 4 16,-1 1-7-16,2-2 0 0,-2 1 1 0,0-2-1 15,-1 1-1-15,1-1-4 0,-1-1-5 0,2 2-15 16,1-3-12-16,1-1-14 0,-4 4-18 0,2-2-25 16,1 0-28-16,1-2-29 0,0 0-50 0,0 0-155 15,0 0-399-15,-4 1 177 0</inkml:trace>
  <inkml:trace contextRef="#ctx0" brushRef="#br1" timeOffset="289557.5675">5893 11048 83 0,'1'-8'328'0,"-2"-1"-27"15,0 3-16-15,-2-2-21 0,0 2-15 16,-1 0-19-16,-1 1-20 0,0 0-14 0,-2 1-25 0,3 0-19 15,-5 1-11-15,2-1-19 0,0 1-9 16,0 1-14-16,-1 0-10 0,-1 5-7 0,-2-1-7 0,1 0-13 16,-1 2-4-16,1-1-4 0,3 1-6 0,-2-1-5 15,2 3 4-15,0 0-14 0,2 0-1 0,-2 1-4 16,1 0-9-16,2 0-1 0,1 2 0 16,-1-2-6-16,1 0-2 0,0 0-2 0,3-1-7 15,0 1-2-15,0-2-8 0,1-1 0 0,1 2-8 0,-2-3-2 16,5 1 4-16,0-1-1 0,0-1 0 0,4-1-2 15,5-1 3-15,0-3-4 0,0-1 0 0,6-2 2 0,-6 0 3 16,7-3-3-16,-7-3 6 16,6 0-1-16,0-4 1 0,-2-1 2 0,-1-4 4 15,0-2-2-15,-2 1 6 0,2-9 4 0,-3 6 13 16,-4 0 3-16,-3-1 5 0,4 2 9 0,-5-1 8 16,1 1 3-16,-3 1 7 0,-1 1 3 0,3 2 5 0,-5 2 2 0,0 4 1 15,2 1-6-15,-3 4 2 0,0 1-5 16,0-1-8-16,0 3 5 0,-1 1-3 0,-1 1-8 15,1 1-11-15,1 0 2 0,0 3 6 16,0 0-16-16,0 0 2 0,-11 6-5 0,5 0 3 0,-1 5-10 16,3 1 2-16,-6 4 1 0,3-2-5 15,-3 7 0-15,4-2 2 0,1 0-3 0,-1 3-3 0,2-2 0 16,1 2-7-16,0 0-1 0,2-2 7 16,1 2-7-16,0-1 1 0,3 1-4 0,-2-3-6 0,2-3-7 15,1-2 3-15,-1-2-1 0,3 1 2 0,-1-3 1 0,5 0-10 16,-3-3-6-16,6 0-4 0,0-1-5 15,1-5-3-15,1-1 2 0,1 0 3 0,-1-4 5 16,1 1 0-16,3-4-1 0,-5 0 6 0,1-1 3 16,-3-1 6-16,5-4 6 0,-10 2-6 0,4 0 4 0,-2 1 3 15,-1-2 4-15,-3 6-10 0,-1-2-22 16,-1 0-28-16,-2 1-28 0,0 0-39 16,-2 1-52-16,-2 2-51 0,0 1-65 0,-2-2-160 15,-4 3-501-15,-1-1 222 0</inkml:trace>
  <inkml:trace contextRef="#ctx0" brushRef="#br1" timeOffset="289738.4459">6232 10905 3218 0,'0'0'73'0,"3"-7"-48"0,-3 7-2 0,-3-7-17 16,-1 5-32-16,4 0-27 0,-3-1-20 15,2 1-9-15,1 2-18 0,-3-4-34 0,0 2-48 0,1-1-67 16,-1 1-159-16,-2-1-442 0,1 1 196 16</inkml:trace>
  <inkml:trace contextRef="#ctx0" brushRef="#br1" timeOffset="292226.2653">3475 7590 151 0,'1'-3'186'16,"-1"3"-14"-16,-2-4-10 0,2 4-14 0,0-4-5 0,0 4-12 15,-3-3-13-15,3 3-12 0,0 0-9 0,-3-4-11 0,3 4-11 16,0 0-6-16,0 0-9 0,0 0-7 0,0 0-6 15,0 0-2-15,0 0-6 0,-4 11-4 0,4-7 0 16,0 1-9-16,-2 2 3 0,0 1-10 16,1 1-2-16,-1 3 3 0,2 1 2 0,-3 1-7 15,0 4-4-15,-1 4 0 0,2-4-2 0,0 2 6 16,-1 2 0-16,0 2-6 0,1-2 9 0,-3 3 1 0,3 0-4 16,-3 1 1-16,2 1 0 0,2 11-2 15,-5-12 12-15,2 10-3 0,1 2 2 0,2-1 3 16,-2 0-5-16,0 0-1 0,0 2-1 15,0 1 6-15,2 0-2 0,-2-1 0 0,2 2-7 0,-2-1-2 16,0-3 0-16,2 3 2 0,-2-1-3 0,0 0-4 0,-1 0 5 16,4 1-2-16,-3 2-3 0,0 0 2 15,-1-2-3-15,0 0-2 0,-2 0 1 0,0 0-3 16,2 3 2-16,0-2-1 0,-3-4 3 0,3 3-9 16,-2-2 4-16,1 0 3 0,2 3-2 0,-2 0-3 0,1-1 2 15,1 0-1-15,-2 1-2 0,1 0 1 0,1 0 0 0,0-2-1 16,0 3 5-16,-1 2-2 15,2-1-3-15,-3-2-3 0,2 2 2 0,-1-2-1 0,-2 22 3 0,2-25 0 16,3 23 0-16,-5-20-6 16,2 3 8-16,-2 2-5 0,-1 17-1 0,3-21 3 0,-2-1-1 15,2 4-4-15,0-1 3 0,-2-1 2 16,-1 18-4-16,1-20-2 0,2 0-1 0,-1 2-3 0,0 2-1 16,1-2 0-16,-1 2-8 0,0-4 7 15,-1 2-1-15,2-2-1 0,0-4-2 0,0 2 5 0,0 3 1 16,-2 0 2-16,1-2-1 0,0-1 3 0,1 0-4 0,0-2 4 15,0 1-2-15,1 0 0 16,0-2 7-16,3 3-5 0,0-3-1 0,-3-2 2 0,3-8-6 0,-2 1-4 16,0 0 2-16,-1 0-3 15,3 7 1-15,-1-8-2 0,-2-1-3 0,2 2 3 16,-4-3-6-16,5-4 3 0,-2 1-7 0,0-7 1 16,2 1-11-16,-1-3-1 0,-1 1-5 0,1-4-13 0,-2-2-17 15,3-2-4-15,-1-1-8 0,1 0-16 0,1-1-16 0,-1-3-10 16,0 0-34-16,0 0-97 15,-3-11-277-15,5 2 123 0</inkml:trace>
  <inkml:trace contextRef="#ctx0" brushRef="#br1" timeOffset="294439.1085">3513 7246 48 0,'-4'3'149'16,"1"-1"-12"-16,0-2-3 0,0 2-12 0,3-2-7 0,-4 3-10 15,1-1-10-15,3-2-1 0,-3 2-7 16,3-2-7-16,0 0-8 0,-2 1 7 0,2-1-13 0,0 0-3 16,0 0 0-16,-3 2-6 0,3-2-9 15,0 0-1-15,0 0-3 0,0 0-9 0,0 0-2 0,0 3 4 16,0-3 6-16,0 0-2 0,4 4-1 16,-1-1-3-16,0-2-4 0,1 1 7 0,2-1-5 0,2 0-1 15,2 1 0-15,2 0-1 0,3-1-5 0,0-1-1 0,2 0 1 16,6 0 0-16,-1-3-2 0,2 1-5 15,3 0 4-15,-3-1-8 0,1 0 0 16,2 0-1-16,1 2-4 0,-1-2 0 0,1 0 3 16,3 1 5-16,7-1 5 0,1-1-2 0,-1 2-2 0,3 0-3 15,0 1-6-15,1 0 1 0,-1-1-3 16,0 1 0-16,0-1 1 0,3 1 0 0,-1-1-1 0,2 2-3 16,0-1 3-16,23-4-5 0,-22 3 3 15,0-4-2-15,0 2 0 0,0 1-3 0,2 1 3 0,-2-3-4 16,1 1-2-16,-1 1 3 0,-1-1 4 0,2-2-3 15,-2 3 2-15,0-3-4 0,1-1-2 0,-2 2 2 16,0 1-3-16,0-1 5 0,4 0-3 0,-5 1 2 0,-2 0-1 16,0 1-4-16,0 1 0 15,1 0 3-15,-1 1-2 0,-3-1 5 0,3 1-4 0,-3-1 0 0,1 1 5 16,2 1-4-16,0-3-3 16,0 1 3-16,4-1-3 0,-2 1-1 0,1-1 3 0,0 1 0 15,-2-2 0-15,0 4 0 0,-1-2-2 16,1 2 0-16,-4-3 3 0,0-1-1 0,2 1 4 0,-1 1-2 0,2-1-1 15,-1-3 0-15,-11 3 2 0,9 0-1 16,-10 2-2-16,0-3 0 0,1 0 2 0,-3 2-7 16,-2 0 0-16,0-1-6 0,-2 0 3 0,1-1 4 15,-9 4 1-15,2-2-2 0,-2-2 2 16,-1 1-1-16,0 2-2 0,-3-1 6 0,-1 2-4 0,-2-3 1 0,-2 2 2 16,1-1 1-16,0 1-2 0,0 1-2 15,-2-3 4-15,1 3-1 0,0-1 0 0,0 1-6 16,0-2 6-16,1 1 3 0,-2 1 5 0,1-1 2 0,-1-1 0 15,3 2-3-15,-1-3-1 0,-1 3 3 16,5-1-3-16,0 1 2 0,-1-1-1 0,2-1-2 0,-1 3-2 16,0-1 3-16,0 0-2 0,0 1 3 15,3 0-4-15,-3-1 3 0,0 1-2 0,0-1 1 0,-1 1-2 16,3-1 1-16,-4 0-3 0,2 0 3 16,0 0-3-16,0 0 1 0,0 2 0 0,0-4 0 0,1 2-2 15,-1 0 0-15,0 0 2 0,-1 0 0 0,1 0 0 0,-1 0 1 16,0-1-3-16,-1 1 2 15,-2 0 1-15,0 0 3 0,0-1-4 0,0 2-1 0,-6-1 1 16,7 0 5-16,-7 0-2 0,5 0 3 16,-5 0 0-16,3 1-2 0,-3-1 0 0,0 0 1 0,0 0 1 15,6 2-3-15,-6-2 13 0,4 3 1 16,-4 0 2-16,3 1-4 0,-3 0 0 0,3 2-4 0,-3 1 3 16,3 1 5-16,-2 2-5 0,2 3-2 0,-3 2 1 0,4 6 3 15,-2 1-4-15,1 1 0 0,-1 2 7 16,1 1-7-16,-3 9-2 0,0 1 3 15,4 0-2-15,-5 1 2 0,2 3 0 0,-1 1 0 0,0 0 3 16,-4 2-1-16,1 2-1 0,-1 15 1 0,1-17-2 0,-2 19-3 16,-1-20-3-16,0 4 6 15,-1-2-6-15,3 17 4 0,-2-18 1 0,3 1-2 0,2-1-3 16,-1 21 3-16,1-20 9 0,2 17 8 16,1-18-10-16,-2 1-3 0,3 1-3 0,-2-1 1 15,2 21-2-15,0-22-2 0,0 18 1 0,1-16 1 0,0 15 1 0,2-16-7 16,-3 19 1-16,1-19-1 0,3 18 2 15,-3-18-3-15,1 1-1 0,2 18 5 0,-3-19-2 0,2 19-5 16,-4-21 4-16,1 21-4 0,0-2-1 0,-2-16 2 16,-3 14 1-16,2-15-1 0,0 3 1 0,-4 13-2 15,1-15-1-15,1 19 3 16,-1-18-1-16,-4 16-2 0,4-1 2 0,-5-1-4 0,5-17 2 16,-1 2 2-16,-2 17-2 0,0-18-2 15,2 16 2-15,0-19-2 0,0 21 1 0,-1-20 7 0,4 2-7 16,-3 1-3-16,1 16 0 0,3-18-5 15,-4-1 1-15,1 1 2 0,1-2 0 0,-3 21 0 16,2-22-5-16,0-2 6 0,2-2-2 0,-2 4-3 0,1 0 4 0,0-2-2 16,-1 2 5-16,-3-2 0 15,2-2 0-15,0 1-2 0,1 1 0 0,-1-4-1 0,1 3 7 0,0-10-6 16,-2 8-1-16,1-9 8 16,1-1-3-16,-1 0 7 0,0 1-12 0,1-1 1 0,1-2-1 15,-1 0 3-15,-1-1-2 0,-1 1 3 0,2-3 0 16,1 2 0-16,-2-1 2 0,0-3-5 0,0 1 4 0,2-5-3 15,1 0 3-15,-2 0-2 0,0-2 0 0,0 0-2 16,2 1-1-16,-1-4 3 0,1 0-4 16,0 0 2-16,-1-3 2 0,1 0 4 0,-2 0-7 0,2-2 19 15,-1 0 7-15,2 1-7 0,-1-2 1 16,-2-1 2-16,1 2-1 0,1-2 1 0,1-2-4 0,-3 5-1 16,-1-5 0-16,4 0-1 0,-7 1-3 0,4-1 4 0,-1 1-2 15,4-1-4-15,-9 2-2 16,2-4 0-16,-2 2 0 0,0-1 0 15,-1 2-2-15,-3-1 4 0,0-2-1 0,3 2-2 0,-6 0-2 16,-1-1 2-16,-2 1-1 0,-3 1 1 0,-1-2 0 0,-3 1 1 16,-1 1-3-16,-3-1 0 0,-10 0-2 15,-1 0 4-15,-1 0-2 0,0 0 0 0,-2 0 3 16,0 0-1-16,-4 2-1 0,-1-2-2 0,-20 0 5 16,24 2-4-16,-3-4 0 0,-24 4 3 0,2 0-1 15,2-6-2-15,1 8 2 0,-2-1 2 0,0-1 2 0,-3 1-5 16,-1-2 2-16,0 1 1 0,-1 3-1 15,0-3-1-15,-5-2 1 0,2 4 0 0,1 1-3 0,1 0 6 0,-6 1 5 16,4 1-2-16,-1 1-4 16,-2-1 4-16,0-1-4 0,0 2 1 0,-1-2 0 0,1 3-1 15,4 0 3-15,0-3-4 0,4 3 1 16,-2 1-25-16,0 0 6 0,1 0-3 0,1 1 3 16,1-2 0-16,-4 0 3 0,6-4 0 15,0 2-3-15,20 0 5 0,-23 0-2 0,22-2-2 0,-20 2-1 0,21-5 2 16,0 3-3-16,-19 1-6 0,22-4 9 0,-1 1-2 0,1 3 5 15,2-4 1-15,2 0-2 16,3 0 0-16,0 1 5 0,1-4 0 0,12 2 1 16,-1-2-3-16,2 1 1 0,2-2 4 0,1 0 0 15,7 2-2-15,1 0 0 0,3-1-8 0,1 0-14 0,1-2-16 16,2 0-25-16,3 1-33 0,-1-1-37 16,3-1-34-16,-1 0-42 0,2-1-224 0,-1-2-474 0,2-1 209 15</inkml:trace>
  <inkml:trace contextRef="#ctx0" brushRef="#br1" timeOffset="295388.2956">2827 7532 148 0,'0'-5'251'16,"-1"2"-20"-16,0-2-21 15,1 2-20-15,-2 0-16 0,2 3-19 0,-1-3-15 0,1 3-15 0,0 0-9 16,0 0-11-16,0 0-9 0,-5 11-9 0,4-2-12 15,0 4-3-15,0 1-2 0,1 5-3 16,-1 0-7-16,1 0 6 0,-1 2-3 0,2-1-4 0,-1 4-8 0,0-4-5 16,1 1-4-16,1 0 1 0,-1-1-6 15,-1-6-8-15,1 3-3 0,-1-3-2 0,0 0 1 16,1-1-5-16,-2-2 0 16,0 2 0-16,0-6-1 0,-1 0-8 0,0 1 5 0,-2-3-6 0,1-1 0 15,-1 1-1-15,0-2 0 0,1 1-1 0,-2-3-1 0,0 0-1 16,-4 1-2-16,2-2 1 0,0 0 0 15,-3-2 10-15,3 0 6 0,0 2 3 0,-2-1 10 0,2 1 10 16,2-1-1-16,-2 1 3 16,0-3-7-16,-1 3-2 0,2-2-4 0,0 2 3 0,1 0-4 15,5 0-4-15,-9 0 0 0,5 0 0 16,4 0-7-16,-9 0-2 0,6 0 0 0,3 0-5 0,-6 0 0 16,6 0 3-16,0 0-11 0,0 0 1 0,-4 2 4 0,4-2-6 15,0 0 1-15,0 0-2 0,14 2-3 16,-4-1-2-16,4-1-11 0,2-1-11 0,6-1-8 0,1-1-10 15,0-3-12-15,1 2-15 0,1-3-16 16,0-1-20-16,-2 2-25 0,2 0-43 0,-2-3-36 0,0 2-63 16,-9 0-146-16,-1-3-450 15,-2-2 199-15</inkml:trace>
  <inkml:trace contextRef="#ctx0" brushRef="#br1" timeOffset="295610.954">2591 7518 35 0,'0'0'268'0,"0"0"-32"0,-6 0-22 16,6 0-22-16,0 0-21 0,17-7-12 0,-4 3-20 0,8-7-13 15,2 3-12-15,5 0-16 0,-1 0-21 0,2-2-24 0,8-2-28 0,-10 7-26 16,-1-1-57-16,3 0-42 15,-2 1-59-15,-7 4-107 16,1-3-286-16,-4 1 127 0</inkml:trace>
  <inkml:trace contextRef="#ctx0" brushRef="#br1" timeOffset="295948.3065">2960 7824 210 0,'-2'5'264'0,"0"0"-23"0,0-1-11 0,1 0-23 15,-1-1-18-15,1 0-18 16,0 0-17-16,-1 0-15 0,2 0-13 0,2 0-11 0,0 0-10 16,-1-2-12-16,1 2-6 0,2 0-11 0,2 0-4 0,2 1-7 0,-2-2-10 15,2-1-5-15,2-2-3 16,1 1-9-16,3-2-6 0,-4 0-2 0,4-2-2 0,-1-1-1 15,-2-1 3-15,-2 0-8 0,-2 0-4 16,0-1 6-16,0-1 7 0,-4 0 5 0,0 0 3 0,-2-1-1 16,-1-4-1-16,-2 2-1 0,-3 2 0 15,-2-2-2-15,0 1 1 0,-3 1-3 0,-1 1-3 16,-2 1-7-16,-1 1-2 0,-2 4-5 16,0-1-22-16,1 1-32 0,-7 4-38 0,6 1-41 15,1 0-67-15,1 0-86 0,3 1-177 0,2-1-486 0,3 0 215 16</inkml:trace>
  <inkml:trace contextRef="#ctx0" brushRef="#br1" timeOffset="301488.3761">6332 10127 142 0,'-7'-1'174'0,"0"0"-14"0,3 0-5 16,-2 1-7-16,-1 0-7 16,3-1-6-16,4 1-4 0,-10 0-6 0,8-1-8 0,2 1-11 15,-6 0-2-15,6 0-12 0,0 0-6 16,0 0-8-16,-7 0-6 0,7 0-3 0,-4 1-2 0,4-1-8 16,0 0-4-16,0 0-2 0,0 0-3 0,0 0-4 0,0 0-1 15,0 0-5-15,0 0-3 16,0 0-3-16,0 0-2 0,0 0-2 0,0 0-3 0,0 0-3 0,0 0 2 15,0 0-3-15,-6 0-3 0,6 0-2 16,0 0 5-16,0 0-8 0,0 0 1 0,0 0 2 16,0 0-2-16,0 0 0 0,0 0-3 15,0 0-2-15,-3 2-2 0,3-2 0 0,0 0-1 0,0 0-3 16,0 0 1-16,0 0-4 0,0 0 4 16,0 0 5-16,0 0 6 0,11 4 1 0,-6-3-5 0,3 2 3 15,3-1-1-15,2 1-2 0,7 2 2 0,2-2-2 0,2 1 0 16,4 0 1-16,12-1-3 0,3 2-1 15,3-1 0-15,3 1 2 0,21 0-2 0,0 4 3 0,2-6 0 16,-1 1 1-16,2 4-3 0,3-5-2 16,3 7-1-16,0-6-3 0,-3 2-2 0,3 3-1 15,-3-4 4-15,-6 0 2 0,3 0-5 16,-4-2 3-16,2 1-6 0,-5 1 1 0,-17-5 0 0,22 3 0 0,-22 0 1 16,-4-2-1-16,3-1-6 15,-6 2-2-15,0-1-2 0,-1-1 2 0,-12 2-1 0,0-1-1 16,-4-1-1-16,-1 2 1 0,0 0 0 0,-7-3-1 0,-3 2 2 15,-4-1 1-15,1 2-4 0,-4-2 5 16,-1 0 0-16,0 0 1 0,-2 1 0 0,0-1 1 0,-4 0 1 16,7 0-1-16,-7 0 1 0,6 0 0 15,-6 0 1-15,4 3 0 0,-4-3-1 0,0 0 3 0,0 0-1 16,6 0-3-16,-6 0 3 16,0 0-2-16,0 0 4 0,0 0 1 0,0 0-4 0,0 0 2 0,4-3-1 15,-4 3-3-15,0 0 10 0,0 0-8 0,0 0 3 0,0 0-1 16,0 0-1-16,0 0 1 15,0 0-3-15,0 0-1 0,0 0 6 0,0 0-2 0,0 0-1 16,0 0 1-16,0 0 0 0,0 0 1 16,0 0-2-16,4 3 5 0,-4-3-6 0,0 0 2 0,0 0-1 0,0 0 1 15,0 0-2-15,0 0 0 16,0 0 1-16,0 0-1 0,0 0 1 0,0 0 0 0,0 0-1 16,0 0 3-16,0 0-2 0,0 0-2 0,0 0 3 0,-11 3 0 15,7-1-2-15,1-1 1 0,3-1 6 16,-9 2-7-16,5 0 2 0,0-2 1 0,-2 2-2 0,-1 1 2 15,2-3-1-15,-4 1-3 16,2 1 2-16,-3-1 1 0,0 2-2 0,-4 1 0 0,0-2 3 16,4 1-2-16,-8 1 0 0,-2 2-3 15,-2-2-2-15,-1 2-1 0,-2 0-3 0,1 0-2 0,0 1-3 16,-3-3 6-16,1 2-4 0,-3 1 4 16,-7 2-2-16,6-2-3 0,-8-1 1 0,10 0 3 0,-2 1 2 15,1-1 0-15,-1 2-1 0,2-1 2 16,0 2-2-16,1-2 3 0,2 2 1 0,-3-2-1 15,2 2 3-15,0-3-5 0,-1 5-3 0,0-2 2 0,2 2 0 0,-2-1 6 16,0-1-4-16,2 1 3 16,0 0-2-16,2 0-2 0,1 2-1 0,-1 0-5 0,-2 2-8 0,-1-1 1 15,-9 5 4-15,10-4-1 16,-1-2 0-16,1 0 4 0,-2 1 0 0,2-4-1 0,-1 4 5 16,2-2-1-16,-2-1-1 0,2 0 7 0,0-1-1 15,1-2-2-15,2 2-1 0,0-2 6 0,-1 0-4 16,2 1 3-16,-1-2 0 0,1 0 1 0,1 1-2 0,-3 0 5 15,1-1-5-15,2 1-2 0,4-3 4 0,-1 0 4 16,1 2 0-16,-5-1-2 0,4 0 0 0,-4 1-3 16,6-1 2-16,-3 0 1 15,3-1-3-15,-2 1 3 0,2-1 2 0,-1 3-6 0,-1-3 6 16,0 0-1-16,2 1 1 0,-1 0-5 16,0-3 1-16,1 4 1 0,1-1 1 0,0-1-2 0,-1 3 4 15,5-3-1-15,-1-3 0 0,-3 5 0 0,2-1 0 0,1-3 1 16,-3 5-1-16,2-2-2 0,-2-1 3 15,3 1-1-15,1-1-1 0,0-1 2 0,-1 2-1 0,2-3 0 16,-1 1-3-16,2 1 1 16,0 0 1-16,0-1-1 0,-3-1 4 0,0 1-4 0,3 0 3 15,-1 0 3-15,1 0 7 0,1-2 1 16,1 1 10-16,0-1-2 0,1 1-6 0,0-1 5 0,1 2-4 16,3-3-6-16,-4 1 7 0,4-1-3 0,-3 1 2 0,3-1 0 15,0 0 2-15,0 0-2 0,-5 1 1 16,5-1 0-16,0 0-3 0,0 0 5 0,0 0-4 0,0 0-3 0,0 0 0 15,0 0 0-15,0 0-6 16,-5 0 4-16,5 0-5 0,0 0 1 0,0 0-2 0,0 0 1 16,0 0 1-16,0 0-3 0,0 0 1 15,0 0 3-15,-1 3-3 0,1-3-1 0,0 0 0 16,0 0-1-16,0 0 1 0,0 0 0 0,0 0-2 0,0 0 1 0,0 0 0 16,0 0 1-16,0 0-1 0,0 0-1 15,0 0-1-15,0 0 2 0,0 0 1 0,0 0-2 0,0 0 1 16,0 0-1-16,0 0 1 15,0 0 0-15,0 0-1 0,0 0 2 0,0 0-1 0,0 0-1 16,0 0-2-16,0 0 1 0,0 0 1 16,0 0 1-16,0 0 0 0,0 0 3 0,0 0-1 0,0 0-1 15,0 0-2-15,0 0-2 0,0 0 4 16,0 0-4-16,0 0 5 0,0 0-3 0,0 0 0 0,0 0 2 16,0 0-2-16,0 0 0 0,0 0 0 0,0 0 4 15,0 0-5-15,0 0-2 0,0 0 6 0,0 0-4 16,0 0 2-16,0 0 1 0,0 0 0 0,0 0-2 15,0 0 2-15,0 0-2 0,0 0 3 16,0 0-4-16,0 0 3 0,0 0 2 0,0 0-1 0,0 0 0 0,0 0 0 16,0 0 3-16,0 0 0 0,0 0-4 15,0 0 6-15,0 0-5 0,0 0 0 0,0 0-2 16,0 0 3-16,0 0-1 0,0 0-2 16,0 0 3-16,0 0-2 0,0 0 0 0,0 0-5 0,0 0 6 15,0 0-2-15,0 0 1 0,0 0-12 0,0 0-9 16,0 0-9-16,0 0-19 0,0 0-20 0,0 0-30 15,0 0-41-15,0 0-29 0,0 0-64 0,-10-1-127 0,10 1-387 16,0 0 172-16</inkml:trace>
  <inkml:trace contextRef="#ctx0" brushRef="#br1" timeOffset="313139.91">9408 9955 53 0,'18'-20'139'15,"-2"0"-5"-15,-1-2 5 0,1 0-1 0,-6-2 9 0,-1 3 1 16,-1 1 1-16,-4-1-9 0,-2 8 4 0,-2-1-7 15,-2 1-4-15,-2 1-14 0,1-1-14 0,-4 5-8 16,-3 0-7-16,-1 1-10 0,1 0-3 0,-4 3-3 16,-2 0-8-16,-1 3-4 0,-4 1-3 15,0 2-5-15,1 3-6 0,-1 0-4 0,1 2-5 0,-1 1-5 16,0 1-1-16,3 5-5 0,1 0 0 0,0 1-4 16,2 3-2-16,3 0-1 0,3-2-6 0,0 4 0 15,3-1-1-15,2 1 0 0,4 1-2 0,2 0-2 16,4 1-1-16,1-1-1 0,5 1 1 0,2-2-1 15,-1 2 0-15,5-1-4 0,-1-2 0 0,0 1 3 0,3-1-10 16,0-1-8-16,-1-2 5 0,-2 1-3 0,0 0-2 0,-2 0-7 16,-5-6 2-16,0 1-2 0,-3 1-4 15,-3-2 5-15,-3-1 0 0,-2 1 3 16,-3 0 1-16,-2 1 3 0,-4-2 4 0,-4 3 1 0,-4-1 3 16,-2-2 0-16,-2-2-5 0,-1-2 4 0,-3 0 2 0,0-2 3 15,-3-2-3-15,2-1 0 16,0-2-1-16,0-2 0 0,3 0 3 0,3-3-7 15,1 1-12-15,2-4-26 0,3 2-34 16,4-2-27-16,2-1-27 0,2 0-28 0,3-1-43 0,1-2-128 0,4 2-358 16,3-3 159-16</inkml:trace>
  <inkml:trace contextRef="#ctx0" brushRef="#br1" timeOffset="313460.762">9683 10138 112 0,'0'0'216'0,"0"0"-17"0,-5 0-11 16,5 0-5-16,0 0-4 0,0 0-13 0,0 0-19 0,0 0-10 16,0 0-14-16,12-3-14 0,-4 1-12 15,5 0-9-15,1 0-9 0,1-2-9 0,8 0-12 16,-2-1-13-16,3 2-17 0,-3-1-6 0,0 3-13 16,2-1-12-16,-8-1-13 0,6 0-17 0,-5 3-19 0,2-1-12 15,-1 1-22-15,-2-2-6 0,1 2-27 16,-3 0-18-16,1 0-139 0,-4 1-298 0,-2-2 131 0</inkml:trace>
  <inkml:trace contextRef="#ctx0" brushRef="#br1" timeOffset="313758.5426">10005 9997 152 0,'-7'-6'225'0,"-3"1"-15"0,3-2-5 0,0 2-10 16,0 1-10-16,0 0-13 0,0 0-11 0,0 2-13 15,4 0-11-15,-1 0-16 0,1 0-14 0,-1-1-14 16,4 3-7-16,-3-3-14 0,3 3 1 0,0 0-8 0,0 0-10 16,10 8-5-16,-5-4-8 0,5 5-3 0,3 0-5 15,1 4-3-15,0 0-1 0,2 0 0 0,-2 1-6 16,0 0-2-16,-3-1-8 0,0 1-4 16,-2-1-3-16,-2-2-2 0,0 1-1 0,-4 1-7 15,-2-1 4-15,-1-1-1 0,-4 3 2 0,-3-3-8 0,-6 5-2 16,1-1 2-16,-4-2 1 0,-1-1-13 15,-1 0-7-15,0-2-16 0,-2 1-19 0,0-3-18 16,-1-1-21-16,7-2-32 0,1-2-36 0,1 1-193 16,0-4-390-16,4 2 172 0</inkml:trace>
  <inkml:trace contextRef="#ctx0" brushRef="#br1" timeOffset="314498.2139">10713 10172 143 0,'3'-7'223'15,"-2"-2"-9"-15,-2 0-12 0,1 0-16 16,-1-3-7-16,-5 1-5 0,2 0-14 0,-5 0-11 0,1 0-8 16,-1 0-7-16,-2 2-9 0,-1 0-3 15,-1 0-5-15,-1 2-8 0,1 1-12 0,-2 0-7 0,1 2-10 16,0 1-8-16,-1 2-7 0,2 1-6 16,-2 1-9-16,1 2 1 0,2 1-10 0,-1 0-6 0,4 1-1 15,1 1-6-15,-2 2-1 0,3-2-6 0,0 5 1 16,3-1-3-16,-2 2-1 0,2-1-3 15,1 0-2-15,2 0 1 0,2 0-11 16,-1 1 0-16,3-4 2 0,0 1-2 0,2 0-6 0,2-2-6 16,-1 2-6-16,5-3 3 0,2-1-3 0,1-1-10 0,0-3 1 15,3-2 1-15,4 1 0 0,2-5-2 16,-2-1 4-16,0-4-2 0,0 2 5 0,-1-7 1 0,-3-3 2 16,-2-2 1-16,-1-3 2 15,9-9 4-15,-6-2 3 0,-5 1 6 0,-2-3 7 0,-1-2-4 0,-2 3 11 16,-2-4 7-16,-1 4 2 0,-1 0 16 0,-1 11-2 0,-2 2 13 15,0 0 0-15,0 4 1 16,-2 4-2-16,1 4-6 0,-1 1-7 0,-1 3-2 0,1 2-4 16,0 0-6-16,-3 2 2 0,1 0-4 15,-2 3-6-15,-1 1-1 0,1 2-5 0,-2 4 1 0,-1 0-4 16,1 5 13-16,-1 4-13 0,1 5-1 16,-2-2-2-16,6 5 1 0,-2 2 1 0,2 0-4 15,1 11-9-15,3-3-14 0,-2-1-7 0,4 4-15 0,-2-11-11 0,3 8-13 16,1 0-16-16,-1-10-11 15,2 0-18-15,1-1-15 0,0-1-14 0,0-1-21 0,4-2-13 0,1-1-45 16,-1-2-168-16,-3-6-417 16,2 0 185-16</inkml:trace>
  <inkml:trace contextRef="#ctx0" brushRef="#br1" timeOffset="315237.8617">11121 10050 171 0,'0'0'211'0,"3"-3"-23"0,-3 3-17 0,3-2-13 16,-3 2-17-16,0 0-18 0,3-1-10 0,-3 1-5 0,0 0-12 16,0 0-10-16,0 0-5 15,6 6-8-15,-5-3-9 0,0-2-4 0,1 4-6 16,-3-2-2-16,1 1-6 0,-2 0-9 0,0-1-1 0,-3 0-4 15,0 4-5-15,-1-2-1 0,-2 0-6 0,1-1 2 16,-2 1-8-16,2-1 3 0,-1-2-2 0,2-1 2 16,0 1-6-16,1-1-1 0,-1-1 1 0,6 0 2 0,-7-1-5 15,4-2 1-15,2 0 1 0,-1-2-5 16,2 0-4-16,-1 1 4 0,2-2-2 0,1 1-4 0,0-2 0 16,3 1-2-16,-1-1 1 15,3 4-2-15,-1-3 1 0,1 1-3 0,0 0 6 0,-3 2-1 16,5 2-6-16,-2-1 4 0,-1 1 0 0,0 1 3 0,0 0-5 15,-2-1 3-15,1 1 1 0,-1 1 8 16,1 0-5-16,-2 1 8 0,1 1 2 0,-1-2 1 0,0 2 5 16,-1 1-3-16,-1 1-2 0,-2-1 3 15,0-1 2-15,-1 1-6 0,-3 2 0 0,1-1-3 0,-2 2 1 16,-1-4-2-16,0 1-1 0,-1 0 0 16,0-2 1-16,2 3 0 0,0-3 1 0,1-2-1 0,0 1-2 15,5-1 2-15,-7 0-3 0,4-3 1 0,-1 2 0 0,3-3-6 16,-1 2 4-16,2-2-2 15,-1 0 0-15,2-2-2 0,-1 2 1 0,2-1 2 0,-1 0-2 16,2 0 1-16,0 2-4 0,-2-3-2 0,3 4 3 16,-1-1-3-16,-1 1 6 0,2-1-4 15,-2 0 2-15,0 2-1 0,-2 1 0 0,4-3-2 16,-1 3 1-16,-3 0-3 0,5-3 2 0,-2 3 1 16,-3 0 2-16,0 0-1 0,0 0-5 0,8 2 4 0,-8-2 1 15,2 2-2-15,-2-2 1 0,2 3-9 0,-2-3-3 0,-3 6-2 16,1-4-4-16,-1 1 5 0,-1 1-6 0,0-3 0 15,-1 4 4-15,1-4 4 16,-1 1 1-16,1-2-1 0,1 1 3 0,3-1 4 0,-5 2 9 16,5-2-2-16,0 0 1 0,0 0-3 0,0 0 2 0,0-6-1 0,3 1-4 15,-1-1 11-15,4-1 11 16,0 0 0-16,-1 0 2 16,2 1 4-16,-1-2 6 0,1 1 3 0,-1 1 3 0,0 2-5 0,-3 0 0 15,0 1-6-15,-1 1-6 0,0-1-18 0,-2 3-12 0,0 0-9 16,0 0-12-16,0 0-25 0,-9 15-32 15,-1-6-65-15,-4 5-225 0,-4-1-410 16,0 1 181-16</inkml:trace>
  <inkml:trace contextRef="#ctx0" brushRef="#br1" timeOffset="316197.6572">9333 10779 247 0,'2'-4'254'0,"-2"0"-29"0,0 0-20 0,0 1-23 0,0 3-21 16,0 0-11-16,0 0-14 0,0 0-18 0,0 0-14 15,-12 7-12-15,10-2-4 0,-3 1-12 0,2 2-6 16,0 4-10-16,-3 0-2 0,1 7-11 0,0-1-2 0,1-3-5 0,1 4-2 16,-3-1-5-16,2 1-6 15,-2-4 2-15,4-1-2 0,-4-1-6 0,2-1 1 0,-1-3-4 16,1 0-1-16,0-2-3 0,2 1 1 16,1-2 0-16,0-1 3 0,-2-2 7 0,1 0 1 0,1 0 10 15,1-3 4-15,-3 2 8 0,3-2 6 0,0 0-3 0,0 0-5 16,0 0-13-16,-3-8-8 15,5 0-6-15,-1-6-4 0,3-5-2 0,2-3-1 0,0-1-2 16,1-3 3-16,3-9-5 0,4 3 1 16,-6 6 3-16,5-8-3 0,2 1-1 0,-3 10-1 15,-2 1 0-15,2 2 2 0,1 1 8 0,-5 6-9 16,0 1-2-16,-1 2 2 0,1 4-5 0,-1 1-1 16,-2 1-1-16,1 0-1 0,-2 3 2 0,1 1 0 0,0 0-2 0,-2 1 0 15,4 5 3-15,-1 0 3 0,4 3-4 16,-3 1 8-16,0 5 4 0,1 2-4 0,-1-1 1 0,2 4-1 15,-4-1-3-15,2 1 4 16,-1 2-4-16,0-2-3 0,-1 4 5 0,1-1 0 0,-3 3-9 16,0-3-6-16,2 2-2 0,-2-2 1 15,-3-1-11-15,3 1-12 0,-2-2-4 0,0 2-13 0,-1-5-10 16,2 2-22-16,-4-6-17 0,1-1-14 16,0-1-29-16,-2-3-26 0,2-1-20 0,0-1-49 15,-1-3-122-15,-3-3-386 0,0 1 172 0</inkml:trace>
  <inkml:trace contextRef="#ctx0" brushRef="#br1" timeOffset="316405.4755">9315 10902 142 0,'-3'-2'240'0,"-1"0"-21"16,2 0-21-16,0 0-16 0,2 2-17 0,-3-3-12 0,3 3-8 15,0 0-18-15,0 0-12 16,6-4-8-16,2 1-17 0,2 1-17 0,5-3-22 0,2 3-20 16,7-1-20-16,1 0-26 0,4 3-32 15,2 0-38-15,7-1-37 0,-9 1-175 0,-1 0-322 0,-1 0 143 16</inkml:trace>
  <inkml:trace contextRef="#ctx0" brushRef="#br1" timeOffset="316893.8603">9780 10939 68 0,'0'0'230'0,"-7"-1"-22"0,7 1-25 0,0 0-16 16,-6 1-10-16,6-1-16 0,0 0-5 0,0 0-13 0,0 0-16 0,0 0-6 15,0 0-11-15,20-2-19 16,-6 2-16-16,1 0-9 0,6-3-16 0,2 3-6 0,1-3-19 16,0 3-2-16,3-1-14 0,-2-2-11 15,-1 1 0-15,0 0-3 0,1-3-13 0,-1 2-5 16,-10 1-1-16,9-4 1 0,-11 3-2 0,1-1 2 0,-4 2-1 16,-2-2 8-16,-3 1 10 0,-3-2 0 0,2 1 10 15,-4 0 11-15,-1-1 12 0,-2 0 13 0,-3-1 8 16,0 1 10-16,-3 1 12 15,2 0 6-15,-5-1 0 0,3 1 2 0,3 1-2 0,0 1 2 0,0-1-5 16,4 0-4-16,-2 3-9 0,3-2-8 16,2 2 0-16,-7-1-7 0,7 1-2 0,0 0 0 0,0 0-1 15,1 6-7-15,-1-6 3 0,9 7 2 0,2 1-7 0,-4-2-2 16,6 3 2-16,-2-2-4 0,0 3-1 16,1-2 0-16,-1 1 0 0,0 1-2 0,1-1 6 15,-3 1-5-15,0-1-3 0,-5-2 1 16,0 1 1-16,-1 3 0 0,-3-2-4 0,-1 0 1 0,-4 4 3 15,1-6-3-15,-3 5 0 0,-4 0 3 16,0-3-5-16,-2 2-13 0,0-1-7 0,-1-3-16 0,0 0-14 16,3-2-26-16,1 2-23 0,0-4-21 15,3 1-43-15,0-2-139 0,1 0-327 0,1-1 145 16</inkml:trace>
  <inkml:trace contextRef="#ctx0" brushRef="#br1" timeOffset="317598.9495">10665 10994 101 0,'0'-6'260'0,"-1"2"-13"0,0 0-11 15,-1-1-18-15,1-1-6 0,-2 1-17 0,0-1-15 0,-1 0-2 16,-1 0-18-16,-3 2-11 0,1-1-1 0,-1-1-21 16,-1 4-10-16,-2 0-16 0,-1 1-8 0,-3 1-9 0,1 1-9 15,0 0-8-15,0 2-8 0,-3 4-5 0,3-2-2 16,1 1-11-16,-1 1-2 0,3 1-3 0,0-3-6 16,4 2 2-16,1 1-8 0,1-1-3 15,0 0-5-15,3 2-9 0,0-1-9 0,2 2-5 16,0-4-11-16,2 3-5 0,2-2-1 0,1-1 13 0,2 1-3 15,1-2-4-15,1-2-1 0,4 0 3 16,1-3-4-16,0 0 0 0,0-5 5 0,4 1-1 0,2-2 2 16,-1-2-1-16,-2-2 5 0,3-3-1 15,-5-3 2-15,1 0 0 0,-3-4 4 0,1-2 6 0,0 0 8 16,-1-11 4-16,-2 9 3 0,-1-10 9 16,-4 7 1-16,1-8 5 0,1 2 7 0,-3 9 7 0,-1-1 7 15,-1 3 11-15,-3 2 8 0,0 6-14 0,1 2 0 0,0 4-5 16,-2 0-6-16,2 1-3 0,0 1-6 15,-1 3-1-15,-1-1-4 0,-1 2-8 0,0-1-4 0,2 3-6 16,0 0 3-16,-14 7-4 16,6-2-2-16,-1 4 0 0,-1 4-1 0,-1 3-1 15,2 3-4-15,-1 0 1 0,2 0 0 0,1 3 2 16,3 1-5-16,0 0 0 0,0 1 4 0,1 3-18 0,2-4-18 16,3 2-6-16,1 1-9 0,1 0-9 15,1 0-12-15,0-3-16 0,3 1-12 0,2-1-15 16,0-1-20-16,1-1-28 0,2-4-29 0,1-4-34 0,3 0-51 15,-3-6-148-15,1-3-451 0,1-1 200 0</inkml:trace>
  <inkml:trace contextRef="#ctx0" brushRef="#br1" timeOffset="318078.4197">11063 10894 64 0,'-2'-5'239'0,"2"5"-25"0,0-2-19 0,0 2-13 0,0 0-18 16,0-3-9-16,0 3-17 16,0 0-11-16,0 0-12 0,0 0-11 0,9 5-9 15,-3-3-10-15,0 0-8 0,-3 2-12 0,2 1-1 16,-1-3-8-16,1 1-6 0,-1 3-8 0,-2-4-4 0,2 1-7 16,-3 2 3-16,0-1-9 0,-2-1 3 0,-1 2-5 0,0-1-2 15,-3 1-2-15,-1 0 0 0,-1-1-5 16,0-2 0-16,1-2-2 0,-1 1-1 0,0-1 3 0,2 0 14 15,-1 1-10-15,3-3-2 16,-1 0 1-16,1 0-3 0,0-2-2 0,0 1-3 0,2-1 0 0,1 1 5 16,0-3-5-16,1 2-2 15,2-1 0-15,4 0-2 0,-4 1-2 0,4-2-1 0,-3 3 2 0,4 0-1 16,-1-1 4-16,-2 2-8 16,2 0 0-16,0 2 1 0,0 1 1 0,-1 0-4 0,0 1 1 15,-1 1-2-15,0-1 1 0,1 3 3 0,-2-1 6 16,-2 0-6-16,-1 4 2 0,-1-2 1 0,-3 2-2 15,0-1 2-15,-4 2 0 0,0-2-3 0,-4 1 2 0,1-1 4 16,2-4 4-16,-1 0 7 0,3 1 2 16,0-2 5-16,0-1 1 0,2-1-2 0,4 0-3 15,-7-3 0-15,4 2-3 0,2-5-1 16,1 0-4-16,0-2-1 0,1-1-2 0,2 0 3 16,-2 0-13-16,7-2-8 0,-6 2-13 0,4-1-24 0,-3 3-32 0,1-2-46 15,1 2-51-15,0-1-244 16,-3 3-453-16,0-3 201 0</inkml:trace>
  <inkml:trace contextRef="#ctx0" brushRef="#br1" timeOffset="318727.5021">8766 9558 53 0,'-2'-5'163'0,"1"2"-15"0,-1 1-17 16,1-2-3-16,1 1-27 0,0 3-11 0,0 0 5 0,0 0-13 16,0 0-1-16,-6 7 2 0,5 1-6 15,-2 3 0-15,-1 3-7 0,2 3-8 0,-2 6-3 0,0 1 3 16,-2 14 0-16,0-2-3 0,1 4 0 0,-3 3-6 15,4 18 7-15,-1 1-6 0,-1-1 6 16,0 2-2-16,2 0-7 0,3 1 2 0,-3-2-6 0,0 10-4 0,4 1-3 16,-2-2 0-16,1 3-4 15,1-2-3-15,1-4-10 0,3-2 5 0,-3-23-3 0,7 24-6 16,0-6 1-16,-2-19-3 0,0-1-1 16,1 1-9-16,0 0-10 0,3-3-5 0,-2-3 2 0,-1 0-4 15,-1-10-1-15,-2-4-10 0,0 1-7 0,1-5-12 16,-4-3-19-16,0-3-19 0,-1-2-19 15,2-3-18-15,-4-2-20 0,2-4-184 0,0-1-347 0,0 0 154 0</inkml:trace>
  <inkml:trace contextRef="#ctx0" brushRef="#br1" timeOffset="319808.7357">8763 9517 152 0,'-5'-2'154'0,"3"0"-8"0,-1 0 0 0,0 1-8 16,0-1-6-16,3 2-8 16,-3-3-16-16,3 3-6 0,0 0-10 0,-3-4-14 0,3 4-6 15,0 0-8-15,0 0-4 0,5-2-9 16,-5 2-6-16,11-2-5 0,-2 2 3 0,1-2-6 0,7 2-4 16,5 0-4-16,4-3-4 0,12 1-3 0,5-1 0 15,2-2 0-15,26 2-8 0,-1-4 2 0,4 5-4 16,1-1-1-16,5 1-7 0,6-4-6 0,3 1-11 15,7 2 7-15,4-3-3 0,0-2-3 0,10 0 8 16,1-1 7-16,7 0 6 0,6 3-1 0,-3-1 2 0,-2-1-3 16,-4 3 1-16,-1-1-11 15,-3 1 2-15,-7 1-7 0,-6 3 2 0,-5 1 1 0,-9-2-8 0,2 2 7 16,-8-4-5-16,-4 2 5 16,-5-2 3-16,-20 3-5 0,-3 1 2 0,-3-2 0 15,-13 0 0-15,-3-1 1 0,-6 1 3 0,-6 0 1 0,-1 0 3 0,-3 2-2 16,-2-2-5-16,-2 2 23 0,-1 0 4 15,-1-1 3-15,1 0 4 0,-3 0-2 0,-3 1-7 0,4-2 0 16,-4 2-5-16,1-2 5 0,-1 2-3 0,0 0-6 16,0 0-1-16,0 0 3 0,0 0-7 0,0-3-1 15,0 3 3-15,0 0-3 0,0 0 3 16,0 0-3-16,0 0-4 0,0 0 5 0,0 0-5 0,-4 9 6 16,6-6-6-16,-1-1 0 0,0 4 4 0,1-3-3 15,-1 6 3-15,-1-2-2 0,2 4 2 16,-1 2 2-16,0 2 0 0,-1 4 8 0,0 5 6 0,-1 3 4 15,-3 8 4-15,-2 1-2 0,0 8 2 0,1-2 6 16,-5 23 0-16,-1-1-1 0,4 0 3 0,0 2 1 16,-3 1-2-16,3-2 0 0,0 4-2 15,2 0-5-15,0-1-4 0,5 0 0 0,3-1-1 0,1 2-8 16,-1-3-4-16,1 1-2 0,2-5-3 16,1 0-2-16,-3-17-2 0,1 18-1 0,-3-18 1 0,-2 0 0 15,1 0 3-15,1-1-4 0,-2 0 1 16,-2-5 0-16,1 2 15 0,1-4-3 0,-4 1-3 15,4-5 1-15,-3-8 0 0,0-2-5 0,-1 3 0 16,1-7 1-16,-1 0-1 0,2-5-2 0,1-3-1 16,-3 2 1-16,1-4-2 0,1-2 3 0,0 0-1 0,-1-3-2 15,1 1 0-15,0-3 0 0,0 3 5 16,-1-4-6-16,1 1 4 0,-1-1-1 0,-1 1 5 0,-2-1 0 16,6-1-1-16,-10 0-2 0,6 3 1 0,-5-3-2 15,1 0-2-15,1 2 1 0,-2-2-1 0,-2 2 0 16,1 0-1-16,-2-1 1 0,-2 1-2 0,-1 1 0 0,-1-2 3 15,-4 2-7-15,-1-1 5 0,-3 0-7 16,0 1 1-16,-4 1-2 0,-10-3-1 0,-2 5 0 16,-2-2-4-16,-5-1-6 0,-21 3 1 15,-3 0 0-15,0-2 3 0,-2 0-4 0,-2-1 2 0,-2 0 4 16,1-1 3-16,-4-4-1 0,-2 4-2 0,-4-5 3 0,-1 0 3 16,-3 4 1-16,-1-1-5 0,-4-1 4 15,2 2 3-15,-4-1 1 0,4 2-1 0,-3-7 7 0,2 11 0 16,4-4 9-16,0 0 4 0,7 1 4 15,0 0-2-15,5 1 6 0,3 0 1 0,8 1 5 0,21-2-1 0,-1-1 1 16,3 3-3-16,4-6 1 16,1 2-5-16,14-2-2 0,1 0 0 0,0 1-5 0,8-1-1 15,0-1 0-15,6 1-4 16,0 0-16-16,5-2-28 0,-2-2-31 0,2 1-38 16,2-1-43-16,1-1-53 0,4-1-65 0,-6-5-181 0,8 1-477 15,-2-4 212-15</inkml:trace>
  <inkml:trace contextRef="#ctx0" brushRef="#br1" timeOffset="320698.3363">8229 8748 5 0,'0'-9'249'0,"-1"1"-20"0,1 3-25 16,-2 0-20-16,4 1-21 0,-4 2-9 0,2 2-22 0,0 0-14 16,0 0 1-16,-4 8-11 0,3 0-11 0,-1 2-6 15,0 4-12-15,-1 4-11 0,0 2-10 0,-1 1-1 16,2 0-9-16,1 5 1 0,0-3-10 16,1-1 0-16,1 0-6 0,-1 0 0 0,0-1-10 0,1 1 6 15,-1-1-9-15,2 1 3 0,-1-4-7 0,-1-4 1 0,0 0 2 16,0 1-6-16,-3-3 2 15,1-2-3-15,-3 2-3 0,0 1 0 0,-2-4-3 0,1 2 4 0,-2-2 0 16,2-4-5-16,-1 2-1 0,-3-1 5 0,3-3-6 16,-3 1-1-16,0-2 3 0,-1-2 0 0,1 2 0 15,3-1-3-15,-3-1 3 16,-1 0-3-16,1-1-1 0,3-1 1 0,-3 1 7 16,3 0 5-16,2-1 6 0,-1 0 0 0,2 2 6 0,4 0-6 0,-9-1-1 15,6 0-2-15,3 1-1 0,-4-1 1 16,4 1 1-16,0 0-9 0,-4-1 4 0,4 1-6 0,0 0 0 15,0 0 1-15,0 0 1 0,18 1 6 0,-8-1-4 16,4 0-4-16,3-2 0 0,4-2 0 0,3 3-1 16,0-3 0-16,4 0 1 0,0 1-3 15,1-3-5-15,7-3-8 0,-5 5-14 0,-3-3-14 0,1-2-13 16,-3 0-15-16,3 2-25 16,-6-2-26-16,3-1-34 0,-5-2-49 0,-8 3-171 0,-1 0-400 0,-2-3 178 15</inkml:trace>
  <inkml:trace contextRef="#ctx0" brushRef="#br1" timeOffset="320914.896">8039 8735 2063 0,'-8'-3'12'15,"-2"-2"-22"-15,3 3 8 0,1 0 1 0,2-2-5 0,-3 2 9 16,5 2-5-16,2 0 1 0,2-4 5 15,1 1-6-15,4 0 7 0,4-2 5 0,3 1 4 16,7-2-2-16,0-1-1 0,6-1 2 0,11 0-3 0,3-1-4 16,0 0-4-16,-2-1-12 0,2 4-21 15,1-3-19-15,-1 0-29 0,0 1-33 0,-13 3-43 0,-4 2-129 16,-1 0-308-16,-2-1 136 0</inkml:trace>
  <inkml:trace contextRef="#ctx0" brushRef="#br1" timeOffset="321407.7876">8426 9231 13 0,'0'0'255'16,"0"0"-11"-16,0 0-13 0,0 0-12 0,-4 1-5 0,4-1-17 0,0 0-17 16,0 0-15-16,0 0-19 15,0 0-17-15,0 0-14 0,0 0-11 0,0 0-10 0,0 0-11 0,0 0-9 16,0 0-6-16,10 2-4 16,-6-1-12-16,3 0-2 0,2 1-3 0,-1-2-7 0,2 0-3 15,1-3-4-15,2 2-1 0,0-2-4 0,-3 1-2 0,2-3-4 0,1 0-1 16,-1-1-1-16,-1-4 0 15,1 1-1-15,-1 0-6 0,-2-3 6 0,-1-4 3 0,1 3 4 16,-4-2 3-16,1-4 0 0,-2 0-4 16,-1-1 2-16,-3 1-2 0,2 0 2 0,-2 4 3 0,-2-3-1 15,-1 6 0-15,2 1-2 0,-1 1 3 16,0 3-6-16,0-1-5 0,1 4 3 0,-1-1-8 0,2 2 12 16,-1-1-16-16,-1 3 1 0,2 1-5 0,0 0 12 0,0 0-13 15,-7 5-4-15,6 4 1 16,-2 2 3-16,0 2-2 0,2 2-8 0,1 3-6 0,0 1-2 0,0 0-11 15,1 1-10-15,2-2-6 16,1 0-9-16,-1-2-11 0,3-3-12 0,-2-1-11 0,3-2-18 16,0 2-19-16,-1-4-11 0,4-1-34 0,-1-3-29 15,2-2-53-15,2-4-128 0,0-4-406 0,2-1 181 16</inkml:trace>
  <inkml:trace contextRef="#ctx0" brushRef="#br1" timeOffset="321555.5775">8901 8670 2782 0,'-3'-20'15'0,"-2"6"-14"0,0 1-9 0,-1 6 0 16,0 1-9-16,0 1 14 0,-2 2 0 0,0 0 1 15,0 2 1-15,2 2 0 0,2-1-6 16,-1 3-19-16,1 1-33 0,1 2-46 0,2 1-60 0,-3 5-235 16,0 0-431-16,3-4 191 0</inkml:trace>
  <inkml:trace contextRef="#ctx0" brushRef="#br1" timeOffset="349218.3283">7842 12019 220 0,'0'0'212'0,"-4"-1"-16"0,4 1-6 0,-2-2-10 15,2 2-13-15,-2-2-8 0,2 2-16 16,0 0-11-16,0 0-12 0,0 0-12 0,-3-3-7 0,3 3-9 16,0 0-9-16,0 0-10 0,-3-2-8 15,3 2-1-15,0 0-12 0,0 0-2 0,10 0-3 0,-3 0-8 16,1-1-3-16,2-1-4 16,4 1-2-16,2-2-5 0,-1 3-9 0,2 0-13 0,3-3-11 15,1 2-18-15,-4 0-14 0,-3 1-24 0,0 1-37 0,-1 0-22 16,-2 0-14-16,-3 1-21 15,1 1-172-15,-5 1-357 0,0-2 158 0</inkml:trace>
  <inkml:trace contextRef="#ctx0" brushRef="#br1" timeOffset="349418.679">7863 12153 132 0,'-7'3'199'0,"0"-1"-15"0,-1 1-8 16,2-1-12-16,2 0-2 0,-1-2-7 0,3 2-12 0,-1 0-11 0,3-2-11 15,-3 2-8-15,3-2-16 16,0 0-10-16,0 0-10 0,18-3-18 0,-2 0-22 0,5-5-11 16,1 1-21-16,4 0-28 0,2-2-19 15,0 0-19-15,9-7-18 0,-2 0-21 0,0 1-29 0,-11 2-29 16,-1-1-89-16,-5 0-266 0,-4-5 118 16</inkml:trace>
  <inkml:trace contextRef="#ctx0" brushRef="#br1" timeOffset="349648.3682">8095 11830 39 0,'-11'-6'186'0,"1"2"-5"16,2 1-12-16,-1-1-13 0,4 3-17 16,-1 1-7-16,2-2-15 0,4 2-11 0,-8 3 1 0,6-1 1 15,1 3-11-15,2 2-4 0,2 1-14 16,1 3 11-16,10 5-5 0,-1 2-4 0,1-1-5 0,0 2-3 16,0 0 0-16,3 2-5 0,-3 0-4 0,2 0-5 0,-4-3-9 15,0 4-2-15,-4-3-4 0,-1 2-3 0,-1 0-16 0,-6 2-3 16,-6-1-6-16,-1 0-8 0,-3-3-11 15,-4 1 1-15,-3-2-9 16,2-3-10-16,-4 0-12 0,1-1-14 0,1-2-11 16,5-2-10-16,-1-3-29 0,3-3-27 0,2-1-25 15,-1-3-32-15,-1-2-126 0,2 0-332 0,-2-3 148 0</inkml:trace>
  <inkml:trace contextRef="#ctx0" brushRef="#br1" timeOffset="350281.0992">8512 11862 117 0,'4'-2'265'0,"-1"1"-28"0,1-1-25 16,-1 0-10-16,-3 2 2 0,0 0-20 16,0 0-13-16,0 0-15 0,1 7-10 0,-2-1-14 15,0 1-10-15,-1 2-12 0,0 5-9 0,0-1-13 16,0 0-3-16,0 3-9 15,1 1-12-15,1 3 1 0,1 0-12 0,0-1-4 0,0 1 1 16,1-2-4-16,0 0-11 0,1 3-3 0,-2-6-5 0,0-1-1 0,0 0-5 16,0-1 0-16,-2-4-5 15,1 1 0-15,0-2 4 0,0-2-5 0,0 0-4 0,-1-2 4 16,1 0-1-16,1-1-3 16,-1 1 3-16,0-4-3 0,0 0-2 0,0 0-1 0,0 0-7 15,0 0-3-15,-9-9-1 0,7 3 3 0,-2-3 2 0,2-1-2 0,-3-3-3 16,4-1 4-16,-3-6 1 15,2 0-6-15,-1-2-1 0,-1 0 5 0,1 0-10 0,-1-3-6 16,4 0 3-16,-1 1-3 0,6 0 2 16,-5 1-1-16,6-2-2 0,0 3 2 0,3 0 4 15,1 3-3-15,2 1 3 0,0 2-1 16,0 7-1-16,0 0 9 0,5 2-7 0,-3 0 0 0,2 4 0 16,-1-2 4-16,1 4 0 0,-3 1-1 0,1 3-1 0,-1 1 3 0,0-1 1 15,-5 3-2-15,1 1-14 16,-3 0-2-16,-1 2 3 0,-1-1-6 0,-3 5 2 0,-3 2-10 15,-4-2-5-15,-3 4-7 0,-3-1 3 16,-3-1 1-16,-1 0 1 0,-3 0 7 0,2-2 0 16,-2-4 6-16,4-3 3 0,2-1 1 0,-1 0 5 0,0-1 5 15,4-2 5-15,2 1 4 0,-1-1 8 0,1 1 1 16,2-3 4-16,2 1 5 16,0-1-1-16,4 0 2 0,-7 0-1 0,5 2-3 0,2-2-1 15,0 0-2-15,0 0 1 0,0 0-2 0,13 1-2 0,-6 0 2 16,2 1-2-16,2-1 1 0,4 3 0 15,-1-2-1-15,2 0-4 0,2 2 3 0,-1 0 0 0,3 2 3 16,-5-2-7-16,5 3-3 16,-1 0-17-16,-5 0-14 0,5 2-15 0,-5-2-25 0,-3 2-26 15,2-1-34-15,-4 3-25 0,-1-1-174 16,1 0-360-16,-5-3 160 0</inkml:trace>
  <inkml:trace contextRef="#ctx0" brushRef="#br1" timeOffset="350586.4295">9084 11865 165 0,'4'-6'303'0,"-1"-1"-31"0,0 2-22 16,-2 3-24-16,1-3-24 0,-1 2-24 0,-1 2-20 0,0 1-12 15,0 0-6-15,0 0-9 0,-7 9-13 0,0 0-8 0,-3 1-6 16,-4 6-5-16,-3 2-5 0,0 0-13 15,0 2-7-15,-8 6-6 0,6-4-6 0,2-1-8 0,-6 8-7 16,3-10-3-16,-2 10-10 16,0 0 3-16,5-7-2 0,0-1-7 0,0 1-1 15,2-2-4-15,0 1-1 0,-2-1-21 0,3-1-10 16,1 0-12-16,1-3-16 0,2 0-9 0,1-4-17 0,3-1-20 16,-1-1-21-16,2-1-21 0,1-3-9 0,1 0-43 15,2-2-23-15,0-3-189 0,1 2-422 0,0-3 186 16</inkml:trace>
  <inkml:trace contextRef="#ctx0" brushRef="#br1" timeOffset="351258.6434">9063 12098 278 0,'4'-2'254'0,"-1"1"-21"0,-3 1-11 15,4 0-18-15,-4 0-10 0,1 4-14 0,1-1-12 0,-2 3-19 16,-2-1-13-16,1 5-12 15,1-2-12-15,-4 7-10 0,2-1-13 0,-2 4-8 0,2-4-7 0,0 1-8 16,-1 3-6-16,-1-4-7 0,2 0-4 16,-1-1-11-16,2 0-16 0,-1-3-6 0,0 0-3 15,-1-2-6-15,2 0 2 0,0-2-3 16,2 0-4-16,-2-2-2 0,0 1 2 0,0-2 0 16,0-1 0-16,1-2-2 0,0 0 3 0,0 0-2 0,0 0 4 0,0 0-3 15,-9-7 7-15,8 2-9 0,-1-3 2 16,0 1 0-16,-1-6-5 0,1 0 5 0,0-1 1 15,1-7-1-15,-3 2 4 0,5 3 8 0,-2-2-1 16,1-3 3-16,3 1 3 0,0 2-3 0,0 4 2 16,0-1-3-16,4-2 6 0,0 0-12 15,-1 4 2-15,1 2-2 0,2-2 0 0,1 3-1 0,0 1-4 16,0-1 0-16,0 2 0 0,-2 3 3 16,5-1-4-16,-4 2-4 0,1 1 0 0,0 1 2 0,0 4 0 15,0-2-6-15,-1 0-8 0,1 1-3 0,-2 1-3 0,-1 3 1 16,-1 0-6-16,0-2-2 15,-3 3-5-15,0 0 3 0,0 4 11 0,-3-2-13 0,0 2 4 0,-3-2-3 16,-4 4 7-16,1-1 1 16,-1 1-2-16,-2-1 4 0,0 0 1 0,-1-2 0 0,-2 2 1 15,1-1 4-15,0-1 1 0,-1-2 3 16,2-1-4-16,0 0 6 0,3-2 3 0,0 1-4 0,0-3 2 16,3 2 1-16,-2-3 7 0,2 2 2 0,1-1-1 15,-1-1 4-15,1 1-2 0,3-2-2 0,-3 2 0 16,3-2 3-16,0 0-2 0,-3 2-3 0,3-2 2 15,0 0 0-15,8 2 0 0,-2-1 3 16,1 1-7-16,3 0 7 0,0 1-3 0,3 2 0 0,1-2-1 16,1 1 4-16,5 3-4 15,-7-2 1-15,0 1 3 0,0 0-1 0,1 1 6 0,5 3 2 0,-5-4 2 16,0 2 1-16,-1-1-4 0,-2 0-1 0,2-1 1 0,0 1 3 0,-3 1 5 16,-3-2-9-16,0-1 0 15,-1-2-3-15,-1 1 1 0,-1-2 0 0,-1 0-2 0,1 1 0 16,0 0-2-1,-2-2 0-15,0 1 3 0,-2-2-7 0,2 1-9 0,-2-1-20 0,0 0-34 16,0 0-37-16,0 0-30 0,0 0-46 16,3-9-41-16,-3 5-162 0,0 4-408 0,-5-8 182 0</inkml:trace>
  <inkml:trace contextRef="#ctx0" brushRef="#br1" timeOffset="352978.6844">9770 11829 64 0,'3'-13'234'0,"-3"4"-12"0,1 1-7 16,-1-1-17-16,-4 1-18 0,4 3-18 0,-4 0-18 15,-2 1-15-15,-4 1-2 0,0 3-5 0,-1 3-8 0,-5 1-4 16,-2 6-7-16,-2 1-9 0,1 2-8 16,-2 1-8-16,0 2-8 0,1 1-8 15,1 1-3-15,1-2-6 0,3 3-6 0,1-1-5 0,-1 0-4 16,2-1-4-16,3 2-2 0,0 2-6 0,0-2-3 0,3-1-3 15,3 2 3-15,0-2-3 16,2 6-2-16,4-4-4 0,-1 2 0 0,3-3 1 0,-1-6-2 0,4 2-1 16,5 1-7-16,3-3-1 15,-4-4-3-15,9 3-2 0,-2-6-5 0,3 0-7 0,2-5-4 16,2 1-3-16,0-5-5 0,2 0 1 16,0-6 0-16,1 1 3 0,-4-3 5 0,0 1 4 0,-3-3-3 15,-1-2 9-15,-2 0-6 0,-3-3 4 16,-3 0-1-16,2 1 6 0,-9 3 8 0,-2-2-1 15,-1 5-1-15,-4-3 4 0,-1 2 1 0,-2 4 3 0,-2-2 0 0,-3 2-1 16,-3 1-1-16,1 2 5 16,-4 0-3-16,2 3 8 0,-3 0-10 0,2 3-2 15,-2-1-2-15,1 3 2 0,-4 3-2 0,8-1-2 16,1 1 0-16,-2 2 1 0,3 0 0 0,2 1-4 16,1-1-6-16,4 1-12 0,-1 1-3 0,3-1-7 0,2 0-6 0,3 0-11 15,0 1-7-15,2-4 0 16,1 1-4-16,1-1 4 0,3 0 3 0,2-3-1 0,0-1 5 0,-2-2 1 15,-1-1 5-15,1-3 1 16,3-2 16-16,-4 4 12 0,3-7 3 0,-2 2 10 0,-1-3 10 16,0 1 7-16,-2-1 11 0,1 1 8 15,-1 0 10-15,-1-1 3 0,0 2 6 0,-3 2-1 0,2-3 7 16,-3 4-14-16,1 0-5 0,-1 2-5 0,0-1-5 16,-1 1-5-16,0 2 4 0,2 0-12 0,-4 1 0 15,0 0-2-15,9 2-9 0,-5 0-4 0,0 3-13 0,0 0-10 16,-1 3-2-16,0 0-12 15,1 4-2-15,-4 0-5 0,0-1-8 0,0 2 1 16,0 0-7-16,-3-2-2 0,-1 2 3 0,0-4-2 16,-2 2 3-16,2-2 7 0,-2-2 3 0,1 0 3 0,-1-1 5 15,2-1 5-15,0-2 2 0,-1-2 7 16,3-1 2-16,2 0 3 0,0 0 16 0,-6-4 2 0,3-1 4 16,3-1-1-16,0-3 7 0,3-3-1 0,0-2 3 15,2 0 3-15,1 1-2 0,5-3 7 16,1 0-3-16,3 2 1 0,-2 4-6 0,-2 3 5 0,9-4-4 15,-2 3 1-15,-4 3-2 0,6 0-3 16,-5 3-4-16,1 2-1 0,2 2 0 0,-4-1-2 0,3 3 0 16,-7 2-1-16,4 1-3 0,-3 4 2 15,-1-2-2-15,-3 5-8 0,-3-2-6 0,-1 0-7 0,-3 9-3 16,-3-7-11-16,2 6-7 0,-3-6-4 0,0 1-6 16,-2-2-7-16,0 1-4 0,1-1-10 0,-2-1-13 15,4-3-18-15,0-2-11 0,0 0-6 0,3-3-10 0,-1 0 3 16,1-4-7-1,4 4-111-15,-4-4-262 0,10-8 116 0</inkml:trace>
  <inkml:trace contextRef="#ctx0" brushRef="#br1" timeOffset="353233.5219">10439 11946 122 0,'22'-31'216'0,"0"2"-3"0,-10 5-3 0,-1 2-5 16,1 1-1-16,-4 1-10 0,-4 7-16 0,1-1-13 15,-3 4-3-15,-2 1-27 0,-2 1-15 0,-3 0-9 16,-2 4-12-16,0 0-7 0,-3 2-15 0,-4 2-3 0,-2 3 4 15,0 0-21-15,-5 6-5 0,1 1-4 16,0 3-7-16,2 1-4 0,3 2-1 0,1 4-4 0,2 0-5 16,2 2-1-16,1 3-6 0,4 1 1 15,1 8-4-15,4 1-4 0,0 4-15 0,6-2-4 0,2 2-10 16,-1-2-10-16,0 2-8 0,3 0-11 0,1 0-11 16,-4-3-10-16,0-1-4 0,-4 0-10 15,0-8-23-15,-1-1-13 0,-4-1-4 0,2-1-8 0,-6 0-16 16,-1-2-8-16,-2-2-13 0,-3-2-128 15,-2-3-316-15,-3-3 140 0</inkml:trace>
  <inkml:trace contextRef="#ctx0" brushRef="#br1" timeOffset="353617.5489">10019 12381 69 0,'-11'-34'170'0,"8"6"-18"16,-1 3-14-16,2 1-13 0,4 3-12 0,-1-1-13 15,3 3-13-15,4 2-8 0,0 0 0 0,6 0-7 16,0 2-15-16,6 0-3 0,1 3-10 0,0-1-4 0,3 3 2 15,0 0-9-15,4 2-3 0,10-1 3 16,-1 0-2-16,-9 2-6 0,0 1-5 0,10-3 0 0,-10 3-6 16,0 2 2-16,-1-4 2 0,-3 1 6 0,1-2 2 15,-1 2 8-15,-4 0 12 0,0-2 3 0,-6 2 2 16,-1-3 0-16,-2 1 11 16,0-2 3-16,-1 0 2 0,-1 0-7 0,-1-3 2 0,-3 1 2 15,0-3-4-15,-1-1 4 0,-2 3 1 0,0-1-1 16,-1 1 2-16,0 1 1 0,-2 0-7 0,1 4 0 15,-2 1-5-15,0 1-2 0,1 2-10 0,0 0-4 0,0 0-8 16,0 3-7-16,1 2 2 0,-4-2-4 16,4 2 1-16,-4 9-6 0,2-2-1 0,0 8 1 0,0-3-4 15,-2 8-1-15,2 0-2 16,0 0-1-16,0 2-4 0,1 0-2 0,0 1-8 0,1-2-10 16,1 0-4-16,-1 1-4 0,1 0-3 0,-1-2-10 15,0 0-3-15,0 1-12 0,0 0-11 0,0-3-16 16,0-2-9-16,-1 3-20 0,1-5-16 0,-1-6-21 0,1 4-17 15,0-5-13-15,-1-2-27 0,1 0-116 16,1-2-341-16,-1-3 152 0</inkml:trace>
  <inkml:trace contextRef="#ctx0" brushRef="#br1" timeOffset="353778.3643">10743 12056 123 0,'4'-7'278'0,"0"0"-15"0,-2 3-12 15,1 1-25-15,-2 0-20 0,3-1-14 0,-4 4-17 0,3-3-14 16,-3 3-18-16,0 0-10 0,0 0-11 15,0 0 2-15,0 0-21 0,3 12-12 0,-3-4-9 0,1 1-10 16,-2 2-19-16,0 3-22 0,1 0-22 0,-3 5-32 16,3-4-22-16,-1 0-34 0,3-1-36 0,1-1-31 15,1 0-23-15,-1-1-32 0,2-1-143 16,0-4-371-16,-1 2 164 0</inkml:trace>
  <inkml:trace contextRef="#ctx0" brushRef="#br1" timeOffset="354217.3763">10975 11995 290 0,'2'-9'281'16,"-1"3"-18"-16,0 0-19 0,0 3-11 15,-1-2-32-15,2 3-13 0,-2 2-20 0,-3-5-11 0,3 5-15 16,0 0-13-16,0 0-14 0,-14 8-9 16,9 0-12-16,-3 3-13 0,0 2 5 0,1-1-18 15,-1 6-8-15,3-3-5 0,0 3-4 0,1 0-8 0,2 1-5 0,3-4-8 16,-1 5-22-16,1-4-9 15,3-3-10-15,2 2-15 0,1-4-14 0,0-1-12 0,4 0-3 16,0-3-10-16,1-4-8 0,4-3-5 16,4 0 2-16,2-5 5 0,1 0 5 0,0-6 4 15,-1-1 8-15,-1-2 9 0,0-2 21 0,-1-3 15 16,0-2 11-16,-6-2 20 0,7-7 14 0,-7 7 13 16,1-10 7-16,0 0 7 0,-6 9 5 0,-2 0 7 0,-2 0 11 15,0 0 6-15,-2 4 7 0,-1 4 1 0,1 4-7 16,-4 2-9-16,0 3-10 0,-1 0-10 0,-2 0-1 15,-1 3-15-15,-2 2 0 0,0 0-7 16,-1 4-7-16,-1 1 5 0,-1 4-10 0,-1 0-4 0,1 3-5 16,-3 6 0-16,3 0-1 0,2 3-6 15,1 3-8-15,-1 0-10 0,3 3-13 0,2-1-2 0,1 2-19 16,2 9-15-16,-1-8-3 0,0 8-24 16,1-9-17-16,1 1-17 0,0-2-22 0,0-2-20 0,0-2-31 15,5-3-22-15,-4-5-25 0,1 0-161 16,-1-6-429-16,1-2 189 0</inkml:trace>
  <inkml:trace contextRef="#ctx0" brushRef="#br1" timeOffset="354378.6386">11192 12042 161 0,'-2'-2'223'0,"2"2"-22"0,-2-3-20 16,2 3-15-16,0 0-17 0,0 0-18 0,0 0-14 0,0 0-26 15,18 4-35-15,-6-3-43 0,0 2-38 0,10-1-40 16,-7 0-33-16,0-1-120 0,-2-1-234 0,0 2 104 16</inkml:trace>
  <inkml:trace contextRef="#ctx0" brushRef="#br1" timeOffset="354653.694">11446 11980 267 0,'0'0'301'0,"1"-3"-20"0,-1 3-19 0,0 0-22 0,4-4-13 0,-4 4-21 16,0 0-19-16,0 0-24 0,0 0-16 15,0 0-14-15,0 0-13 0,0 0-12 0,7 6-14 0,-5-1-8 16,2 1-3-16,-2 4-13 0,-1-2-6 0,3 5-6 0,-3-3-24 15,0 3-2-15,-1-1-8 0,0 2-16 16,0 0-16-16,-1 0-22 0,-1 0-24 0,0-1-17 16,-1 0-25-16,0-1-36 0,1 1-22 15,-2-5-39-15,2-1-37 0,-2-1-142 0,0-1-402 0,2-1 179 0</inkml:trace>
  <inkml:trace contextRef="#ctx0" brushRef="#br1" timeOffset="354998.3863">11601 12021 36 0,'5'-7'308'16,"1"4"-18"-16,-1 0-26 0,-2-1-18 0,2 2-22 0,-1 0-18 15,-3 1-16-15,3-1-16 0,-4 2-9 16,7 1-21-16,-7-1-15 0,7 2-8 0,-2 2-11 0,-3 0-11 16,1 2-10-16,0 1-10 0,-2 0-4 15,1 2-15-15,-4-2-6 0,1 1-6 0,0 0-11 16,-3-1-9-16,1 1-6 0,-3 1-11 0,5-3-6 0,-2-1 1 0,0-2 6 0,2 1-6 15,-1-1 1-15,2 0-1 16,0-3 0-16,0 0 0 0,0 0-3 0,0 0 0 16,6-15-2-16,-3 6 1 0,1 0 3 0,4-1 4 15,2-1-4-15,0 1 3 0,1-1 1 0,2 3-1 16,-2-1-2-16,2 4 0 0,-3 2-3 16,0 1 0-16,-1 0-2 0,1 2 4 0,-1 1-5 0,1 0 2 15,-1 2-2-15,0 1 2 0,-1 1-1 0,1 4 2 0,-2 0 0 16,-1-1-7-16,-4 1-12 0,4 3-18 15,-6 1-28-15,-1-2-41 0,-2 2-50 0,-1-1-56 16,-5 1-253-16,-2 0-500 0,-6-2 221 16</inkml:trace>
  <inkml:trace contextRef="#ctx0" brushRef="#br1" timeOffset="355168.4335">11847 11760 42 0,'1'-1'200'15,"-1"1"-40"-15,0 0-77 0,0 0-50 0,0 0-67 0,6 3-47 16,-6 1-88-16,0 0 39 0</inkml:trace>
  <inkml:trace contextRef="#ctx0" brushRef="#br1" timeOffset="356593.3496">12070 11918 42 0,'1'-6'293'0,"0"2"-20"16,2-1-14-16,0 1-18 0,-2 0-18 0,1 2-14 0,-1-1-23 15,1 0-20-15,-2 3-18 0,2-3-18 0,-2 3-13 0,0 0-12 16,0 0-8-16,0 0-9 15,-1 11-9-15,-2-3-9 0,0 1-2 0,2 4-11 0,-6 0-1 0,0 4-11 16,4 1-4-16,-4 2-8 0,0-1 1 0,3 1-3 16,1-1-3-16,0 1-3 0,2 0-2 15,1 0-9-15,1-2-9 0,2-4-15 16,0-3-4-16,4 1-10 0,0-2-26 0,4-2-2 0,2-2-9 16,1-3-3-16,3 0 0 0,4-1-4 0,-6-5 2 15,8-1-2-15,-2-6 7 0,0 0 8 16,0-4 4-16,0-1 8 0,1 0 6 0,-3-5 5 15,-2 0 14-15,0-1 15 0,1 2 20 0,-5 1 11 16,1 0 13-16,-7 7 15 0,0-2 6 0,-1 5 6 0,-2 2 7 16,0-1-7-16,-1 3-7 0,1 0-7 15,-2 1-9-15,-1 1-7 0,1 0-4 0,-2 2-4 0,0 0 0 16,0 0 3-16,-5 15-13 0,1-7 0 16,0 5-2-16,-2 2-3 0,1 7 0 0,-1-1-6 0,2-1 4 15,-2 0-6-15,-1-1-7 0,4 0-10 16,-1 0-2-16,1-5 3 0,-1-1-7 0,1-1-4 0,0-2-1 15,-1-3-1-15,4-1 6 0,0-1 0 0,-3-3 5 0,3 3 1 16,-1-4-1-16,1-1 1 16,0 0 2-16,0 0 2 0,-3-8 0 0,3-1 3 0,0-2 6 15,0-2 8-15,3 0 7 16,-2-8-3-16,2 0 5 0,3-4-4 0,-2 2-2 16,3-1 1-16,0-1 3 0,9-9-1 0,-4 1-2 0,-5 11 3 0,3-1-3 0,1 1-2 0,-1 5-2 15,2 1 1-15,-3 4 0 16,1 1-7-16,-3 5 0 0,3 2-2 0,-3 0 2 15,0 1-2-15,3 1-4 0,-6 2 1 16,3 0 1-16,0 3-1 0,-2-1 1 0,0 4-6 0,-1 1-9 16,-1 1 2-16,-3 1-6 0,0 5-20 0,-2-1-9 15,-3 6-5-15,-2 0-5 0,0-1-5 16,-3-2 2-16,-4 1-5 0,4 0 6 0,-1-7-3 0,1 2 10 0,-2-1 2 16,2-3 2-16,1-3 8 0,2 0 5 15,-1-1 5-15,-1-2 5 0,5-2 7 0,-1 1 5 0,0-1 9 16,5 0 6-16,-7-1 9 15,4-1 1-15,3 2 11 0,-5-1 5 0,5 1 2 0,-4-2 0 0,4 2-6 16,-3-2-6-16,3 2 0 16,0 0-3-16,0 0 7 0,0 0-9 0,8 10-5 0,-1-4-1 15,0 1-2-15,3 2 1 0,1 1-1 16,4 5-1-16,0-2 0 0,0 0 2 0,-2 4-4 0,1-3-9 16,0 0 1-16,0 1-15 15,2 0-16-15,-2-2-19 0,-3-2-22 0,0 1-34 0,-1-1-41 16,3 0-35-16,-2-4-40 0,1 2-119 0,-3-4-372 15,-1-1 166-15</inkml:trace>
  <inkml:trace contextRef="#ctx0" brushRef="#br1" timeOffset="357108.5619">12804 11925 272 0,'-3'-13'270'15,"2"1"-18"-15,-1 5-7 0,0 0-26 0,2 1-19 0,-2 0-20 16,1 5-22-16,1-1-17 0,0 2-8 15,0 0-4-15,-7 4-15 0,2 4-11 0,-1 2-6 16,1 2-9-16,-1 2-12 0,-1 4 3 0,2 1-12 16,-1 2-14-16,1 2 1 0,2 1-9 0,0-3-3 0,1 1-7 15,3 0-16-15,0 0-15 0,-1-2-12 16,0-1-12-16,2-4-17 0,0-2-14 0,-1-1-15 16,3-4-15-16,2 5-11 0,1-9-6 0,0 0-19 0,2 1-15 0,4-4-26 15,4-2 15-15,4-4-8 16,-1-2 13-16,1-1 7 0,-1-4 19 0,1-4 6 0,-1 0 23 15,-2-4 27-15,0 1 28 0,-1-3 41 16,0 2 23-16,-4-1 32 0,0 3 30 0,-2 0 21 0,-3 7 19 16,-2 0 3-16,-1 4 3 0,-2 0-10 15,0 4-3-15,-1-3-21 0,-1 2-3 0,0 2-10 16,-1 2 1-16,0 0 2 0,0 0-9 0,0 0-2 0,-13 8-14 0,6-1 2 16,-1 4-12-16,0 1-13 0,-1 3-3 15,2-3-5-15,3 2-4 0,-2 0-4 0,5 0-2 0,-2 1-4 16,3-1-8-16,0 0-8 15,4-2-16-15,2 1-6 0,-2-5-5 0,3 0-6 0,0-3-4 16,3-1 2-16,-1-1-3 0,1-2 6 16,0-2 2-16,0-2-1 0,-1-1 7 0,-1-2 1 0,2-4 1 15,-5-1 0-15,1-2 1 0,-2-1 9 16,-1 0-7-16,-3-1 0 0,-1 0 1 16,-4-4 1-16,0 5 0 0,-1 2-1 0,-3-1-2 0,-1 2-1 15,1 1-19-15,-2 4-20 0,0-1-24 0,2 1-25 16,0 3-38-16,0 1-37 0,5 1-37 0,-2 1-45 15,6 0-129-15,0 0-412 0,-8 3 183 0</inkml:trace>
  <inkml:trace contextRef="#ctx0" brushRef="#br1" timeOffset="357319.599">13263 11897 121 0,'4'-6'312'0,"0"2"-33"0,-1 1-26 0,-1 1-25 15,-2 2-21-15,8-2-9 0,-8 2-14 0,0 0-9 0,16 7-4 16,-6 3-14-16,0 1-13 0,1 6-15 16,-1 2-10-16,0-1-10 0,-3 6-12 0,-4 1-21 15,1 0-3-15,-4 0-21 0,-1 1-5 16,-6 8-25-16,-2-9-13 0,-2 0-18 0,-2-2-26 0,-1-1-28 16,-3 0-39-16,-2-2-39 0,2-4-44 0,-1-1-46 0,0-1-169 0,3-6-432 15,4-1 191-15</inkml:trace>
  <inkml:trace contextRef="#ctx0" brushRef="#br1" timeOffset="357978.1905">13617 11957 63 0,'0'-4'301'0,"2"-1"-25"0,-2 2-30 0,1-2-23 0,-1 3-23 16,1-1-25-16,-1 0-17 0,0 3-16 0,0 0-12 0,0 0-9 15,3 8-3-15,-3-2-17 0,2 3-2 16,0 3-9-16,1 4-12 0,0 1-8 0,0 5-6 0,-2 1-6 16,1-1-6-16,-1 2-5 0,2 0-4 15,-2 2-7-15,1-2 7 0,-2 2-26 0,1 0-13 16,-2-2-6-16,-2 1-6 0,0-1-9 0,-1-1-14 16,1 0-10-16,0-1-14 0,-1-3-15 15,1-5-1-15,-1 0-12 0,0-1-10 0,1-1-20 0,0-4-11 0,0-1-6 16,2-2 6-16,0-1 0 0,2-3-5 15,-1-1-18-15,0 0-119 0,0 0-288 0,0 0 128 0</inkml:trace>
  <inkml:trace contextRef="#ctx0" brushRef="#br1" timeOffset="358228.4446">13644 12179 132 0,'3'-38'138'0,"-2"4"-3"0,1 7 6 0,0 2 2 16,1 1 3-16,0-1-10 0,0 3-9 0,-2-1-10 0,4 4-6 15,0 1-11-15,1 5-11 0,-2-1-3 16,2 3-10-16,1-2-8 0,0 2-7 0,2 4-3 0,-1 1-8 15,-1 1-3-15,4-1-1 0,-3 3-10 16,2 0-2-16,0 2 0 0,0 1-8 0,0 1 2 0,0 2-2 16,-2 2-3-16,-1 0-2 15,3 4-4-15,-6 1 6 0,2 3-6 0,-2 1-1 0,-4 4 1 16,-3 4-1-16,2-2-6 0,-8 2-1 16,-2 0 3-16,0-1-3 0,-3 1 0 0,-3-2-5 0,0 2-5 15,-3-3-8-15,1 2 2 0,0-4-16 0,1 0-12 0,1-1-24 16,3-3-21-16,3-3-37 0,1-1-32 15,3-2-170-15,0-1-347 0,1-2 154 0</inkml:trace>
  <inkml:trace contextRef="#ctx0" brushRef="#br1" timeOffset="359238.5079">14066 12049 86 0,'3'-11'280'0,"0"-2"-16"16,-3 4-8-16,0-1-11 0,0 1-18 0,-3-2-18 15,0 3-18-15,2 1-12 0,-3 0-16 0,-3-1-21 0,1 2-11 16,0 1-12-16,-2 0-13 0,1 3-14 16,-3 0-9-16,2 2-6 0,-2 2-10 0,-4 0-7 0,1 2-8 15,-1 3-5-15,3 1-5 0,-1 1-4 0,1 2-2 0,1 0-3 16,-2 6-6-16,3-5-1 0,-1 5-3 15,5-4 7-15,-2 2-11 0,4-1-7 0,-1-2-7 16,1 0-5-16,1-2-5 0,2 0-1 16,2-3-4-16,1-2 3 0,-3 1 1 0,4-2 2 0,-1-1-2 15,2-1 4-15,-5-2 0 0,13-3 8 16,-6-1-9-16,1-1-2 0,4-5 2 0,-1 3 3 0,0-4 10 16,2 1 8-16,-2 2 0 0,-4-1 6 0,-1 1 3 0,1 3 10 15,-4 1-5-15,1 0 4 16,0-1-10-16,-1 3 1 0,0 0-10 0,-3 2 1 15,4-3-4-15,-1 1-3 0,-3 2-3 0,0 0 0 16,0 0 1-16,6 8-26 0,-5-5-8 0,2 3-6 0,0-1-13 0,1 1-2 16,0 1-3-16,3-2-7 15,0 1-9-15,3-1 1 0,0-1 3 0,-2-4-2 0,2 2 10 16,0-3 9-16,0 0 4 0,1-2 5 16,-2-3 10-16,2-2 13 0,-3-1 7 0,2-2 10 0,-3-2 4 15,2-4 5-15,-5 3 11 0,-4-1 15 0,4 2 1 16,-3-2 0-16,-1 3 1 0,0 2 0 0,-1 1-2 15,0 2-9-15,-2 0 2 0,0 1 1 0,2 1-14 0,-2 2 0 16,0 0-4-16,0 3-4 16,3 0 4-16,0 0-5 0,-11 4-15 0,11 0-2 15,0 1-4-15,0 2-3 0,0 1-12 0,4-1 1 16,2 4-5-16,-2-2-10 0,3 2-4 0,3-3 1 0,1 2 1 16,-2 1 3-16,2-3 2 0,2 1 1 0,-1 0 5 0,-2-2 1 15,1 1 7-15,-2-4 0 0,1 5 2 16,-2-3 8-16,-4-3 6 0,3 3 2 0,-1-2 9 15,-2 2-7-15,2 0 1 0,-5-3 5 16,2 0 0-16,0 3-1 0,0-2 1 0,-3-2-2 16,1 4 1-16,-2-3 2 0,1 1-4 0,-2-2 3 15,2-2-5-15,2 4-12 0,-2-4-7 0,1 4-2 0,-1-1-8 16,6-3-11-16,-6 0-14 0,0 0 1 16,15 0 3-16,-5-6-4 0,3 3 9 0,-1-3 2 0,1-3 4 15,3-3 5-15,-4 3 4 0,4-6 13 0,-6 5 20 16,-2-2 9-16,6-6 9 0,-7 0 11 15,2 1 13-15,-4-2 15 0,-2 1 1 0,0 5 9 0,-2 0-1 0,1 4 1 16,-4 0-4-16,-2 0-6 16,1 2-5-16,-1 2-8 0,-2 0-3 0,-5 2-3 0,4 1-9 15,-3 2 1-15,3 1-8 16,-3 3-1-16,-1 0-3 0,1 5 0 0,3-4-4 0,0 6-2 0,3 0-4 16,1-2 1-16,3 5-15 15,2-2-15-15,3 2-7 0,2 4-11 0,3-2-2 0,8-1-5 0,-8-1-8 16,2-2-2-16,3 1 0 0,-4-4 4 0,-1 0 5 15,1 1 0-15,-1-1 8 0,0 2 4 16,-3-5 1-16,-1 2 6 0,-1-1 3 0,0 0 5 16,-1 0 0-16,-1-3 7 0,-2 1-2 0,0-1 5 15,-2 1 4-15,-2 0-1 0,-4 0-1 0,2-1 1 16,-2-1 1-16,-2 2 0 0,-1-3 1 0,-1 1-8 0,-2-1 13 16,-1 0-4-16,0 0-3 0,0-2-7 0,3 2-3 15,2-4-10-15,0 2-9 16,3 0-15-16,0-1-15 0,1-2-17 0,5 3-39 0,-3-7-13 15,3 1-15-15,3 0-3 0,1-2-7 0,3-2-105 16,1-1-284-16,1-2 126 0</inkml:trace>
  <inkml:trace contextRef="#ctx0" brushRef="#br1" timeOffset="359408.2891">14500 12056 481 0,'16'-16'67'0,"-1"-2"29"15,-1 2 15-15,2 0 14 0,-4 5 11 16,2-2 9-16,-4 3 7 0,0 3-2 0,-3 1 3 0,0 1-5 16,-3 1-12-16,2-1-15 0,-3 3-8 0,0 0-15 0,-2 1-2 15,-1 1-16-15,0 0-8 16,7 4 5-16,-3 0-9 0,-1 2-4 0,-1 2-5 0,0 2-7 0,0 1-8 15,1 4 0-15,-3-2-6 16,-2 6-5-16,2 0-24 0,0-5-10 0,-1 5-6 16,1 1-11-16,0-4-20 0,0-2-24 15,1 6-24-15,-2-6-21 0,2-1-25 0,-1-1-28 0,0-3-33 16,-1-1-168-16,1-1-391 0,0-2 173 16</inkml:trace>
  <inkml:trace contextRef="#ctx0" brushRef="#br1" timeOffset="360178.0392">14726 11971 36 0,'2'-9'270'0,"2"3"-22"0,-3 1-21 0,1 1-29 0,1 2-10 15,-1-1-18-15,-2 3-11 16,0 0-17-16,9 5 2 0,-6 2-14 0,2-2-14 0,0 3-9 0,-1 3-10 16,3 0-4-16,-3 2-16 0,0-1-7 0,1 1-9 15,-1 0-4-15,0-1-9 0,-1-1-5 0,-3-2-4 16,3-1-10-16,1-1-8 15,-1-1-4-15,-1-1-1 0,2-1-1 0,0-2-1 16,0 1 3-16,0-3-8 0,-4 0 4 0,10-8-3 0,-2 4 3 0,-1-4-5 16,2 0 4-16,0-2 5 0,-3-3 2 15,1 1 3-15,1 0 4 0,-2 1 1 0,0 1-5 0,0 1 2 16,-2 4-2-16,-1-2-7 0,1 3-2 0,-3 1-3 16,2-1 1-16,-1 3-3 0,-2 1-4 15,5-1 4-15,-5 1-3 0,7 7 5 0,-1-5-10 16,0 2-10-16,2 3-4 0,1-2-7 0,4 2-7 15,-1-2-7-15,1 2 4 0,1 0-3 0,-1-3-1 0,1 1 3 16,1-2 0-16,0-2 7 0,-2 0 0 16,1-2 8-16,-1 0 5 0,1-1 10 0,0-3 8 0,-6 0 13 15,1-1 5-15,1-3 2 0,-1 0 9 0,-1-2 6 16,-2 1-1-16,-1-2 4 0,-5-1 1 0,3 4-5 16,-4-2-1-16,1 2 2 0,-2-1-8 0,-2 3 2 0,-2 1-7 15,-2 0 1 1,-4-1-7-16,1 1-2 0,-4 5 0 0,1-2-4 0,0 2-2 15,1 1-1-15,3 2-3 0,0 0-3 0,3-1-15 16,1 3-9-16,3 0-8 0,0 1-6 0,2 0-6 16,2 1-2-16,2-1-7 0,0 3-7 0,3-1 1 15,-2-2 3-15,3-1 5 0,2 1 1 0,-2-2 8 16,1 2 3-16,-2-4 3 0,1 1 5 0,-3-1 5 16,2 0 14-16,-2-1 2 0,1 2 5 0,-3-1 1 15,-2-1 6-15,6 1 0 0,-6-1-8 0,3 2 1 0,0 0 0 16,-1 0 5-16,0 1 1 0,0 3 3 15,0 3 1-15,1 4-3 0,1 4 0 0,-1 4 0 0,1 0-6 16,0 7 0-16,-1 9-10 0,2-2-1 16,0 3-6-16,-2 0-6 0,1 2-7 0,-1-3-5 0,1 2 2 15,-1-2-11-15,-1-3 1 16,4 1-1-16,-3-8 2 0,-1-1-6 0,-1 0 4 0,-1-2 5 16,0-2 6-16,-1 1 5 0,0-3-1 0,-1-6 5 0,0-5 14 15,-1 3 10-15,-1-3 11 16,1-2 10-16,0-1 9 0,-1-3 11 0,0 2 5 15,0-5-2-15,-2 0 2 0,0-3 9 0,-1-2-15 16,-1 0-2-16,-3-3-1 0,1-2 4 0,0-2-1 16,-4-4-1-16,3-1-4 0,-2-3 5 0,3-1-11 15,0-1-6-15,2-2-13 0,-1 0-15 0,5 0-15 0,-2 0-17 0,2-2-22 16,4 3-26-16,0 1-35 0,5 0-34 0,1-1-46 16,1 4-224-16,2 0-454 0,-2 6 201 15</inkml:trace>
  <inkml:trace contextRef="#ctx0" brushRef="#br1" timeOffset="360348.403">15399 12167 169 0,'1'-4'275'15,"-1"1"-24"-15,1 0-29 0,-1 3-29 0,1-4-36 16,-1 4-48-16,0 0-51 0,0 0-62 0,0-6-64 0,0 6-159 15,0 0-247-15,0 0 110 0</inkml:trace>
  <inkml:trace contextRef="#ctx0" brushRef="#br1" timeOffset="361133.6972">9163 12667 81 0,'2'-5'281'16,"1"1"-27"-16,-1 1-27 0,0 0-20 0,-1 0-21 15,1 0-19-15,-2 3-16 0,2-3-16 0,-2 3-16 0,1-3-15 16,-1 3-6-16,1-2-12 0,-1 2-7 16,0 0-10-16,0 0-4 0,0 0-7 0,0 0-5 0,0 0-7 15,0 0 0-15,0 0-5 16,0 0-8-16,0 0 3 0,0 0-3 0,0 0-7 0,0 0-4 16,-4-7 29-16,5 0-4 0,-1-1-9 0,0 0 0 15,1-1 4-15,1 0 5 0,-1 0 2 0,-1 3-7 16,1-1-5-16,0 3-5 0,-1-1-20 0,1 2-17 0,-1 0-14 15,0 3-15-15,0 0-20 0,0 0-22 16,-10 10-47-16,4-5-43 0,2 4-57 0,-3 2-184 0,0 0-440 16,0 1 195-16</inkml:trace>
  <inkml:trace contextRef="#ctx0" brushRef="#br1" timeOffset="361377.7939">9081 12839 3035 0,'-3'1'-14'0,"0"1"27"16,0-2 13-16,-2 1-17 0,5-1 3 16,-7 1-7-16,7-1 3 0,-7 0 12 0,4 0 21 0,3 0 13 15,-6 2 11-15,6-2-3 0,0 0-4 16,0 0-3-16,-7 0-5 0,7 0-7 0,0 0-2 0,0 0-5 16,0 0-1-16,0 0 0 0,-4-2-8 0,4 2-7 0,0 0-6 15,0-4-3-15,0 4 0 0,-1-6-1 16,1 3-5-16,0 0-3 0,0 3-4 0,0-8-11 0,0 6-18 15,0 2-27-15,0-4-28 16,-1 1-32-16,1 3-32 0,0 0-36 0,0 0-31 16,2-3-38-16,-2 3-191 0,0 0-483 0,0 0 214 15</inkml:trace>
  <inkml:trace contextRef="#ctx0" brushRef="#br1" timeOffset="361569.4662">9260 12764 319 0,'3'-2'305'0,"-3"0"-17"0,3-3-18 0,-3 5-13 0,1-4-21 0,2 2-22 16,-3 2-14-16,1-5-33 0,-1 5-8 15,0-4-13-15,0 4-24 16,2-3-26-16,-2 3-39 0,0 0-33 0,3-4-37 0,-3 4-39 16,0 0-25-16,0 0-22 0,0 0-33 0,5 9-47 0,-2-4-206 15,-1-1-417-15,0 0 185 0</inkml:trace>
  <inkml:trace contextRef="#ctx0" brushRef="#br1" timeOffset="362168.1481">9488 12809 250 0,'2'0'246'0,"-2"0"-10"0,0 0-14 0,4-1-8 0,-4 1-16 0,0 0-15 16,0 0-19-16,0 0-19 0,0 0-14 15,4 0-14-15,-4 0-9 0,0 0-14 0,0 0-10 0,7 1-5 16,-1-1-10-16,-1 2-11 0,4-1-13 0,-1-2-9 16,2 1-13-16,0-2-5 0,4 1-5 15,-1-2 4-15,-5 0-6 0,5-4 1 16,1 0-1-16,-1-2-2 0,-1 0 0 0,0-2 1 0,-1 1 7 16,-3-2 6-16,1-1 8 0,-2 4 14 0,-3 0 6 0,0 2 0 15,-1-3 10-15,0 2 5 0,-2 1-15 16,-1 3 10-16,0-1-9 0,0 5-5 0,-1-7-6 0,1 7-7 15,-3-4-4-15,3 4 2 0,-8 1-7 16,8-1-1-16,-10 9-4 0,3-1-2 0,2-1 5 16,0 6-11-16,1-1 1 0,-1 2-1 15,3-1-3-15,2 3 2 0,1-1-9 0,2-1-9 0,1-1-12 16,2 0-11-16,3 0-4 0,1-2-9 16,3-1-10-16,1-3-32 0,0-3 7 0,3 0-1 0,3-2 9 15,1-4 3-15,0-5 7 0,-4 3 13 0,1-6 1 0,2-2 9 16,-3-4 15-16,-2 0 16 15,1-2 11-15,-2-2 10 0,-4-4 11 0,1 0 11 16,-2-1 10-16,-1-1 3 0,-2-1-1 0,1 4 17 16,-3-4 3-16,0 5 12 0,-1 1 1 0,-2 7-3 0,-2 2-3 15,2 1 1-15,-2 4-7 0,1 0-3 16,0 1-14-16,-1 2-6 0,-1 0-4 0,2 4-5 16,-7-1-4-16,7 1-11 0,-10 7 1 0,2 1-2 15,2 2 1-15,-1 3-13 0,0 7 3 0,0-2-12 16,0 6-9-16,3 0-8 0,1 2-1 0,3-1-9 0,0 1-2 15,4 9-15-15,-1-9-10 0,4 0-8 0,0-1-12 16,-1 1-9-16,2-3-7 0,2-1-16 0,0-5-14 16,0 1-10-16,-3-7-19 0,1-2-17 15,-2-3-18-15,2-3-14 0,1 0-9 0,-1-4 0 16,1-1-155-16,-4-2-391 0,1-2 173 0</inkml:trace>
  <inkml:trace contextRef="#ctx0" brushRef="#br1" timeOffset="362298.2586">9995 12725 163 0,'-7'-5'200'16,"0"2"-20"-16,1 1-17 0,2 0-22 0,4 2-12 16,-8 0-12-16,8 0-17 0,0 0-10 0,0 0-18 15,-2 6-20-15,2-6-33 0,13 7-32 16,-3-3-51-16,4-1-23 0,2 1-124 0,5-1-228 16,1-2 102-16</inkml:trace>
  <inkml:trace contextRef="#ctx0" brushRef="#br1" timeOffset="362817.4176">10253 12802 135 0,'-4'2'225'0,"4"-2"-15"0,-3 1-4 16,3-1-17-16,-6 3-12 0,6-3-21 16,0 0-16-16,0 0-10 0,-1 1-19 0,1-1-16 0,0 0-9 15,0 0-17-15,0 0-10 0,20-4-12 16,-11 1-7-16,1 1-5 0,2-5 0 0,0 3-9 15,1-2 2-15,-2 0-5 0,-4 0 4 0,0 2 11 0,0 1 12 16,0 1 17-16,-4-1 5 0,1-1 0 16,1 3-2-16,-3 1 6 0,1-1 0 0,-3 1-8 15,0 0-9-15,0 0 2 0,0 0-6 0,0 0-4 16,0 0-8-16,-14 2 0 0,11 2-9 0,-2 1-6 0,1-1 1 16,-1 2-1-16,1 1-6 0,1-2-15 0,3 1-14 0,2-2-11 15,0 2-11-15,1 0-16 0,4-2-9 16,0-1-9-16,3-1-8 0,4-2 2 0,0 0 4 0,3-2 8 15,-3-2 4-15,0-3 5 16,1-1 6-16,1-4 11 0,-1-2 15 0,-1-1 14 0,-3 0 13 16,-1-3 10-16,-2-1 10 0,-1-3 7 15,-3 3 13-15,2-1 15 0,-2 2 5 0,-4 5 5 0,0 2-1 16,0 1-3-16,3 3-5 16,-2 1-14-16,-2 0-1 0,1 3-4 0,0 3-13 0,-5-3-3 15,5 3 8-15,0 0-10 0,-12 12-8 16,6 1-9-16,0 1-12 0,1 4-9 0,2 1-11 0,3 2-7 15,0-2-15-15,3 3-6 0,-3 0-12 0,7-1 0 0,-2-3-1 16,2 2 1-16,-2-6-3 0,-1 0 10 16,3-4 1-16,-5-1 6 0,2-1 0 0,-1-1 8 0,-2-3-5 15,1 1 14-15,-4-1 0 16,1-1 5-16,-2-1-2 0,0 0-18 0,-4 1-19 0,-3-1-24 0,-4-1-30 16,-1-2-25-16,-1-1-32 0,-6-4-34 15,-2 2-109-15,-1-6-340 0,3 1 151 0</inkml:trace>
  <inkml:trace contextRef="#ctx0" brushRef="#br1" timeOffset="362950.2864">10537 12512 7 0,'3'2'-2'16,"2"1"-1"-16</inkml:trace>
  <inkml:trace contextRef="#ctx0" brushRef="#br1" timeOffset="363708.2474">10861 12652 111 0,'0'-3'250'0,"3"-3"-20"0,-2 4-14 16,-1-2-15-16,2 1-12 0,-2 3-15 0,1-4-17 0,0 3-13 0,-1 1-22 15,2-1-13-15,-2 1-11 16,0 0-8-16,1-4-14 0,-1 4-3 0,0 0-8 16,0 0-8-16,0 0-4 0,0 0-4 0,0 0-6 15,0 0-4-15,0 0-6 0,0 0-1 0,6 6-6 0,-6-6 2 16,0 0-6-16,3 1-3 0,-3-1-3 16,1 3 7-16,1 0-6 0,0-2 3 0,0 3 6 0,2 0-5 15,0-1 2-15,2 2-3 0,1 3-2 0,-1 0 4 16,2 1 0-16,-1 2 33 0,1 2-8 15,0-1-5-15,-2 0-3 0,0 1-5 0,2 4-7 0,-2-6-7 16,-1 2-8-16,-4-4-3 0,0 3-2 16,-2-2-3-16,0-1 1 0,-2 0-2 15,-3-3-3-15,1 0 0 0,1-4-2 0,-3 3 4 0,1-5-2 16,1 2 2-16,0-4-2 0,1 0 5 0,-2-5-3 0,3 0 5 16,-1-5 4-16,1-3 10 0,1-3 3 0,2-3 4 15,2 2 0-15,3 4 0 0,2-5-2 16,1 0-2-16,0 8 0 0,4-5-4 0,-1 7 1 0,5-2 3 15,2 3-11-15,-3 2-7 0,-1 2 3 0,0 1 5 16,2 2-9-16,-1 0 2 0,0 2-3 0,0 2-2 16,0 1 5-16,-1 3-1 0,-2 0 3 15,-1 2 3-15,1 1 3 0,-3 1-11 16,-2 1-9-16,0 1-3 0,-3 7-16 0,-2-5-19 16,-1 4-18-16,-4-3-16 0,2 3-26 0,-2-5-24 0,-1 1-37 15,1-1-31-15,1-2-36 0,0 2-204 0,-3-5-471 0,2 0 208 16</inkml:trace>
  <inkml:trace contextRef="#ctx0" brushRef="#br1" timeOffset="364003.9525">11300 12692 239 0,'3'-6'315'0,"-2"0"-24"0,2 1-13 16,-1 1-30-16,-2 1-24 0,1-1-17 0,-1 4-16 0,0 0-16 15,0 0-18-15,0 0-13 0,0 0-18 0,-10 15-12 16,7-6-11-16,2-1-7 0,-1 1-12 0,3 3-8 15,1 1-18-15,3-1-20 0,0 0-25 0,1 1-15 16,1-3-23-16,0-3-23 0,3 2-2 0,0-2-4 0,1 1 6 16,-1-7 2-16,-1 1 9 0,-1-4 0 0,1 2 9 15,-2-3 10-15,0-1 19 16,0-2 11-16,-3-1 16 0,0-1 11 0,-1-3 2 16,0-1-1-16,-3-2 2 0,-2 0-4 0,0 1 4 0,-1 0 0 15,-2 1 8-15,-3 1-14 0,1 1-2 16,0 1-5-16,0 2-4 0,0 2-19 0,-2 2-16 0,1-1-27 15,2 2-17-15,2 2-28 0,4 0-35 0,-10 4-31 16,6 0-25-16,4-4-50 0,1 6-185 16,0 2-441-16,1-3 195 0</inkml:trace>
  <inkml:trace contextRef="#ctx0" brushRef="#br1" timeOffset="364208.1164">11618 12577 211 0,'7'-14'296'0,"-2"3"-10"0,-1-2-6 0,1 4-11 0,-1 2-13 0,-1-1-14 15,1 2-22-15,-3 1-14 16,2 0-19-16,-2 2-19 0,0-1-24 0,-1 4-13 0,2-4-17 16,-2 4-12-16,0 0-11 0,0 0-6 0,0 0-9 15,2 14-9-15,-2-4-4 0,-4 2-23 16,4 1-2-16,-2 1-15 0,2 6-11 0,-4-1-15 16,2 3-8-16,1 0-18 0,0-1-28 0,-2 3-18 15,-1-3-30-15,2 3-21 0,-3-2-35 16,2-4-38-16,-1 0-37 0,-2 0-199 0,2-4-470 0,-1-4 209 15</inkml:trace>
  <inkml:trace contextRef="#ctx0" brushRef="#br1" timeOffset="364399.3793">11564 12673 88 0,'-1'-5'292'16,"-1"2"-26"-16,2-1-23 0,0 4-20 0,0-7-23 0,0 7-22 15,2-4-20-15,2 1-27 0,0 1-28 0,9 0-18 16,-4 1-28-16,7 0-34 0,0 2-36 0,7-2-38 16,0 3-32-16,2-4-45 0,1 0-168 0,-5 1-319 15,-2-2 141-15</inkml:trace>
  <inkml:trace contextRef="#ctx0" brushRef="#br1" timeOffset="366039.2119">12078 12522 49 0,'4'-10'288'0,"-1"0"-13"0,0 2-12 0,-2 2-24 0,2 1-19 16,-3 0-26-16,1 2-19 0,-1 2-18 15,0 1-18-15,0 0-11 0,0 0-11 0,0 0-10 16,5 9-14-16,-4-2-4 0,1 5-12 0,-4 0-7 0,5 2-5 16,-3-3-9-16,1 4-3 0,-1 5-7 0,-1-1 1 15,1 1-10-15,0-2-7 0,-3 3-4 16,0-3-11-16,0 1-10 0,-1 0-10 0,0-5-10 16,1-2-10-16,-1 2-1 0,-3-1-5 0,4-2-3 15,-1-3-10-15,1 0 2 0,-1-1-8 0,4-2-5 16,-3 0 12-16,2-1 2 0,-2-1 24 0,3 0 3 0,0-3 3 15,3 2 2-15,-3-2 4 0,0 0 8 16,0 0 8-16,8-3 4 0,-5-2 10 0,1 2 8 0,0-1 7 16,-1 1 6-16,1 0 5 15,-1 0 4-15,0 0-3 0,1-1 0 0,-1 2 2 0,0-1-12 0,1 0-8 16,0 2 1-16,2-1-5 16,0 0-4-16,2-1-2 0,-1 1-6 0,7 2-2 0,-1 0-16 15,5 2-19-15,3-2-16 0,-1 0-18 0,4 0-14 0,0 0-17 16,1 0-2-16,-1-2-4 0,0-2-10 15,0 2 6-15,1-7 7 0,-5 2 22 0,0-2-3 0,-2-2 5 16,0-2 15-16,-3-1 13 0,-3 4 33 16,-5-2 15-16,3-1 25 0,-6 1 21 0,3-2 18 15,-4 0 10-15,-3 5 19 0,4-3 17 16,-4 3 2-16,0 1-2 0,0-1-8 0,0 2 9 0,-1 3-5 16,1-1-10-16,0 1-13 0,0 0-14 0,-3 1-7 0,3-1-10 15,0 4-12-15,0 0-1 0,0 0-4 16,0 0-9-16,0 0-3 0,4 17 8 0,-2-10-14 15,1 6 0-15,-2 1-13 0,2 5-2 0,-2-1-11 16,1-3-1-16,-1 3-1 0,0-3-9 0,-2 3-6 0,0 1-2 16,-1-5-7-16,-1 0-2 15,1 0-7-15,-1-3 7 0,-3 1-5 0,5-4 7 0,-2-4 1 0,-3 2 3 16,6-2 7-16,-4-1-4 0,1 0 5 0,2-1 0 16,1-2 1-16,0 0 0 0,-9-5 1 15,9 1 4-15,-4-1-7 0,4-3 10 0,-3-1 0 16,3-1 5-16,0-1 3 0,0-4 1 15,3-3 3-15,1-2 4 0,-1 3 4 0,1-3-1 0,2 1 2 0,1 1-8 16,0 0-2-16,0 1 2 16,3-3-1-16,0 3-1 0,1-1 1 0,1 2-12 0,-3-1 1 15,1 6 1-15,0 0-1 0,1 2-8 16,0 2-1-16,-3 3 3 0,-1 0-4 0,1 2-10 0,0 1 13 16,2 2 3-16,-3 2 0 0,-1 1-9 0,0 2-12 15,-1 0 1-15,-2 2 0 0,1 5-6 0,-4-2-15 16,-2 3-3-16,-1-1-5 0,-3 6-3 0,-1-5 2 0,-3-2 1 15,-1 5 2-15,-2 0 4 16,-1-3 4-16,3-3 5 0,-2-2 3 0,3 0 5 16,2-3 6-16,-1 0-2 0,2-3 4 0,0 0 8 15,0-2 9-15,2 0 13 0,-1-1 5 0,3 0 2 0,3 0-1 16,-8-2 3-16,8 2-3 0,-6-3 2 16,3 1 2-16,3 2-1 0,-4 0-1 0,4 0-5 0,0 0 2 15,0 0-4-15,0 0 3 0,0 0-4 0,11 5-7 0,-4 2 4 16,-1-4 2-16,5 5 1 15,-2 0-5-15,3 1 4 0,-2 2-7 0,2-1 1 0,2 5 2 0,-4-6-19 16,6 5-4-16,-6-4-15 16,7 1-12-16,-6-2-24 0,4 0-19 0,2 3-25 15,-5-3-56-15,6-1-41 0,-4-1-230 0,-1 0-480 16,1-3 213-16</inkml:trace>
  <inkml:trace contextRef="#ctx0" brushRef="#br1" timeOffset="366537.2633">12993 12581 303 0,'-3'-13'323'0,"2"4"-18"16,-2 2-13-16,-1-1-9 0,2 2-32 15,1 1-22-15,-3 2-24 0,1 1-24 0,0 2-17 0,3 0-14 16,-7 2-18-16,1 3-15 0,0 5-6 0,0 0-13 0,1 3-11 16,0-1-15-16,0 8 0 15,0 2-18-15,1-2 7 0,0 1-9 0,2 0-11 16,0 1-23-16,1-2-13 0,1 1-11 0,2-2-16 15,1-5-17-15,1 1-20 0,-1-2-14 0,2-2-23 16,1 0-17-16,0-3-13 0,2-4-15 16,4 1-14-16,4-5-17 0,1 0-4 0,6-4 6 0,-1-1 16 0,-2-2 20 15,0-5 13-15,0-1 36 0,-3-2 28 0,2-3 37 16,-2-1 25-16,-2-4 30 0,0 4 31 0,-2-1 33 16,-2 0 19-16,-3 2 27 0,-3 5 5 0,0 1 8 15,-1 0 3-15,-2 5-7 0,-1 2-15 16,-1-1-9-16,1 2-12 0,-1 4-8 0,-5-5-15 0,5 5-8 15,-9 2-11-15,2 3-2 0,-1 1-24 16,-2 2 6-16,0 3-2 0,0 6-9 0,3-4-2 0,0 1-6 16,3 4-2-16,-2 3-20 0,6-2-13 15,0-5-17-15,1 1-9 0,2-4-15 0,2 1-10 16,0-2-9-16,2-3 3 0,0-1 1 16,1-3 5-16,1 0 4 0,-1-3 4 0,-3 0 9 0,4-3 2 15,-2-3 19-15,1-2 7 0,-1-3 18 0,-1 1 6 0,0-2 5 0,-3-3 1 16,1-3 4-16,-1 2-5 15,-4 2 6-15,-2-5-8 0,0 5 3 0,-2 3-4 16,-1 0-5-16,-2-1 0 0,1 2-9 0,-3 1-28 16,2 3-25-16,-4-1-36 0,4 4-34 0,1 0-45 15,-2 3-52-15,3-1-46 0,6 1-215 16,-9 1-510-16,9-1 226 0</inkml:trace>
  <inkml:trace contextRef="#ctx0" brushRef="#br1" timeOffset="366755.6885">13346 12561 3098 0,'10'-9'125'0,"-4"2"-16"0,0 0 2 0,-1-1-4 16,0 4-15-16,-3 0-15 15,3 0-12-15,-1 1 5 0,0 0-28 0,2 0 1 0,-1 2-7 16,0-1-11-16,3 2-1 0,-1 4 4 0,2-1-8 16,2 5 3-16,3 6 9 0,-1 1-1 0,-4 3-8 15,-1 4 0-15,-3 3-11 0,-2 9 13 0,-3-8-23 0,-6 1-5 16,1 8-16-16,-5-10-18 15,-7 8-10-15,1-11-21 0,-5 8-23 0,0-11-21 16,4-1-30-16,-4 0-35 0,0-3-43 0,6-1-49 16,-5-2-241-16,7-3-552 0,-3-5 244 0</inkml:trace>
  <inkml:trace contextRef="#ctx0" brushRef="#br1" timeOffset="367453.6727">13813 12637 150 0,'0'-7'283'0,"1"5"-18"0,2-4-13 0,0 3-12 16,-3-1-16-16,1 2-16 0,1-1-9 0,-1-1-19 0,-1 4-22 15,2-4-16-15,-2 2-13 16,0 2-19-16,0 0-7 0,0-3-12 0,0 3-8 0,0 0-9 15,1 9-8-15,2-3-9 0,-3 3-5 16,0 3-5-16,1 2-7 0,2 5 2 0,-3 3-7 16,3-2-6-16,0 3 36 0,-3-1-8 0,0 3-5 0,1-1-9 15,2 3-16-15,4-2-12 0,-4 1-18 16,1-2-23-16,2 1-14 0,-4 1-42 16,0-5-23-16,1 1-12 0,-3-7-28 0,0-1-22 0,-2-1-31 15,-1 1-15-15,1-7-191 0,-3 1-438 0,0-2 195 0</inkml:trace>
  <inkml:trace contextRef="#ctx0" brushRef="#br1" timeOffset="367706.6841">13796 12686 70 0,'7'-20'226'0,"0"1"-13"0,3 2-18 0,-3 5-11 15,3 0-16-15,0 1-5 0,1 0-15 0,2 4-12 16,-1 0-9-16,1 0-12 0,2 1-10 0,1 3-10 15,5 1-9-15,-4-1-10 0,-3 2-3 0,3 2-10 16,-1 2-4-16,-2-1-8 0,-3 3-3 0,-1-1-7 0,2 4 5 16,-5 4-5-16,-1-2-3 0,-2 2-4 15,-2 1-1-15,-7 6-6 0,-4 1-6 0,-1 0-10 0,-6-1-10 16,-1 0-4-16,-5-3-8 0,-9 8-7 16,8-9-11-16,2-3-20 0,-1-1-17 0,2 0-24 15,6-3-21-15,1-2-31 0,5-2-26 0,1 1-167 16,-2-2-362-16,4-2 160 0</inkml:trace>
  <inkml:trace contextRef="#ctx0" brushRef="#br1" timeOffset="369218.3332">14199 12671 139 0,'4'-6'258'0,"2"-1"-8"0,-3 1-19 0,-1-2-16 16,1 1-15-16,-1-1-12 0,-4 1-10 0,2 0-19 0,-3 2-9 16,2-1-13-16,-2 1-10 15,-3 0-12-15,-1 1-13 0,2 2-7 0,-2 0-8 16,-3-1-7-16,0 1-15 0,3 2-6 0,0 2-6 0,-3 2-4 16,-3 2-7-16,5 0-1 0,-2 1-6 0,-1 2 0 15,1 0-7-15,2 0-2 0,-2 1-2 0,1 4-4 0,1-3-1 16,2 3-5-16,2 0 2 0,1-2-6 0,-1-1 2 15,2-3-6-15,1 2-4 0,4-3-4 0,0 0-6 16,-2-3-3-16,3 3-1 16,2-5 3-16,1 2 1 0,0-2-3 0,3-4 4 0,-2 0-1 15,2-2 3-15,-3 3 0 0,6-7 0 16,-2-1 2-16,-4 4 21 0,-1-1-8 0,1 0 13 0,0-1 1 16,-3 2 5-16,2-2-2 0,-3 4 4 0,-2 0-4 0,-1 3-5 15,7-6-6-15,-7 6-3 0,3-3 1 16,-3 3-3-16,0 0 3 0,0 0-9 0,0 0 6 15,6 9-9-15,-5-7-14 0,3 0-8 16,0 4-3-16,2-1-14 0,1-4-4 0,3 5-8 0,-2-5-4 16,5 2-4-16,-2-1 7 0,-1-2 2 15,4-2 7-15,0-2 0 0,-4 0 6 0,0-1 4 0,3-4 8 16,-5 0 8-16,-1-2 4 0,-1-4 1 0,-2 2 3 0,-2-2 7 16,-1 0 6-16,-4-5 16 0,0 6 0 15,-1 0 7-15,1 2 6 0,-1 0 6 16,-2 0-2-16,2 5 0 0,1 0-10 0,-1 2-4 15,1 1-4-15,2 2-3 0,1 2-1 0,-6-3-1 0,6 3-2 16,0 0 0-16,-7 9-4 0,7-4-13 16,0 2-2-16,3 2-8 0,1 2-8 0,3 0-7 15,2 2 2-15,-1 0-10 0,5 2 2 0,-5-3-5 16,4 0 0-16,0 2 4 0,1 1 4 0,-3-7 0 16,-2 2 9-16,-1-1-4 0,0-5 7 0,0 3-1 0,0-1 11 0,-4 0 0 15,1-1-1-15,-1-2 12 16,0 2 5-16,-3 0 9 0,0-1 4 0,-3 1 0 0,0 0-5 15,-4 1 3-15,0-2-1 0,0 0-2 16,-1 0 1-16,-1 0 1 0,1-2-8 0,0 2 2 16,2-2-6-16,2 0 4 0,-1-1-3 0,5-1 2 15,0 0-19-15,0 0-10 0,0 0-5 0,0 0 2 0,22-7-6 16,-7 3 1-16,5-2 1 16,2-4 0-16,-1-1 3 0,-1-3 0 0,0 1 5 15,-2-3 1-15,2 2 8 0,-2-2 9 0,0-1 14 16,-5-1 12-16,5 2 15 0,-8 1 7 0,-3 3 8 0,2 1 4 15,-8 2-3-15,3 4-7 0,-4-2-3 0,-4 1-4 0,3 1-3 16,-5 1-6-16,-4 1-5 0,1 2 0 0,-3 1-3 16,-3 1-4-16,1 3 3 0,1 2-8 15,0-1 0-15,3 3-7 0,2-2 2 16,1 4 0-16,1 3-3 0,3-1-2 0,3 1-3 0,3 2-10 16,3 5-15-16,2-2-13 0,4 0-4 0,-1 0-8 0,0-2-3 15,3-1-11-15,-3-4 3 0,-1 0 3 16,5 2-3-16,-3-4 1 0,-2 0 6 0,-2-1 6 0,-1-2 2 15,-4-3 2-15,1 0 8 16,-1 0 15-16,-1 0 8 0,-2-3 12 0,0 0 2 0,-5 4 4 0,5-4 6 16,-12 1 1-16,2-3 1 15,0 0 4-15,-4 1 5 0,-3-2 0 0,-2-3-1 0,2 5-1 16,3-4-7-16,-2 3 1 0,2-2-1 16,0 2-6-16,4 1 4 0,0 0-3 0,3 0 1 0,1-1-3 15,6 2-7-15,-11 0-2 0,11 0 1 0,-3 4-6 0,3-4 0 16,0 7-12-16,7-2-10 15,-1-2-3-15,2 0-7 0,5 3 0 0,1-3-5 0,7 0 2 0,0-1-5 16,1 1 5-16,1-3 3 0,0-3 8 0,-2 1-1 16,0-1 11-16,0-3 3 15,-1-1 20-15,-1-2 19 0,-1 0 13 0,1-2 16 16,-4-2 7-16,1-1 4 0,-2 0 4 0,1-3 6 16,-4 0 5-16,0-2 5 0,-2 2 4 0,-3 6 2 0,-1-1-5 15,-3 4-10-15,0-1-7 0,-2 1-3 16,0 1-10-16,-2 2-2 0,-2 0-10 0,0 0-6 0,-1 3-2 15,-4 0-6-15,2 4-4 0,-3-1-4 16,2 3-2-16,-1 1 2 0,-1 4-7 0,2-3 7 0,1 6-9 16,-2 0-1-16,3 2-6 0,3-2-6 15,-1 7-9-15,6-6-4 0,2-1-6 0,-1-1-12 16,2 0-1-16,5 0-2 0,-3-4-7 0,6 1 0 16,-1-3 5-16,1-2 4 0,-1 0 3 0,2-3 3 15,-1 0 5-15,2-3 4 0,-2-2 4 0,2-2-1 16,-1 0 1-16,3-4 3 0,0 0 11 0,-3-2 4 15,2-3 7-15,-5 1 4 0,-1 3 2 0,2-5 9 16,-2 1-3-16,-4 3 6 0,-1 0-3 0,-2 4 6 16,0-3-4-16,-1 2-2 0,0 0 0 0,-2 3 5 0,-2 2-13 15,1-1 1-15,0 2-11 16,-1 0 4-16,2 4-6 0,-6-2 1 0,6 2-4 0,0 0 6 16,-13 10-8-16,8-4 4 0,0 1-1 0,1 5 0 0,0 1-4 15,4 1 0-15,-1-2 7 16,1 2-14-16,1 6 4 0,2-2-4 0,1 3 6 0,-1-7-7 15,2 0 0-15,-2-1 0 0,1-1 2 0,0 1 0 16,1-2 3-16,-2-2-3 0,-1-1 3 0,0 0 4 0,-1-3-1 16,0 1-5-16,0-2 6 0,1-1-3 15,-2 3 4-15,1-4-3 0,0 3 3 0,-1-5 1 16,3 4 1-16,-3-4-10 0,5 3-14 0,-5-3-24 0,13 0-19 16,-3 0-27-16,-1-2-23 15,6 0-20-15,0-2-24 0,7-2-27 0,0 2-40 16,-1-2-190-16,-1 0-451 0,0 0 199 0</inkml:trace>
  <inkml:trace contextRef="#ctx0" brushRef="#br1" timeOffset="369378.7378">15225 12734 113 0,'-3'-4'332'0,"3"4"-17"16,-3-8-27-16,2 4-26 0,1 4-26 0,0-6-25 0,0 0-21 0,-3 0-20 15,3 1-34-15,0 5-45 16,-2-9-59-16,2 6-78 0,0 3-102 0,-3-6-216 0,0 1-394 16,-3 1 175-16</inkml:trace>
  <inkml:trace contextRef="#ctx0" brushRef="#br1" timeOffset="373930.7825">11076 9267 177 0,'0'0'190'0,"-5"0"-17"0,5 0-13 16,0 0-6-16,-7 2-2 0,7-2-4 0,-6-2-2 15,6 2-1-15,0 0-9 0,-7 0-6 0,7 0-13 16,-4 0-6-16,4 0-9 0,0 0-6 0,-4-1-7 0,4 1-4 16,0 0-5-16,-6-2-1 0,6 2-10 0,0 0-1 15,-1-3-6-15,1 3 0 0,-6-4-12 0,5 1-3 16,-1-1 0-16,1-4-1 0,-2 4 2 16,0-3 4-16,0 2 0 0,0-5-3 0,2 1-4 0,-3-3-3 15,1 1-2-15,1-2-9 0,0 0-1 0,-1-7-1 0,0 0-3 16,4-1-3-16,1-7-1 0,3-5-6 15,2-6 2-15,5-3-1 0,2-2-7 0,10-21 2 0,6 4-4 16,4-3-1-16,6 3-2 0,8 0 1 0,4-4-1 16,10 0-1-16,3-3-1 15,7 3-2-15,8 1-3 0,3-1-11 0,2 0-7 16,1 8-5-16,1 5-10 0,2-1-5 0,-2 4-9 0,-1 1-6 16,-1 6-1-16,-5-1-4 0,-3 6-3 0,-6 4 7 0,-2 1-2 0,-9 4 0 15,-20 14-3-15,2-3 3 16,-6 3 0-16,-7 5 0 0,-3 2 0 15,-2-1-8-15,0 3 8 0,-3 0-2 0,-4 3-4 0,-3-1 1 16,-4 2 0-16,-1 1 1 0,0-2 5 0,-2 1 3 16,-2 0 3-16,1 1 10 0,-2 1 6 0,-4-1 1 15,7-1 3-15,-7 1 10 0,0 0 3 0,6 0 6 0,-6 0 1 16,2-3-5-16,-2 3-4 0,0 0-6 0,0 0 0 16,-1-4 5-16,1 4-7 0,-5-2-4 15,1 0 6-15,-1 1 1 0,0 0-3 0,-2 1 8 16,1-1 0-16,-2-1-7 0,0 0 3 0,-2 2 8 15,-3-4 5-15,2 3-2 0,-2 0 5 0,-1 0-2 0,3 1 8 16,-2 0 0-16,-1 0-3 0,0 0 3 16,3 0 0-16,-2 0 1 0,0 0 7 0,-2 0 12 0,5 1-6 15,2-1 6-15,-1 0 4 0,4 0 0 16,-4 1 4-16,6-1 1 0,-1 1 4 0,4-1 1 0,0 0-7 16,0 0 0-16,0 0-7 0,0 0-1 0,0 0-5 15,10-5-3-15,0 5-2 0,4-3 4 16,2 3 5-16,5 0-1 0,0 0-4 0,1 0 0 0,0 4 4 15,-2 0-1-15,0 0 0 0,-4 1 3 16,-2 1 7-16,-3 3 4 0,2 2 5 0,-2 4 1 0,-3 2 4 16,-5 2 0-16,-5 5-1 0,-4 0-4 15,-8 8-3-15,-3 0-10 0,-8 4-20 0,-4-3-28 0,-2-3-12 16,-3 0-33-16,-5-2-42 0,2-1-64 16,-2-2-114-16,0-3-318 0,1 1 140 0</inkml:trace>
  <inkml:trace contextRef="#ctx0" brushRef="#br1" timeOffset="375388.7827">14079 6408 170 0,'-1'-24'223'0,"-2"1"-4"0,0 2-11 0,-1 7-8 0,-3-3-12 0,0 5-7 16,0 5-15-16,-3-2-16 0,0 2-18 15,-1 4-5-15,-2 0-16 0,-1 4-15 16,1 4-6-16,-1 2-9 0,-3 7-8 0,0 3-5 16,2 5-12-16,2 2-2 0,-4 9-4 0,5 2-5 0,2 1-4 0,0 4-4 15,3-2-3-15,0-1-6 16,4 1 1-16,0 0-6 0,2 1 0 0,1 0-3 16,0 2 0-16,0-3-14 0,1 0-16 0,-1 0-20 0,0-3-17 0,-1-1-17 15,-2-7-20-15,0-2-17 0,-1 1-20 16,0-1-15-16,-2-1-14 0,-1-4-30 0,0-3-158 0,0-5-366 15,0-1 162-15</inkml:trace>
  <inkml:trace contextRef="#ctx0" brushRef="#br1" timeOffset="376038.8146">13576 6830 4 0,'-1'-15'238'0,"0"2"-21"0,0 2-21 0,1 2-21 0,0 0-17 16,1 2-14-16,0 1-15 0,3 0-9 15,2 0-12-15,2-1-12 0,3 2-3 0,4-1-3 16,6 0-10-16,0 0-8 0,4 3-5 0,-1 0-8 16,3 1-5-16,1-1-3 0,-1 1-2 0,1-1-8 0,-1 2-2 15,-2-1-1-15,0 1-5 0,-1 0 3 16,-3 0-8-16,-5 1 2 0,-2 0-3 0,-4 0-2 0,-3 0 3 16,0 1 2-16,0 0 2 0,-4-1 6 0,3 1 3 0,-5 1 3 15,2 2-2-15,0 1 1 16,-5-3-1-16,2 4-2 0,-4 1-6 0,4 1-3 0,-3-2-3 0,2 3-4 15,-2-1-2-15,3 1-3 16,0-2-1-16,0 3-2 0,3 1 3 0,1-2-10 0,3 2-1 16,1-1-16-16,2 1-7 0,3-5-7 15,-2 3-7-15,3-2-18 0,2-1-2 0,-2-3 3 16,4 2 0-16,-5-5 5 0,4 0 9 0,-3-2-2 16,3-2 9-16,-5-2 6 0,1-1 13 0,-3-1 11 0,-2 0 13 15,-1-3 5-15,-1-1 2 0,-2 1 2 0,-4-1 0 0,0-1 3 16,-2-1-2-16,-3 2 3 15,0-1 0-15,-4 0 4 0,-1 0 0 0,-1 3-1 16,1-1 8-16,-4 2 2 0,3 1-6 0,-2 3-5 16,2-2-3-16,-3 4-3 0,4 1-3 0,2 1-4 0,-2 2-4 15,1 0 0-15,2 2-2 0,0 1-21 16,0 0-10-16,1 2-11 0,1 3-6 0,2-2-12 0,2 1-11 16,-1 1-11-16,5-1-8 0,0 2-12 15,1-1-13-15,3 1-9 0,3-2-6 0,1-3-6 16,3 0-6-16,3-3-1 0,3-1-8 0,4-4 8 0,1-1 11 0,-1-2 1 15,0-3 10-15,0-2 28 16,-1-3 26-16,-4-3 24 0,4 1 26 0,-5-4 23 16,-1-2 25-16,6-9 21 0,-9 5 21 0,3-5 14 15,-6 10 20-15,-3-1 12 0,2 0 6 0,-6 8 7 0,-1-4-5 16,1 4-7-16,-4 1-5 0,0 4-6 16,0 1-9-16,0-1-5 0,0 2-9 0,0 3-10 0,-1-1-12 15,1 2-6-15,-3-2-11 0,3 5-16 0,-3-1-6 16,3 1-8-16,0 0-5 0,-7 9-13 0,3-2-4 15,1 6-9-15,0 5-6 0,1 3-7 0,0 2-8 0,2 4-9 16,0-3-19-16,2 13-13 0,0-1-14 16,1-1-13-16,-3-8-16 0,0 1-18 0,0-2-13 0,0 0-19 15,0-1-21-15,2-1-8 16,-2-2-215-16,-2-3-430 0,2-6 190 0</inkml:trace>
  <inkml:trace contextRef="#ctx0" brushRef="#br1" timeOffset="376293.4989">14610 6519 50 0,'10'-38'307'16,"1"5"-17"-16,-7 11-6 0,-1 1 1 15,3 7-9-15,-5 4-33 0,1 2-21 0,0 2-23 0,1-1-21 16,-1 3-19-16,-1 0-17 0,1 3-18 0,-2 1-12 0,0 0-4 16,2 14-12-16,-2-2-9 0,0 7-10 15,0 3-8-15,-1 0-7 0,1 3-11 0,0 0-15 0,-2 12-11 16,2-11-13-16,-2 0-13 0,0 9-9 15,4-9-16-15,-4 0-14 0,1-2-16 0,-1 3-15 0,2-1-16 16,-4-1-23-16,1-2-22 0,-1 0-19 16,3-1-30-16,-2-5-12 0,0-2-36 0,3-2-140 0,-3-2-398 15,0-5 177-15</inkml:trace>
  <inkml:trace contextRef="#ctx0" brushRef="#br1" timeOffset="377168.1555">14826 6710 8 0,'4'-9'304'15,"-1"2"-21"-15,-1 0-15 0,1 3-18 16,-3 1-17-16,2-1-16 0,0 1-16 0,-1 0-17 16,0 2-17-16,-1 1-22 0,2-2-13 0,-2 2-13 15,0 0-13-15,0 0-10 0,0 0-8 0,0 7-13 0,0-3-15 16,1 1-15-16,1 1-14 0,0 1-17 16,2-2-24-16,1 2-16 0,1-1-14 0,1 3-16 0,1-4-3 15,0 1-11-15,4-1-9 0,-1 0 1 0,-1-3 5 0,0 0 10 16,0-2-1-16,-1 0 18 15,-1-3 15-15,-1-2 17 0,0 2 13 0,-2-3 11 0,-1-1 12 16,-1-2 13-16,-3 4 5 16,0-6 6-16,-2 0 0 0,-3 0 11 0,0-1 4 0,-2 1-3 0,-1 0 2 15,-4-1 1-15,1 2 0 0,-6-3 5 16,6 4-2-16,0 0 6 0,-1 2-11 0,0 1-1 0,3 3-8 16,1-2-7-16,0 1-6 0,4 2-2 0,-1 0-5 15,1 0-1-15,1 1-18 0,0 0-13 0,3 1-8 16,0 0-2-16,0 0 0 0,0 0-1 0,0 0-1 0,12 3 1 15,-3 0-1-15,7 1-1 16,5-1 0-16,-1 1 1 0,2-2 3 0,-1-1 0 16,1 0-1-16,0-1 1 0,-7 1 3 0,-1-2-1 15,-1 1 4-15,-3 0-1 0,4-1-2 0,0 1 7 0,-6-1 0 16,1 1 12-16,-1-2 5 0,-2 2 6 16,3 0 6-16,-5-1 1 0,2 0 5 0,2-1 2 0,-4 1-2 15,-1 0-3-15,-3 1 0 0,6-1 2 0,-6 1-1 0,3 0-1 16,-3 0-2-16,4-2 3 0,-4 2-1 15,0 0-5-15,0 0-1 0,0 0 7 0,4-1 6 0,-4 1 3 16,0 0-17-16,0 0-6 0,0 0-3 0,0 0 4 16,0 0-6-16,0 0-2 0,0 0-2 15,0 0 4-15,0 0-9 0,0 0 4 16,2 4 7-16,-2-4-5 0,0 0-6 0,-3 8-2 0,1-5-1 16,1 3-1-16,-1 1-6 0,0 2 1 0,0 0 6 15,-1 4 0-15,1-2-7 0,0 2 2 16,-1 0 9-16,3 1-13 0,-1 0-15 0,0-1-3 0,2 0 1 15,0 0-2-15,1-3-8 0,2-1-2 0,0-1 6 16,1-2-11-16,0 0 2 0,2-2-8 0,3 2 3 0,0-4-1 16,-1-1-3-16,4-1 6 0,1-2 8 0,0-3-3 15,-1 1 7-15,1-3 2 0,-4-2 7 0,1 2 15 16,-1-2 13-16,-1-2 9 16,-1 1 14-16,-4 2 15 0,1 0 2 0,-1 3 4 0,-2-1-1 15,0 0-3-15,0 2-5 0,-1-1-1 0,0 1-4 0,0 2-5 16,-1 2-1-16,0 0-10 0,-3-4-3 0,3 4-3 15,0 0-1-15,-8 6-2 0,4-2-15 0,1 0-13 16,-1 4-3-16,3-1-10 16,-1 2-16-16,1 0-14 0,2-2-5 0,2 2-4 0,0-1 1 0,3-2-2 15,1 0 3-15,2 0 1 16,0-3 1-16,4-1 5 0,0-2 3 0,0-1 8 0,0 1 5 0,-2-2 13 16,-1 0 17-16,1-5 20 0,-1-1 11 0,0-2 14 0,0 1 12 15,-3-4 9-15,-3 0 5 16,2 0 6-16,0-5-6 0,-4 3 1 0,0-6-2 0,-2 2-2 15,-2-2-8-15,0 3-1 0,-1 0-5 16,-4 0 2-16,1 5-8 0,0 0-6 0,-1 1-11 0,0 4-21 16,0 0-15-16,-1 2-29 0,-1 3-27 15,0 2-30-15,2 2-25 0,-1 3-41 0,1 1-25 0,1 4-34 16,1-2-221-16,3 2-486 0,0 3 215 0</inkml:trace>
  <inkml:trace contextRef="#ctx0" brushRef="#br1" timeOffset="377409.4896">15735 6407 267 0,'4'-11'385'0,"-1"4"-50"0,0-1-20 0,-2 3-25 0,1 2-22 16,-1-1-25-16,-1 0-15 0,0 4-27 15,2-3-11-15,-2 3-22 0,0 0-17 0,-6 11-16 16,-1-1-14-16,-2 3-14 0,-2 6-7 0,-3 4-7 0,-3 10-16 0,2 1-26 15,1 2-15-15,1 2-9 16,-1 2-24-16,4-3-15 0,2-3-18 0,1 2-24 0,1-1-15 16,3-10-18-16,2 0-18 0,2 1-24 0,-1-4-14 15,3-2-20-15,0-7-21 0,1-3-16 0,0-2-25 16,3-1-174-16,-1-4-432 0,4-1 193 16</inkml:trace>
  <inkml:trace contextRef="#ctx0" brushRef="#br1" timeOffset="377768.2767">16021 6493 47 0,'1'-8'333'0,"1"-1"-29"0,-5 1-20 16,3 4-13-16,-3-2-22 0,-1 2-18 0,1 1-19 0,-2 0-15 16,-1 0-19-16,0 2-13 0,-2 2-18 0,-2-1-16 0,-1 4-12 15,-3 3-11-15,1 0-13 0,2 2-10 16,2 2-7-16,-2-1-5 0,4 0-10 15,0 3-15-15,4 0 8 0,2-1-25 0,2 2-11 0,2-2-13 16,3 1-8-16,2-1-9 0,0 2-6 0,2-2-4 0,3-3 1 16,-3 1-1-16,4 3-1 15,0-4 5-15,-3-1 0 0,-4-2 3 0,2-1-3 16,-2 2 9-16,0-3 12 0,0 1 9 0,0 0 5 0,-1 0-1 0,-2-1 9 16,-1-1 4-16,-1 0 3 0,1 1 8 0,-1 2 8 15,-1-2-10-15,-4 2-3 0,2-1 0 0,-2 1-2 16,-4 1-8-16,0 2 3 0,-6 0-4 15,2 0-7-15,-3-2-18 0,0 1-16 0,0-1-2 16,-6 2-31-16,0 1-25 0,6-4-30 0,0-2-28 16,0 0-40-16,1-1-32 0,3-4-50 0,2 1-220 0,0-2-512 15,1-2 227-15</inkml:trace>
  <inkml:trace contextRef="#ctx0" brushRef="#br1" timeOffset="378045.3327">16242 6333 100 0,'7'-4'321'0,"-1"1"-36"0,1 1-20 15,-3 2-3-15,3 0-9 0,3 2-19 0,-3-1-12 0,0 5-26 16,0 0-12-16,0 1-6 0,0 5-20 16,2 0-14-16,-1 5-14 0,-1 2-15 15,0 2-8-15,-1 0-15 0,0 2-9 0,-1 2-17 0,1 1-1 16,-2 1-9-16,0 7-2 0,-1-6-8 0,-2-2-4 15,-3 9-6-15,2-9-9 0,-5 0-15 0,0 0-3 0,-2 1-10 16,-3-5-18-16,-1 2-9 0,-3 1-14 16,-2-3-13-16,-1 0-21 0,-1-4-23 0,-2 1-32 0,-1-3-35 15,3-2-40-15,-1-2-49 0,0-4-189 16,5 0-481-16,-2-4 212 0</inkml:trace>
  <inkml:trace contextRef="#ctx0" brushRef="#br1" timeOffset="378988.4314">16674 6517 2739 0,'6'-2'96'0,"1"-1"-41"16,-2 2 10-16,-1-1-33 0,-1 1-15 0,-1-1-6 0,-2 2 4 0,7-1 6 16,-7 1 8-16,4-3 18 15,-4 3-1-15,3-2 7 0,-3 2-4 0,0 0-2 0,0 0-8 16,3-1-10-16,-3 1 2 0,0 0-6 0,0 0-7 16,0 6 3-16,0-3-7 0,0 1 6 15,0 5-6-15,0 0 0 0,0 4-2 0,0 1 3 0,0 0-2 0,0 0-2 16,0 0-1-16,0 1 2 0,-3 6-5 15,1-7 6-15,1 1-8 0,-1-2-4 0,0 0 1 16,-1-1-9-16,3 0 0 0,-4-3-3 0,4-4 1 16,-2 2 3-16,2-3 1 0,-1 0 2 0,-1-1-2 0,0 0 2 15,2 0 5-15,0-3 12 16,0 3 0-16,0-3 0 0,0 0-4 0,0 0 1 16,0 0 0-16,-3-10-4 0,1 4 3 0,2-1 3 15,-2-2 5-15,2-3-2 0,0-4-1 0,2-2 4 0,0-2-5 16,1-1-3-16,2-4 2 0,1-1 1 0,4-8 4 0,-2 10-1 15,5-13-1-15,0 5 7 0,0 7-7 16,2 3-5-16,1 2-1 0,-1 2-2 0,0 3-3 0,1 2 1 16,-2 4 0-16,0 2-3 0,0 4 0 15,-1 1-1-15,1 2-6 0,0 2 6 0,1 4-3 16,-3 1 4-16,2 2-12 0,-2 1 3 16,2 5-3-16,-1 3-3 0,-3 2 1 0,1 0 0 0,-2 5 0 15,-2 0-1-15,0 9 3 0,-1-8-3 0,-5 0-14 0,0-1-4 0,1 10-10 16,-2-8-14-16,-3-2-19 15,-1 0-25-15,-1 1-38 0,3-2-38 0,-4-1-44 0,2-6-27 16,-1 1-217-16,1-6-499 0,-1 1 221 16</inkml:trace>
  <inkml:trace contextRef="#ctx0" brushRef="#br1" timeOffset="379518.4058">17593 6467 168 0,'-6'0'211'16,"6"0"-7"-16,0 0-8 0,0 0-7 0,0 0-11 0,-8-2-13 15,8 2-8-15,-2-2-15 0,2 2-15 16,0-4-10-16,-1 1-8 0,-1-1-12 0,2 3-5 16,-1-3-11-16,0 0-8 0,1-1-2 0,0-1-9 0,-2 2-4 0,2-2 0 15,0 2 0-15,-1-2-5 0,-1 1-5 16,2 1-6-16,0-1-2 0,0 1-8 0,-1-1-3 0,0 2-2 15,1-2-2-15,-2 1-3 16,1 0 0-16,-1-1-4 0,2-1 1 0,-3 2-1 0,2-1 5 16,0 1 3-16,-1 1 3 0,-1-1-1 15,3 0-3-15,-1-1-2 0,-2 3 0 0,3 0-4 0,-3-1 1 16,3 3 5-16,-3-4-11 0,2 2-6 16,1 2-2-16,0 0 1 0,0 0 1 0,-10 9 0 15,6-2-3-15,-4 3-1 0,1 2-2 0,2 3 3 0,-2 5 1 0,0 1-3 16,2 1 0-16,0 4 0 15,0 1 2-15,1 7-2 0,0 2 3 0,3-10-18 0,0 10-4 0,0-12-15 16,1 4-14-16,-1-2-20 16,0-1-23-16,-1 10-31 0,-1-11-42 0,1-1-34 0,-4 1-241 0,1-1-472 15,-5-2 209-15</inkml:trace>
  <inkml:trace contextRef="#ctx0" brushRef="#br1" timeOffset="380237.2139">17340 6677 8 0,'-1'-11'322'0,"0"-2"-30"0,-1 5-28 15,2 0-27-15,0 1-26 0,0 1-21 0,2-3-14 16,1 5-14-16,2-5-20 0,0 5-10 16,2-4-13-16,5 1-12 0,2 2-14 0,2-1-12 0,6 1-9 15,0-1 3-15,2 2-17 0,-1-1-6 0,1 1-7 0,-3 1-5 16,-1-1-2-16,-4 0-5 0,-1 3-6 15,-2-1 2-15,-4-1 4 0,-1 2-5 0,-1 1-1 0,-3 0-2 16,-1-1 3-16,1 0 0 0,-4 1-1 16,6-1 4-16,-6 1 3 0,0 0-1 0,5 1 9 15,-5-1-16-15,0 0 2 0,-7 8-8 16,4-3 0-16,-2-1-5 0,1 3-1 0,-1-1 4 0,2 1-3 16,-1 2-6-16,2-1-7 0,1 0-4 0,1 0-14 15,1 0-5-15,3 1 1 0,-1-1-4 16,2-1-2-16,3-1-9 0,1-1-6 0,0 0 3 0,4 2 5 0,0-4-1 15,1-1 3-15,0-2 4 0,-1-2 3 16,1 0 3-16,-1-2 6 0,-2-2 13 0,2-1 8 0,-5 0 7 16,1-4 6-16,-2 0 4 0,1-8-1 15,-4 4 7-15,1-2 4 0,-4-1 0 0,-1-1 2 16,-1-2-4-16,-1 3 0 0,-2 4 17 0,1 2-9 0,-1 0 3 16,-2 3-2-16,-1-1-8 0,-1 4-4 15,1-1-4-15,-2 4 1 0,-2-2 9 0,1 4-17 16,-3-1-4-16,1 4-2 0,0-1-1 0,3 1-6 15,0 2 0-15,1 1-8 0,-1 1-10 0,2 1-6 0,0 2-15 16,2 3-10-16,3-1-6 0,1 2-10 16,1 1-9-16,3-2-5 0,1 0-5 0,1-1-7 15,3-2-8-15,1-3-8 0,1 1-5 16,4-2 8-16,0-1 4 0,0-3 15 0,8-2-8 0,-7 0 14 0,6-5 7 16,-1 1 6-16,-2-5 16 0,-1 0 25 0,1-2 18 0,-1-3 21 15,0-2 20-15,-1 1 15 0,-2-2 12 16,-2-3 5-16,3 1 14 0,-4-1 5 0,-1 1 7 0,0 2 5 15,-2 0 6-15,-1 5 5 0,-4 5 6 16,1 0-5-16,0 0 0 0,-2 4-26 0,-1 1-8 0,0-1-11 16,1 1-11-16,-1 1-5 15,-1 2-7-15,0 0-6 0,-1 9-4 0,-2 0 2 0,0 5-11 16,-1 5 0-16,1 3-3 0,-1-1-17 0,1 4-8 0,0-1 2 16,2 2-12-16,0 1-12 0,-1-1-1 15,2 2-19-15,0-2-9 0,3 10-14 16,-2-13-26-16,2-2-29 0,-1 1-30 0,-1-3-35 0,0-5-29 15,2-2-58-15,-1-4-184 0,-1 0-494 16,0-4 219-16</inkml:trace>
  <inkml:trace contextRef="#ctx0" brushRef="#br1" timeOffset="380468.2441">18208 6278 211 0,'3'-16'367'16,"-3"3"-28"-16,1 6-30 0,-1-2-28 0,3 3-30 0,-3 3-22 15,3-2-17-15,-3 1-21 16,0 2-19-16,0 2-17 0,0 0-16 0,0 0-8 0,0 0-9 0,-3 18-9 16,3-3-12-16,-4 7 6 0,4-1-23 15,-3 2-8-15,0 4-10 0,0-2-17 0,2 1-15 0,1 2-6 16,0-2-22-16,0 9-18 0,0-8-18 16,-3-2-25-16,2 0-20 0,-1 0-31 0,2 0-30 15,-1-4-44-15,-2-1-38 0,3-1-54 0,-3-7-177 0,2-2-485 0,-2-3 215 16</inkml:trace>
  <inkml:trace contextRef="#ctx0" brushRef="#br1" timeOffset="381308.2631">18377 6516 283 0,'3'-4'322'0,"-2"2"-26"0,-1-1-25 0,3-1-16 15,-3 3-21-15,0 1-19 0,3-3-5 0,-3 3-25 0,0 0-17 16,0 0-17-16,0 0-14 0,-3 11-16 15,3-6-10-15,-3 1-18 0,3 3-5 0,0-2-19 16,0 1-17-16,3 2-8 0,0-1-17 0,0 0-14 0,1-1-16 16,2 0-14-16,1 1-8 0,4-2-9 15,-3-1-3-15,2-3-4 0,0-2 1 0,0 3 7 0,1-8 4 16,-2 1 6-16,-1 0 4 0,3-7 7 16,-5 1 5-16,0-2 9 0,-1-1 3 0,-2 0 12 15,-1-3 3-15,-4 2 2 0,-1-2 6 0,-1 2 4 16,1 0 5-16,-2 0 2 0,-4 2 0 0,2 1 0 0,-3 1-2 15,-1 0-4-15,3 1-5 0,-4 3-3 16,2 0-5-16,2 0 0 0,0 2-2 0,1 0-5 16,1 3 2-16,0-2-8 0,2 1 7 0,0 1-19 0,4 0-9 15,-6 1-3-15,6 2 4 0,0 1-1 0,0 0 3 0,3 1-1 0,1 0-5 16,3 0 5-16,3-1-7 16,3 1 2-16,2 0-2 0,-1-1 5 0,7-2 2 15,1 1 4-15,0-3-1 0,-1 0 1 16,-5 0 2-16,-1 0 2 0,2 0 10 0,-1-1 6 0,-1-1 5 0,-2 1 9 15,0-2 2-15,-4 3 7 0,1-2 8 16,-3 2 5-16,-2 0 3 0,1-1-2 0,-3-2 3 16,-3 3-4-16,7-1-1 0,-7 1-7 15,6 0-4-15,-6 0-3 0,4 0-3 0,-4 0-3 0,0 0 2 0,0 0-9 16,0 0 2-16,3 2 0 0,-3-2-6 0,-6 5 3 0,6 1-2 16,-4-2-2-16,1 0-9 15,3 1 2-15,-3 2 6 0,-1-1-18 16,2 0 0-16,1 1 0 0,-3 1-8 0,4-1-12 0,-2-3-10 15,1 1 0-15,4 2 11 0,-3 0-24 0,4-1-2 0,-1 0-7 0,4-1-4 16,-1 1-4 0,2-1 2-16,1-2-5 0,-1 1 3 0,2-3 4 0,0 2 5 15,0-3 6-15,-2 0 4 0,3 0 9 0,-2-2 9 16,0 1 12-16,0 0 16 0,-4-1 21 0,1 0 25 16,-1 1-6-16,0-1 7 0,-2-1 2 15,1 2 13-15,-4 1-7 0,6-1 4 0,-5-2-3 0,-1 3-6 16,3-1-8-16,-3 1-3 0,0 0-4 0,0 0-10 0,0 0-7 0,0 0-2 15,0 0 3-15,0 0-14 16,0 0-9-16,-7 8-9 0,7-5-13 0,0 2-8 0,4-1-6 16,-1 2-8-16,1-3-9 0,3 3-8 15,5 0-4-15,0 1-3 0,1-3 0 0,1 2 3 0,1-3 5 16,0-3 7-16,2 0 6 0,-1-3 8 16,0-3 13-16,-2 2 12 0,1-4 22 0,-2-1 23 0,-1-2 15 15,2-4 12-15,-4-2 8 0,-1-1 9 0,-1-1 8 16,-1 0 11-16,-5 0-2 0,0 2 1 15,-3-3-8-15,-1 7 2 0,-2-1-7 0,-4-2 0 0,-2-3-14 16,-2 9-5-16,-3-5-14 0,-5 5-8 16,0 0 6-16,-4 3-26 0,3 3-24 0,0 0-28 0,4 3-34 15,3 2-31-15,0 1-36 0,0 4-52 16,4 3-37-16,3-2-53 0,-1 3-266 0,7-1-588 0,2 0 261 16</inkml:trace>
  <inkml:trace contextRef="#ctx0" brushRef="#br1" timeOffset="381588.6052">19413 6211 23 0,'4'-9'388'0,"1"3"-27"0,-2-1-33 0,-1 4-37 0,0-1-22 15,-1 0-23-15,1 2-23 0,-1-1-20 0,-1 3-18 0,0 0-22 16,0 0-10-16,-9 8-17 0,3-1-10 15,-3 5-15-15,-4 5-10 0,-2 3-8 0,1 2-12 0,-3 10-5 16,0 2-7-16,0 1-13 0,5 3-13 0,2 0-9 16,3 2-12-16,1-2-14 15,4 0-10-15,1-2-21 0,3 1-15 0,1-10-14 16,3-1-19-16,4-2-19 0,-3 1-22 0,4-4-25 0,5-1-15 16,1-3-12-16,2-3-34 0,3-1-35 0,2-4-187 0,1-3-454 15,0-3 200-15</inkml:trace>
  <inkml:trace contextRef="#ctx0" brushRef="#br1" timeOffset="383163.7814">19783 6381 2858 0,'2'-8'49'0,"1"0"-26"0,-3 3 6 0,0 1 11 0,0-1-14 0,0 0-10 15,0 3-13-15,0 2-1 0,1-5 4 16,-1 5 6-16,0 0 4 0,0 0 4 0,-2 12 1 16,0-3 0-16,-1 1 1 0,1 4 3 0,-3 5-13 15,0-1 2-15,1 3-5 0,-2-1-1 0,3 1 4 16,-2 1-6-16,2-2 0 0,-3 0 1 0,0-1 0 16,1-2 0-16,1-5-2 0,-1 3-2 0,0-4 0 15,-1 0 0-15,1-4 2 0,0 1 1 0,1-3 2 0,1 0 6 0,0-2 13 16,2 0 16-16,1-3 12 15,-3 0-16-15,3 0-2 0,0 0-3 0,-5-12 0 16,3 0 2-16,2-6-1 0,2-3-5 0,0-3 9 16,1-1-2-16,4-1-1 0,3-11-7 0,0 0 0 0,2 3-4 15,1 2-3-15,-1 7-3 0,2 1-2 0,0 3-5 16,-2 1 3-16,2 5-5 0,0 1-1 0,-4 6-1 16,0 1 0-16,-3 4 3 0,2 1-11 0,-2 2-5 0,1 2 2 15,1 3 2-15,-1 5 1 0,1 2 5 16,0 6-4-16,0 2-3 0,-1 4 2 0,-1-1-11 0,2 3-1 15,-2 8-10-15,-3-9-4 0,0 0-8 16,3 10-10-16,-4-9-11 0,0-3-14 0,0 1-10 0,-2-1-17 16,-1-1-22-16,2-3-23 0,-2-3-20 15,0-3-35-15,0-1-24 0,-2-4-49 0,1-3-142 0,-2-1-445 16,0-1 198-16</inkml:trace>
  <inkml:trace contextRef="#ctx0" brushRef="#br1" timeOffset="383330.2476">19740 6429 104 0,'-1'-2'192'15,"1"-1"-27"-15,0 3-14 0,3-3-19 16,1 3-15-16,3 0-12 0,3-1-4 0,3 1-20 16,3 0-24-16,7 0-14 0,1 0-20 0,1 0-22 0,3-1-28 15,2 0-27-15,-1-1-37 0,0-2-93 16,-1 1-198-16,-1-3 87 0</inkml:trace>
  <inkml:trace contextRef="#ctx0" brushRef="#br1" timeOffset="383538.5771">20184 6173 177 0,'0'-8'276'0,"0"-1"-13"0,1 2-22 0,1 3-12 0,-1-1-25 16,-1 1-16-16,0 1-23 0,0 1-16 0,0 2-17 0,0 0 3 15,0 0 4-15,10 12 2 0,-3 0-11 0,3 4-2 0,1 4 0 16,0 3-18-16,3 9-1 15,2 4-9-15,-5-2-9 0,-1 1-7 0,-1 1-8 0,-4 1-5 16,-5 0-14-16,-1 0-17 0,-5 0-13 16,-5-2-22-16,-5 0-17 0,1-3-30 0,-6-2-31 0,-6-5-23 15,0 1-34-15,6-7-34 0,-4-4-41 16,-1-2-60-16,1-4-170 0,-2 0-471 0,5-2 208 0</inkml:trace>
  <inkml:trace contextRef="#ctx0" brushRef="#br1" timeOffset="385138.1607">20592 6394 109 0,'-4'-1'232'0,"1"0"-7"0,3 1-12 0,-5-3-10 16,3 1-12-16,2 2-2 0,-5 0-16 0,5 0-12 0,0 0-10 15,0 0-13-15,-5 0-12 0,5 0-10 0,0 0-5 0,0 0-12 16,-4-3-2-16,4 3-12 0,0 0-8 15,0 0-3-15,0 0-3 0,0 0-4 0,0 0-7 16,0 0-7-16,0 0-2 0,0 0-8 0,23 2-1 16,-8-2-8-16,6 0-1 0,3 0-4 0,4 0-4 15,2 0-6-15,9 0-2 0,2-2-3 16,-3 2-2-16,-7-3 1 0,-4 3-4 0,1-1-1 0,0-1 3 16,-4-2-4-16,-3 3-2 0,-4 1 2 0,-3-2 0 0,-4 2 0 15,-1 0-1-15,-3 0 0 0,1-1-1 16,-1 1 2-16,-1 1-11 0,-5-1 3 0,7-1-6 0,-4 0-10 15,-3 1-11-15,0 0-22 16,0 0-18-16,0 0-20 0,0 0-15 0,0 0-23 16,0 0-27-16,-23 2-27 0,17 0-25 0,-2-1-197 0,1 3-435 15,-2-1 193-15</inkml:trace>
  <inkml:trace contextRef="#ctx0" brushRef="#br1" timeOffset="385468.3726">20599 6583 132 0,'-4'2'298'0,"1"-1"-27"0,-2 0-7 15,5-1-6-15,-5 1-6 0,1 0-6 16,4-1-6-16,-4 1-14 0,4-1-6 0,0 0-25 0,0 0-23 16,0 0-16-16,0 0-23 0,0 0-17 0,0 0-15 0,16-8-5 15,-4 5-19-15,6 1-2 16,5-1-18-16,-2 1-16 0,7 0-6 0,2 2-10 0,-1-2-2 0,12 1-4 15,-13 1-16-15,12-2-5 16,-11 1 1-16,1 1-1 0,-1 0 1 0,-3 0 2 0,-1-3 1 16,-4 3-2-16,-6-2 5 0,-2 1-3 15,-3-1 0-15,-4 1 3 0,-1 0 6 0,3 0 3 16,-5 0-2-16,1 0-4 0,-1-1-10 0,-1-2-1 0,-2 2-13 0,1-1-15 16,0 0-11-16,-1 3-19 15,1-3-22-15,-1 3-26 0,2-3-28 0,-2 3-45 0,0-4-42 16,3 0-260-16,3 2-522 0,1-1 231 15</inkml:trace>
  <inkml:trace contextRef="#ctx0" brushRef="#br1" timeOffset="385828.5624">21666 6280 2984 0,'7'-7'70'0,"-1"1"-49"0,-3-3 9 0,-1 2 13 0,-2 0 2 0,0 1 4 16,0 1 0-16,0 1 2 0,-2 1-6 0,1 0 0 15,-2 0-2-15,0 1 0 0,-4 2-4 16,7 0-6-16,-14 2 4 0,6 2-9 0,-5 3 1 0,0 4-2 0,-1 0-8 16,-2 4 4-16,1 2-5 15,5 1 15-15,-2 1-17 0,3 1-6 0,1 1-2 0,3 3-2 16,2-2-6-16,3 0-9 0,1 1 1 0,4-1-13 0,3 0-7 16,3-2 0-16,2-2-6 0,3-1-5 15,1-2-3-15,4-3-1 0,0-2 2 0,6-2 4 0,-4-4 3 16,3-1 0-16,0-2 2 15,-1-4 5-15,-1-1 4 0,-1 0 4 0,-2-4 1 16,-3-1 13-16,-4 1 13 0,-1-2 11 0,-1-3-2 0,1-3 4 16,-2-1 4-16,-2 1-4 0,-5 1 2 15,0-5-9-15,-1 0 3 0,-3 1-1 0,-3 0-3 16,-2 0-4-16,-1 6 0 0,-1-7-13 0,-4 3-20 0,-1 1-19 16,0 1-24-16,-2 1-18 0,1 4-23 0,0 1-23 0,1 2-24 15,-2-2-32-15,2 1-28 0,1 2-205 16,1-2-454-16,2 1 202 0</inkml:trace>
  <inkml:trace contextRef="#ctx0" brushRef="#br1" timeOffset="386179.7784">21868 6068 174 0,'4'-8'308'0,"1"0"-8"0,-4 0-11 16,0 4-13-16,1-1-8 16,1 1-11-16,-3 1-18 0,0 1-13 0,0-3-9 0,1 4-23 15,-1 1-12-15,-4-3-18 0,4 3-17 0,-4-2-11 0,4 2-9 16,-10 5-24-16,4-3-3 0,0 3-12 15,1 1-13-15,-4 4-2 0,-2 2-12 0,1 4-12 0,2 2 3 16,-2 4-7-16,1 4-1 0,-2 13-6 16,0 4-1-16,-6 21-9 0,0-2-2 15,6 1-3-15,-9-1-16 0,2-2 1 0,3-17-6 16,-8 16 5-16,7-18-7 0,-2 0-5 0,1-1 7 0,-3-2 0 0,2 0 3 16,0-3-1-16,0-2-7 0,6-11 6 0,0-2-2 15,0 1 8-15,2-5-7 0,2-5 3 16,2-4-1-16,3 1-2 0,-1-3 11 0,1 0 4 0,2-1 6 15,-2-2 5-15,0 1 1 0,3-3-7 16,0 0-2-16,0 0-1 0,0 0-10 0,0 0-23 0,-1-12 6 16,2 5-15-16,2-1-17 0,-2 2-11 15,1-3-27-15,1 3-25 0,-2-2-22 0,1 4-27 16,-1 1-34-16,-1-1-48 0,1-2-57 16,-1 6-255-16,0-4-592 0,0 4 262 0</inkml:trace>
  <inkml:trace contextRef="#ctx0" brushRef="#br1" timeOffset="389848.1965">14538 7362 201 0,'-4'-4'294'0,"-2"-1"-27"0,-3 1-28 0,-3-1-26 15,-2 3-21-15,-1 2-16 0,-5-1-16 0,-3 1-8 0,4 0-14 16,3 2-16-16,-1-1-11 0,2 3-10 15,-1-1-8-15,2 0-11 0,3 1-8 0,1 0-7 0,3 0-8 16,0 1-3-16,4 0-8 0,0-1-3 16,2 2-6-16,5 0-4 0,2 1-4 0,4 1-9 0,1 1-3 15,6 3-6-15,3-4-8 0,-1 1-7 16,2 0-5-16,3 1 5 0,-2-3-2 0,-3 0-4 16,-3 0-3-16,-4 0-5 0,0 0-1 0,-4-2 0 0,-1-1-1 15,-3 2 2-15,1 0 3 0,-4-1 1 0,-4 2 1 16,-1-1 4-16,-6 1 2 0,-4 1 2 0,-6 0 1 15,-4-1 4-15,0 1 8 0,-4-3 8 16,3-3 4-16,-2 3 5 0,3-2 5 0,0 0-1 16,3 0-7-16,7-2-1 0,4 1 2 0,2-1-8 15,-1 1 2-15,2-1-5 0,3-1-1 0,1 3 0 0,3-2-2 16,0-1 0-16,3 4-8 0,4 0-4 16,2-1-1-16,3 2-8 0,5 3 2 0,0-1 1 0,1 0 1 15,2 2 0-15,-4-3 0 0,-1 1 1 0,-1-1 0 0,-3 1-1 16,1 1 2-16,-7-2-3 0,2 2 1 15,-4-2 2-15,-1 2 1 0,-2 2 2 16,-3-2 5-16,-3 2 6 0,-4 2-2 0,2-2 0 0,-2 0 7 16,0 1 4-16,0-2-1 0,0 2-5 0,3-5 2 15,-4 2 0-15,8 2-5 0,-2-5 10 16,2 0-15-16,1 1 1 0,2-2 4 0,2 1-5 0,2 1 6 16,2-3-14-16,2 2-14 0,6-1-10 0,0 0-20 0,9 0-14 15,1-1-26-15,3-2-16 0,-1-1-20 16,5 0-28-16,9-4-27 0,-2 0-25 0,-9-2-182 15,12-4-415-15,-6-1 184 0</inkml:trace>
  <inkml:trace contextRef="#ctx0" brushRef="#br1" timeOffset="390197.6021">15123 7446 44 0,'-3'-13'295'0,"-3"1"-28"0,0 2-23 0,-2 0-13 0,-5 2-25 0,0 1-12 0,-1 3-15 16,-7-2-13-16,0 4-15 0,-1 2-12 15,-1 0-14-15,1-2-10 0,0 6-12 0,2 2-14 16,4-2 5-16,-1 6-22 0,4-3-6 16,1 0-8-16,4-1-8 0,3 6 0 0,2-4-18 0,2 1-7 15,2 5-8-15,5-1-13 0,4-2-4 16,3 4-18-16,5 1-10 0,2-3-15 0,3 1-3 0,0-1-4 16,2-3-8-16,-2-2-2 0,0 3 7 0,-1-4-1 15,-2 0 7-15,-5-1 3 0,-1-1 3 0,-3 1 9 16,-1-4 9-16,-4 2 0 0,0-3 16 0,-1 2 18 15,-2 0 13-15,-3-1 9 0,0-1 7 16,0-1 5-16,-7 6-3 0,-3-4 0 0,-4 1-2 0,-2-1-2 16,-6 0-3-16,-3-1 0 0,0 1-9 15,-2 0-2-15,0-2 0 0,0 2-3 0,2-4-13 0,1 1-10 16,1-2-18-16,2-2-25 0,4 3-21 16,5-3-27-16,3 1-27 0,2-2-33 0,3-2-53 0,-1-1-156 15,5-4-393-15,0-1 174 0</inkml:trace>
  <inkml:trace contextRef="#ctx0" brushRef="#br1" timeOffset="390467.7618">14980 7144 229 0,'2'-7'310'0,"1"0"-36"0,-1 3-29 16,-1 0-25-16,0 0-16 0,0 2-13 0,-1 2-13 0,0 0-16 16,0 0-7-16,0 12 1 0,-1-2-14 0,-2 3-13 0,-3 7-10 15,2 4-11-15,-1-1-5 0,0 4-9 16,-2 10-10-16,0-3-11 0,3 2-4 0,-2 1-1 15,0 1-8-15,1 0-7 0,2 0-3 0,3-3-10 16,-4 1-20-16,1-2-9 0,3-6-11 16,-3-3-11-16,1 2-12 0,1-2-13 0,0-5-12 15,1 1-17-15,0-8-17 0,0-5-22 0,-2 2-22 0,4-3-18 0,-2-3-24 16,4-2-16-16,-1-2-35 0,-3 0-171 16,10-5-422-16,-5-2 187 0</inkml:trace>
  <inkml:trace contextRef="#ctx0" brushRef="#br1" timeOffset="390618.1042">15091 7315 119 0,'6'-23'306'16,"0"4"-19"-16,-2 4-18 0,0 1-20 0,-2 6-18 0,-1 0-27 15,2 2-15-15,-2 0-20 16,-1 3-19-16,2 1-17 0,-2 2-12 0,0 0-7 0,0 0-11 0,5 10-8 16,-3-2-6-16,-1 6-7 0,1 6-5 0,1 2-21 15,-3 2-16-15,1 0-15 0,-2 4-11 16,2 7-10-16,-1-1-25 0,-3-8-22 0,3 9-24 0,-1-10-32 15,-1 1-30-15,1-2-37 0,-1 0-25 16,0-2-211-16,0-4-435 0,1-3 192 0</inkml:trace>
  <inkml:trace contextRef="#ctx0" brushRef="#br1" timeOffset="391142.5211">15432 7231 135 0,'6'-12'304'0,"1"2"-29"0,-3 3-27 16,-1 0-25-16,-1 1-24 0,0 2-12 16,1 1-27-16,-1 1-16 0,1-2-15 0,-1 2-14 15,3 1-7-15,0 1-16 0,1 1-11 0,2 3-3 16,4 1-10-16,-1 3-5 0,0 1-14 0,2 2-15 0,1 4-6 16,-6-4-6-16,2 2-14 0,0 4-2 0,-2 1-6 0,-2 0-5 15,-2-5-5-15,-1 2-2 0,-3 0-4 16,1 1-1-16,-1-3 1 0,-1 1-4 0,0-1 8 15,1-4-2-15,-2 3 1 0,4-5-4 16,-1-1 9-16,-1-1-2 0,3-3-7 0,0 2-7 16,1-1-2-16,0-1-10 0,5-1 5 0,-4-1 3 15,5-1-2-15,-1-2 10 0,-1-1 8 0,2 0 13 0,-3 1 22 16,1-2 19-16,-1 2 16 0,-4 1 9 16,1-3 2-16,-1 3 1 0,-1-1 10 0,-2 1-11 0,-3-2-2 15,3 4-1-15,-12 0 6 0,3 0-8 0,-5 2-1 0,-2 2-4 16,2 1-7-16,-3 2-6 0,2-1-4 15,-1 0-7-15,-1 5-1 0,5-2-2 0,2 3-5 0,3-1-1 16,-1 4-1-16,5-1 0 16,2 4 1-16,3 2-19 0,4-1-9 0,2 1-14 0,3-1-2 0,0 0-7 15,2 0-1-15,1 0-1 16,-1-3 1-16,-2 0 2 0,-2-5 2 0,-1 1 6 0,-1-2 0 16,-1-1 1-16,-5-2 10 0,3 0 9 0,-4-1 6 15,0-1 5-15,-4-1 5 0,1 0-1 0,-2 1 1 16,-5 0 4-16,-3-2-1 0,0 2-6 0,-1-2-1 0,-2-3 4 15,1 0 2-15,-1 2-9 0,1-3-9 16,0 0-19-16,3 1-22 0,1-2-24 0,0 2-34 16,1 0-35-16,3 0-46 0,2 0-52 0,0-1-248 15,1 0-516-15,0-2 228 0</inkml:trace>
  <inkml:trace contextRef="#ctx0" brushRef="#br1" timeOffset="391658.3245">16094 7512 87 0,'-1'-5'340'0,"-5"-1"-57"0,5 1-41 0,-2 1-26 0,0 3-14 15,2-1-29-15,1 2-13 0,0 0-19 16,0 0-7-16,-4 7-12 0,4 1-12 0,0-1-3 0,1 2-5 16,2 4-17-16,1 7-11 0,-1-1-5 0,1 1-8 15,-1 2-4-15,1-1-4 0,-4 2-8 0,3-4-4 16,-3-1-1-16,0-4-6 16,-3 0-2-16,0 0-5 0,2-5-4 0,-2-1 3 0,3-1-4 15,-4-2-2-15,1-1 0 0,3 0 1 0,-4-1 0 16,1-3 2-16,3 0-7 0,0 0 6 0,-6-5-10 15,5-3 11-15,1-1-7 0,0-2 7 0,1-1-3 0,1-8 1 16,1-1 7-16,2-2 3 0,-1 0-3 16,2-2 1-16,1-9 6 0,0 8-2 0,3-9 7 0,-3 9 6 15,3 1-5-15,5-9-6 16,-2 12 0-16,0 0-3 0,-1 2-13 0,4 2 6 0,-2 2 0 0,-3 5-7 16,2 1 0-16,-2 4-3 0,2 2-6 0,-2 2-2 15,2 4 2-15,0 2-2 0,-1 2-2 16,2 5-4-16,2 7 6 0,-1 2 7 0,-2 3-22 15,1 14-2-15,0 0 9 0,-3-1 12 0,-1 3-28 16,-7-1-5-16,1-2-12 0,-4 0-15 0,0 1-15 0,0-10-23 16,-7 7-41-16,0-10-48 0,0-3-52 15,0 3-297-15,-3-5-567 0,-1-2 251 0</inkml:trace>
  <inkml:trace contextRef="#ctx0" brushRef="#br1" timeOffset="392558.461">17152 7287 20 0,'0'-5'340'0,"0"0"-47"0,-1 1-24 0,-1-2-25 0,-1 2-22 0,0-1-14 16,-1 0-28-16,-2 1-15 0,-1 0-14 16,-1 1-17-16,-1 0-7 0,-2 1-18 0,-3 1-9 0,0 1-4 15,1 1-14-15,2 1-7 0,1 1-9 16,1-1-8-16,1 3-7 0,1-1-9 0,3 1-8 15,1 2-9-15,3 1-7 0,1-1-7 0,5 5-6 16,1-1-6-16,6 4-7 0,4-1-8 0,1 1-1 16,2 0-5-16,2-2-5 0,0 1 0 0,0 0 1 15,0-1 2-15,-3 0 0 0,-2 0 4 0,-6-2-5 0,-1 0 2 16,-3 0 1-16,-3-1 5 0,-4 3 3 0,-2-3 7 16,-3-2 0-16,-6 5-1 0,-6-1 8 0,-2 1 2 15,-3-2 7-15,0-5 5 0,-2 3-1 0,-1-2 7 16,2 0 1-16,-1-3-3 0,0-1 2 0,8 0 9 0,1 0-9 15,2 0-6-15,4-2 0 0,1 0-5 16,2 0 0-16,1 0-4 0,1 1-3 0,2 0-1 0,2 1 0 16,2 1-6-16,4 1 2 15,1 2-1-15,4 1-2 0,1-1-8 0,1 2-2 0,3 1-2 0,-3-1-2 16,4 3 2-16,-5-3-2 16,-2-2 5-16,-2 2-3 0,1 3 5 0,-5 0 2 0,-2 1 1 15,-2-3 5-15,-5 3 1 0,-2-2 7 0,-1 1 4 0,-7 2 8 16,0-2 7-16,-4 1 3 15,2-2 1-15,3-4 2 0,1 0 1 0,1 0-3 0,0-1-5 0,4-1 1 16,2-1-1-16,2-2-2 0,1 2 8 16,3-1 4-16,3 1 3 0,4 2-6 0,6-1 3 15,10 3-6-15,5-3-2 0,9 1-2 0,4 3 2 16,0-3-12-16,1-2-14 0,-12-1-26 0,9 0-31 0,-11 0-44 16,-2-1-41-16,-1 0-63 15,-3-1-256-15,-9-3-501 0,-4 0 221 0</inkml:trace>
  <inkml:trace contextRef="#ctx0" brushRef="#br1" timeOffset="393741.0963">14362 2104 153 0,'-12'-5'153'0,"0"1"-21"0,-2 0-1 16,3 2-13-16,-5 1-17 0,2 0 0 0,-3 1-8 15,2 1-4-15,-2 2-7 0,2 0-3 0,-1 1 3 0,-5 6-11 16,3 1 2-16,-1 3-3 16,1 1-1-16,1 3-5 0,0 2-3 0,-5 9-2 0,2 0-2 15,6-7-4-15,-3 10-6 0,0 2-4 16,3 0 0-16,4-2-6 0,-4 2 0 0,8-8-7 0,-1 8-3 16,6-8-3-16,1-2-4 0,4 0 5 0,-1 0-5 0,5-1 1 0,1-2-3 15,5-2 5-15,0 0-6 16,6-2-3-16,1-5-3 0,3 1-3 0,3-3 4 0,2-2-1 15,-2-4-5-15,14-3-1 0,-2-2-1 16,-1-3-3-16,-7-3 0 0,6-2-2 0,-3-7-3 16,-8 3 4-16,5-7 0 0,-9 1-7 0,-3 1 9 0,-2-4 7 15,6-7 0-15,-9-4 5 0,-6 8 0 16,-1-11 2-16,-4-2 2 0,-4 2 0 16,-1 0-3-16,-3-4-1 0,-4 4-1 0,-1 1-5 0,0 11 0 15,-2-1-1-15,-1 4-2 0,-1 2-13 0,-1 4-16 16,-2 1-21-16,5 8-39 0,-2 1-42 0,4 3-33 15,-2 1-46-15,-4 2-113 0,8 3-343 0,-1-1 152 0</inkml:trace>
  <inkml:trace contextRef="#ctx0" brushRef="#br1" timeOffset="394908.7077">15959 2254 109 0,'-7'-1'137'16,"-3"1"-11"-16,-1 3-3 0,-5 1-7 0,2 2-8 16,-4 3-3-16,1 3-7 0,-1 0-9 0,2 4-4 15,2 0-3-15,0 2-13 0,0 2-2 0,4-3-7 0,-2 3-6 16,3 5-4-16,2-3-7 15,0-1-2-15,4 3-3 0,-1-3-5 0,4 1-1 0,1-1-5 16,4-1 7-16,-1-2-9 0,4-1-5 0,1-3 2 16,5 3-2-16,-1-3-9 0,5-1 6 0,-1 0 0 15,0-3-3-15,4-2-6 0,-2-2 4 16,1-2 3-16,-3-1 5 0,7-3 2 0,-4-2 8 0,-5-1 2 16,1-1 7-16,3-3 1 0,0-2 4 0,-7 2 2 15,1-2-3-15,-3-2 7 0,4-4-3 0,-4-1-4 0,0-1 4 16,-6-2-6-16,3-2 2 0,-4-1-9 0,-3 0-4 15,0-2-7-15,-3-1-5 0,-4 1 0 16,0-2-16-16,-3 2-18 0,-3 3-25 0,-2 3-30 0,1 1-35 16,-3 5-48-16,-4 1-44 15,-3 3-142-15,3 3-366 0,-3 5 162 0</inkml:trace>
  <inkml:trace contextRef="#ctx0" brushRef="#br1" timeOffset="395958.4202">17728 7576 172 0,'4'-19'253'0,"0"5"-15"0,-2-6-15 0,-1 5-9 0,-1 3-18 15,-3-1-7-15,2 2-16 0,-2 3-10 0,-1 0-11 16,-2 2-8-16,2-1-15 0,-3 2-13 0,-2-1-10 0,1 3-9 15,0 1-11-15,-7 3-12 0,1 0-4 0,-1 2-11 16,-3 5-1-16,3-3-8 0,-4 6-4 16,2 0-2-16,1 1-5 0,2 3-16 0,3-4-4 0,1 1-1 15,3 0-2-15,1 2-2 0,2-2 0 16,2 1-5-16,2-2-4 0,2-1-3 0,2 1-8 16,2-4 2-16,1 0-4 0,7-1-2 15,-1-2-1-15,1-2 2 0,9 0 7 0,-7-5-6 0,0-1 0 16,5-1 7-16,-2-3 4 0,-5 1 14 0,1-2 7 0,-4 0 2 15,0 0 3-15,-2-1 11 0,-2 3 8 16,-1-1 5-16,-1 1 1 0,0-1 2 0,-4 1-5 16,2 3-3-16,-2-1-6 0,-1 1-14 0,0 1 5 15,0 3-7-15,-1-4-12 0,-2 2-8 0,3 2-9 0,0 0-11 16,0 0-12-16,-7 9-15 0,4-2-5 16,2 1-21-16,-1 4-16 0,2 0-20 0,2 2-27 0,-1 0-19 15,3 4-28-15,2-4-29 0,1 3-38 16,0-1-166-16,2-4-442 0,-1-2 196 0</inkml:trace>
  <inkml:trace contextRef="#ctx0" brushRef="#br1" timeOffset="396118.2415">17956 7686 12 0,'3'-1'279'0,"-3"1"-25"0,3-3-25 0,-3 3-19 0,2-1-21 0,-2 1-17 16,0 0-9-16,0 0-13 0,0 0-20 15,0 0-9-15,0 0-14 0,0 0-8 0,-2 10-16 0,-1-5 1 16,0 3-16-16,-1 1-30 0,2 2-27 0,1 1-20 0,0 0-28 15,-2 1-37-15,3-1-37 0,-2 1-25 16,1-4-63-16,2-1-107 0,1-1-331 0,1 0 147 0</inkml:trace>
  <inkml:trace contextRef="#ctx0" brushRef="#br1" timeOffset="396388.1575">18270 7478 258 0,'-4'-9'279'16,"1"1"-17"-16,0 0-15 0,-2 0-18 0,-1 3-9 0,2-2-10 0,-2 2-23 15,-1 1-18-15,0 1-16 0,0 2-11 16,-3 1-18-16,0 0-8 0,0 3-18 0,-2 1 1 16,-1 2-21-16,-1 2-5 0,4 3-8 0,0 1-6 15,-1 2-2-15,3-2-9 0,2 3-5 0,0 3-4 16,3 2-12-16,3-2 1 0,2-3-20 0,2 3-15 0,2-4-11 15,1 4-14-15,7-2-20 0,0-1-29 16,3-4-22-16,1-1-34 0,3-4-17 0,6-2-43 16,-3-1-227-16,0-4-457 0,1-3 203 0</inkml:trace>
  <inkml:trace contextRef="#ctx0" brushRef="#br1" timeOffset="396888.0036">18574 7263 166 0,'3'-8'276'0,"1"2"-17"16,-1 1-18-16,-1 0-18 0,2 2-21 0,-1-2-18 0,-1 1-17 15,3-1-14-15,-1 1-21 0,1 2-13 16,1 0-11-16,-2-1-13 0,2 3-10 0,0 0-8 0,2 3-9 16,-2-1-5-16,1 5-8 0,-2-1-8 0,0 2-1 0,0 4-10 0,-1 0-3 15,-4 3-5-15,0 4-4 16,-4 2-6-16,-1 1-1 0,0-2-5 0,-2 0 2 15,-1-2-3-15,2 0 1 0,-1 1-2 16,0-6-2-16,4-1-3 0,-1 1-1 0,3-3 2 16,-1-1 0-16,2 0 0 0,2-1-7 0,-1-1-2 15,5 2 1-15,-1-3-1 0,2-2-1 0,1 1 2 0,1-2-1 16,0-1 3-16,1 0 0 0,-1-2 12 16,1-2 10-16,0 1 0 0,-3 0 7 0,2-1 8 0,-4 0 5 15,0 1 10-15,-1-1 6 0,0 0 1 0,-1 0-8 0,-3 2-4 16,4-1-5-16,-4 1-10 0,0 0-4 0,0 0-3 15,-13 0-6-15,6 1-7 0,-4 5-4 0,-2 0-8 16,-1 0-6-16,4 2-13 0,-4 2-7 16,6 1-3-16,-1 2-6 0,2 1-10 0,2-1-8 0,3 2-5 15,2-1 3-15,3 6-2 16,1-2 3-16,3-5-2 0,3 6 5 0,-1-7 5 0,3 3 5 16,-2-3-3-16,0-3 12 0,1 1 2 0,-1-1 11 15,-3-1 7-15,0-3 6 0,-4 0 12 0,3 2 12 0,-3-5 5 16,0 1 12-16,-1 0-2 0,-2-2 2 0,0-1 1 15,-5 5-5-15,0-5-3 0,-5 3-22 16,-4-3-22-16,-4 3-36 0,-6-2-45 0,0 0-53 16,-1-1-68-16,-2-1-206 0,5-2-458 0,-4 2 203 15</inkml:trace>
  <inkml:trace contextRef="#ctx0" brushRef="#br1" timeOffset="397082.9592">18719 7825 92 0,'0'0'367'0,"0"-8"-58"0,0 8-58 0,-3-4-46 16,1 1-38-16,-1 2-43 0,3 1-46 0,-6-1-47 0,2 1-66 15,1-2-68-15,-4 1-145 0,4-1-269 16,-4 1 120-16</inkml:trace>
  <inkml:trace contextRef="#ctx0" brushRef="#br1" timeOffset="398207.9223">19223 7414 176 0,'-5'-2'238'0,"2"1"-22"0,-1-1-14 0,4 2-15 0,-7-1-7 16,5 0-11-16,2 1-8 0,0 0-19 0,-7-2-9 0,7 2-14 15,-3 0-11-15,3 0-12 16,0 0-5-16,0 0-6 0,0 0-6 0,0 0-6 0,0 0-2 0,0 0-9 0,25 3-6 15,-3 1-6-15,3-2-6 16,5 2-6-16,10-2-10 0,2 1-2 0,0-2-3 0,-3 3-8 16,0-4-6-16,-10 0 3 15,-1 2-5-15,-1-2-3 0,-3 0-6 0,-4-1-11 0,-4 1-11 16,-3 0-15-16,-3-1-14 0,-5 1-17 16,1 0-16-16,-2 1-19 0,-4-1-24 0,0 0-32 0,0 0-56 15,0 0-117-15,0 0-362 0,-20-1 161 0</inkml:trace>
  <inkml:trace contextRef="#ctx0" brushRef="#br1" timeOffset="398458.076">19292 7607 2694 0,'-6'4'55'0,"2"-1"11"0,1-1-14 0,-1 2-11 0,1-3-11 0,1 1-4 15,0 0 5-15,2-2 6 0,-3 3 6 16,3-3 15-16,0 0 2 0,0 0-7 0,0 0-5 0,0 0-9 15,17-3 9-15,-2 1-25 16,8 0-1-16,4 1-2 0,10-1-6 0,3 0-9 0,0 2-9 16,-1 0-2-16,0 0-8 0,-10 2-4 15,11-1-8-15,-11-1-1 0,-1 1-1 0,1 0-3 16,-3-1-6-16,-4 0-8 0,-1 2-11 0,-7-2-11 16,0 0-14-16,-6 0-17 0,1 0-14 0,-2 0-10 15,1 1-15-15,-4-2-26 0,2 1-12 0,1 0-32 16,0-2-129-16,2-2-363 0,2 1 162 0</inkml:trace>
  <inkml:trace contextRef="#ctx0" brushRef="#br1" timeOffset="399121.8238">20377 7386 105 0,'0'-4'308'15,"-3"1"-27"-15,0-1-18 0,-2 1-18 16,-4 0-6-16,-5 1-14 0,-3 2-8 0,-4-1-18 0,-2 2-15 15,1 2-10-15,-2 2-13 0,3-1-18 0,0 3-8 16,1 0-23-16,0-1-12 0,6 0-6 0,3 3-10 0,1 1-8 16,3 2-3-16,1-1-12 0,5 3-9 0,1 1-3 15,7 3-6-15,4 2-11 0,3-2-11 0,6 2-3 16,4-5-10-16,10 5-7 0,1-2-9 16,2-5-10-16,-1-2-6 0,1-2-3 0,-7-4-4 15,-1-2 1-15,-1-1 1 0,0-1 5 0,-1-2 1 0,0-1 5 16,-5-2 3-16,-2-1 4 15,-6 0 14-15,0-2-1 0,-4-2 8 0,1 0 7 0,-1-1 0 0,-7-3-3 16,1-1-3-16,-4 0 0 0,0-6-3 16,-4-2-1-16,-4 3 1 0,-4-4-1 0,1 1-1 0,-3 0 0 15,-3 1-14-15,-5-7-9 0,3 9-14 16,1-1-15-16,-2 1-15 0,2 0-16 0,0 0-6 16,2 3-10-16,1 2-9 0,2-2-16 0,3 6-3 15,5-1-12-15,0 3 3 0,5 0-2 0,0 0-2 16,3 0 11-16,0 2 15 0,3-1 12 0,-1 2 26 0,2 0 11 15,0-1 28-15,0 2 25 0,-1 0 24 16,-2 1 26-16,0 0 29 0,-1 0 20 0,0 0 6 0,0 1 2 16,-2 1 3-16,-1 1 2 15,3-2-11-15,-3 2-3 0,4-3-1 0,-4 3-10 0,2-1 0 16,-2 1-10-16,0 0-7 0,0 0 2 0,0 0 1 16,-2 9-3-16,-2-2 2 0,-2 4-20 0,-1 7 3 0,-1 0-2 15,0 5-6-15,-1 1-6 0,-1 10 3 0,0 1-3 16,1 4 6-16,-6 22-2 0,6-17-5 15,-7 19 1-15,-1-3-8 0,0 4-2 0,5-21-8 16,-10 19-5-16,8-21 1 0,-1 2-4 0,-1-2 0 16,2-1 5-16,-1-2-12 0,1 0 2 0,1-3-4 0,3-8 19 15,3-4-18-15,0-2 5 0,1-1-5 16,4-7 0-16,-1-4-1 0,0 0 2 0,2-2-2 0,-1-2 10 16,2 0 1-16,0-2 2 0,0-3-5 0,0 0 12 0,0 0-13 15,0 0 0-15,7-9-1 16,-3 4-9-16,2-3-13 0,1-2-14 0,0 1-20 0,0 0-23 0,0 1-26 15,-1 2-33-15,0 0-46 0,1-1-52 16,-3 2-71-16,3 0-173 0,-4 0-513 0,-1 2 228 0</inkml:trace>
  <inkml:trace contextRef="#ctx0" brushRef="#br1" timeOffset="399328.2163">20225 8058 11 0,'-3'-2'330'0,"3"2"-70"0,-2-6-68 16,1 4-62-16,1 2-60 0,-3-1-39 0,3 1-50 0,-1-4-61 15,1 4-75-15,0-6-167 0,0 6 75 16</inkml:trace>
  <inkml:trace contextRef="#ctx0" brushRef="#br1" timeOffset="399966.5095">15265 8483 356 0,'1'-4'320'0,"-1"1"-31"0,0-2-30 0,1 3-25 16,-1 2-18-16,-1-5-28 0,2 2-16 15,-1 3-21-15,-1-3-16 0,1 3-11 0,0 0-17 0,0 0-12 16,1-4-16-16,-1 4-23 0,0 0-24 16,0 0-16-16,0 0-11 0,0 0-15 0,0 0-26 15,0 0-32-15,2 10-35 0,-1-6-35 0,1 1-26 0,-1-1-49 0,1 0-138 16,-1 0-380-16,-1-1 170 0</inkml:trace>
  <inkml:trace contextRef="#ctx0" brushRef="#br1" timeOffset="400171.5901">15164 8781 160 0,'-2'2'287'0,"2"-2"-23"15,0 0-20-15,0 0-17 0,0 0-22 0,0 0-30 16,0 0-15-16,0 0-15 0,3-10-19 0,-1 9-16 16,-2 1-26-16,3-6-26 0,-3 6-32 0,3-1-34 15,-3 1-34-15,0 0-33 0,5 0-23 0,-5 0-31 0,6 5-192 16,-4-2-346-16,-1 0 154 16</inkml:trace>
  <inkml:trace contextRef="#ctx0" brushRef="#br1" timeOffset="400369.1303">15621 8690 328 0,'3'-6'306'0,"0"2"-31"0,-2 1-38 16,2 0-26-16,-3-1-29 0,3 3-27 15,-2-2-19-15,-1 3-20 0,2-3-13 0,-2 3-24 0,3-3-20 16,-3 3-24-16,0 0-27 0,0 0-26 0,0 0-23 15,0 0-25-15,4 6-36 0,-3-2-52 0,-1 2-155 16,2-1-333-16,-2 0 147 0</inkml:trace>
  <inkml:trace contextRef="#ctx0" brushRef="#br1" timeOffset="401505.253">16414 8498 8 0,'0'-11'293'0,"4"2"-17"16,-4 0-16-16,-4-1-24 0,4 1-17 16,-6 0-15-16,-1 0-15 0,-2 0-15 0,-3 0-12 15,-2 3 0-15,-1-1-25 0,-1 4-5 0,-5 1-11 16,1 0-4-16,-2 3-9 0,2 1-16 0,3-1-9 16,3 2-9-16,1 3-8 0,2-1-6 0,3-1-6 0,-2 3-6 15,3 0-2-15,1-1-8 0,2 3-3 16,4 0-5-16,0 0 0 0,4 4-7 0,3-1-6 0,3 3-3 15,3 2-6-15,2-2-5 0,-1 1-1 16,6-2-7-16,-3 1 2 0,1-1 1 0,-4-2-7 0,2 2 4 16,-5-3-2-16,-1-1 3 0,1-1 2 15,-2 1-2-15,-4-4 1 0,2 1 6 0,-4-1 0 0,1-2 1 16,-2 1 0-16,-1-2 9 16,-2 1 4-16,-1 2-2 0,-2-3 2 0,-3 0 3 0,-1 1-6 0,-5 0 5 15,0-1-4-15,-2 0-1 0,-1 0-10 0,-2-1 8 16,-3 0-14-16,8 1-15 0,-4-1-14 15,3 0-23-15,4-2-22 0,2 2-31 0,-2 0-40 0,4 0-38 16,2-2-46-16,0 0-237 0,4 0-505 16,-4-2 225-16</inkml:trace>
  <inkml:trace contextRef="#ctx0" brushRef="#br1" timeOffset="401818.9741">16627 8459 243 0,'5'-7'348'16,"-1"2"-16"-16,2-1-44 0,-3 3-29 0,-2 0-25 0,2 0-15 0,-1 1-20 0,0-2-24 16,0 3-15-16,-2 1-15 15,1-2-3-15,-1 2-29 0,0 0-9 0,2 7-10 0,-2-2-14 0,-2 2-1 16,1 1-13-16,-1 1 1 0,0 2-10 0,0 2-4 16,-1-2-10-16,3 4-2 0,-1-1-12 15,0-2 8-15,-1 3-7 0,1-2 0 0,-1 1-7 16,2 1 2-16,-2-1-6 0,0 0-2 0,-1 0 5 15,3-1-8-15,0-1 1 0,0-1 9 0,-1-1-11 0,2 0-8 16,-1-2 3-16,0-1 2 0,0 1-6 0,4-2 5 16,-2 0-5-16,2 0-5 0,0-3-5 0,6 0-3 15,-1 0-13-15,5-3-18 16,0 0-16-16,8-1-12 0,2-3-27 0,2 0-24 0,0-3-35 16,1 1-16-16,-2 0-28 0,0-4-35 0,1 3-219 15,-5-4-488-15,-4 1 216 0</inkml:trace>
  <inkml:trace contextRef="#ctx0" brushRef="#br1" timeOffset="402369.8971">16999 8555 58 0,'-1'-7'266'0,"-1"-2"1"0,1 1-8 16,-1 0-14-16,0 4-7 0,1-1-5 15,-1 1-17-15,1 1-16 0,0 0-14 0,-1 0-18 0,2 3-18 16,0-4-18-16,-1 1-14 0,1 3-6 0,0 0-14 0,0 0-10 16,-1 11-12-16,1-6-3 0,0 4-5 15,0-1-8-15,0 3-11 0,0 2-1 0,0 2-4 16,1-1-3-16,-1-1-2 0,0 6-4 0,0-5-7 15,-1 0-5-15,0 0-17 0,0-2 0 0,-1-2-3 16,2-2 7-16,-1 1-13 0,-1-3 0 16,0-1 3-16,1 1-1 0,1-3 11 0,-1 1-8 15,0-2 6-15,1-2 2 0,-3 0 0 0,3 0-4 16,0 0 0-16,-7-11 3 0,4 4-7 0,0-3 1 16,0-2 14-16,-1-7-7 0,2-1 5 0,1 2 0 0,-1-5-2 15,2 1 4-15,1-1-6 0,2 1 1 16,0-1 0-16,1 1-4 0,1 1-5 0,2 2 2 0,1 1-2 0,-1 5-6 15,1 2 12-15,1 1-13 16,-1-1 1-16,2 4-2 0,-1 1 5 0,-1 3-3 0,3 2-4 16,-1-2 3-16,0 3 0 0,4 3 0 15,-1-1-4-15,-3 0-12 0,3 5-2 0,-1-1-4 16,-3 4 3-16,1-3-8 0,-1 4 2 0,-2 0-2 0,-3 1 4 0,-1-2 1 16,-2 2 1-16,-1 0 0 0,-1 0-3 15,-1-3 8-15,-4 4 0 0,-1-1-2 0,-1-1 0 16,-2 1 4-16,-1-3 2 0,-3 1 0 0,1-3 4 0,0 1-1 15,0-3 1-15,2 3 5 16,1-7-1-16,0 2 0 0,1 0 0 0,1-1 1 16,3-1 2-16,1 0-1 0,0 1 3 0,0-1 1 15,1-1 7-15,3 0-10 0,-6 2-1 0,6-2 1 16,-4 1-8-16,4-1 3 0,-1 3 0 0,1-3 0 16,4 4-1-16,0-1 6 0,2 2-1 0,2 0 1 0,1-2 1 0,-2 2-2 15,3 0-8-15,3 0 0 16,2 2-6-16,-2-4-5 0,3 1-10 0,-1 2-12 0,7-2-14 0,1 0-21 15,-1 0-20-15,-1-1-43 0,2-1-28 16,0 1-45-16,-1-1-156 0,-1-1-405 16,-4-1 179-16</inkml:trace>
  <inkml:trace contextRef="#ctx0" brushRef="#br1" timeOffset="402971.1101">17505 8458 213 0,'-2'-13'320'0,"1"2"-17"0,-1 3-16 15,0 1-24-15,-2 0-15 0,1 2-28 0,0 1-16 0,-1 1-21 16,0 1-24-16,-1 2-12 0,-1 0-13 16,-1 3-14-16,-2 3-16 0,1-1-6 0,-1 6-12 15,-2 1-4-15,1 4-15 0,3-3-4 16,-3 6-7-16,5 1-5 0,-1 2-5 0,3 0-15 0,4-2-17 0,-1 3-15 16,5-3-8-16,0 0-17 0,3 0-11 0,0 0-15 15,3-5-15-15,2 1-13 0,-1-7-22 16,2-2-18-16,5 1-14 0,2-4-16 0,3-2-9 0,0-3-4 15,-1-5 7-15,1-3 10 0,-1-1 8 16,-1-5 26-16,0 0 27 0,1-3 34 0,-4-2 12 0,1-1 50 16,4-9 17-16,-2-1 25 0,-7 8 27 15,-3 1 19-15,1 2 17 0,0-1 15 0,-5 4 11 0,-1 4 5 16,-3 3 6-16,1 1-4 0,-3 1-6 0,1 3-21 16,0-1-7-16,-3 3-13 0,1 2-16 0,1-1-9 15,-2 2-5-15,0 0-8 0,0 0-6 0,0 0-8 0,-3 14-4 16,3-5-7-16,-3-1 1 15,2 5-3-15,-2 2-12 0,3-1-15 0,-1 1-5 16,-2 3-6-16,-1 1-10 0,3-4-7 0,0 4-12 16,1-5 3-16,-3-1-4 0,3 1-5 0,-3 0 0 15,2-1-4-15,0-5 0 0,1-1 1 0,-2 1 4 16,-1-2 3-16,3 0 4 0,-1-2 4 0,1-1 0 0,-1 1 7 16,1-2 3-16,0-2 2 0,-2 4 1 0,2-4 4 0,0 0 0 15,0 0 2-15,0 0 0 16,0 0 2-16,-10-6-2 0,8 2 11 0,0 3 5 0,-2-2-5 0,1 0 4 15,0-2-2-15,-1 4-4 16,0 0 4-16,0-2 6 0,-1 0-6 0,0 0 1 0,0 3 0 0,0 0 2 16,5 0-3-16,-7 2-1 15,7-2-2-15,-6 2-2 0,2 0 1 0,3-1-1 0,-1 2 0 16,2 2 1-16,0-1-6 0,3 0-16 16,0 2-5-16,1-1-11 0,2 1-12 0,1-1-12 0,7 1-17 15,-2-3-13-15,2 3-14 0,3-5-22 0,-2 1-19 0,7-5-29 16,-1 0-50-16,-7 0-173 0,-1-3-428 15,0 0 190-15</inkml:trace>
  <inkml:trace contextRef="#ctx0" brushRef="#br1" timeOffset="403128.8212">17800 8338 216 0,'-6'-3'202'16,"2"1"-30"-16,1 1-15 0,-1-1-23 0,4 2-20 15,0 0-21-15,0 0-25 0,-6 5-27 0,6-5-30 16,6 5-36-16,-2-2-33 0,2 0-130 0,1 2-203 16,2-2 90-16</inkml:trace>
  <inkml:trace contextRef="#ctx0" brushRef="#br1" timeOffset="403347.3556">18156 8254 171 0,'7'-6'342'15,"-3"3"-32"-15,-1 0-27 0,1-1-32 0,-1 2-26 16,0 0-20-16,-3 2-9 0,8 2-14 0,-2 2 11 16,1 2-27-16,3 3-14 0,1 8-17 0,2 0-17 15,-2 3-6-15,-1 0-9 0,0 3-18 0,0 3-4 16,-3-3-10-16,-2 2 5 0,1 1-25 0,-5-2-3 0,-2 1-10 16,-2 1-9-16,-5 10-17 0,-5-1-12 0,-5-3-14 15,-5-2-13-15,-1 0-20 0,-5-2-21 16,-4-2-34-16,-2 2-32 0,-3-7-40 0,3-3-41 0,-2 0-63 0,1-5-152 15,9-4-465-15,-1-3 206 16</inkml:trace>
  <inkml:trace contextRef="#ctx0" brushRef="#br1" timeOffset="404267.3901">18526 8411 280 0,'3'-4'291'0,"-3"-2"-29"0,0 3-23 0,3 2-22 16,-2-2-22-16,-1 3-20 0,3-3-20 15,-3 3-13-15,0 0-9 0,0 0 10 0,3 12 0 0,1-1-14 16,3 9-6-16,-5 1-2 0,-1 4-14 16,6 11-10-16,-3 3-6 0,-1 1-10 0,0 0-8 15,1 2-4-15,-1-2-7 0,0-3-14 0,0 1-5 0,2-4-11 16,-2-8-9-16,1 1-6 0,1-2-2 15,-1 0-22-15,-1-3-3 0,0-1-7 0,-1-2-6 16,-3-6 0-16,1 0-2 0,-1-5 0 0,1-1 2 16,-1-1 6-16,-3 0 2 0,1-3-1 0,1-2 4 15,2-1 1-15,0 0 0 0,-12-10 3 0,8 1-3 16,-3-3 2-16,0-7 2 0,-1-4 2 0,-1-3-1 16,2-10 4-16,4 1 0 0,-1-4 7 0,1 0 4 0,3-1 0 0,0 1-1 15,-3 0 9-15,3 0-1 0,3 2 7 16,3-1 3-16,-2 4-4 0,3-1 3 0,0 9-5 0,0 1-2 15,5-10 0-15,-3 12-3 16,3 0 0-16,2 1-2 0,-2 0-2 0,5 6-1 0,-3 1-3 16,3 4-1-16,-3 2-1 0,7 1 5 15,-7 4-7-15,-1 2-5 0,5 2 0 0,-4 2 3 0,-1 2-2 16,1 3-2-16,0 0 0 0,-4 3-5 16,1 2 2-16,0 4-1 0,-4-3-1 0,-1 5-3 0,-3 2-5 15,-3-6 4-15,-1 5-3 0,-5-5-1 0,-1 6 0 0,-3-2-2 16,-4 0-6-16,-4-1-8 15,1-1-6-15,-3 0-8 0,-1-1-10 0,0-1-11 16,-3-1-12-16,5-2-15 0,2-1-11 0,3-2-23 0,-1 1-10 16,4-5-22-16,4 0-27 0,0 1-186 0,1-3-404 0,2-2 180 15</inkml:trace>
  <inkml:trace contextRef="#ctx0" brushRef="#br1" timeOffset="405978.3116">19068 8435 226 0,'10'-10'311'0,"-3"-2"-16"0,-4 5-21 0,2-1-20 0,-2 0-6 0,0 2-6 15,-1-1-23-15,-2 1-20 0,0 2-23 0,-1-2-20 0,-2 2-11 16,0-1-14-16,-2 3-19 16,0-1-13-16,-1 1-4 0,-3 2-10 0,0 3-13 0,-1-1-5 15,0 0 1-15,-2 5-17 0,0-2-9 0,1 4-6 0,-2 1-16 16,4-1 0-16,0 0-11 0,1 3-15 15,3 0 2-15,-3-1-21 0,5 2-8 0,1-1-9 16,0 1-11-16,2-2-3 0,0 1-3 16,2-1-4-16,0-3-7 0,0 1 1 0,2 0 5 0,1-4 5 15,0 3 7-15,3-3 7 0,-1 0 0 0,0-3 7 16,0-1 7-16,-2-1 11 0,4-2 12 0,-2-1 9 0,2-1 6 16,2-3 5-16,0-3 15 0,-1-1 4 0,-1-2 4 15,1 1 1-15,4-3 8 0,-4 2 8 0,-3 1 7 16,1 1-2-16,0-1 1 0,-4 3-6 0,3 1 0 0,-1 0 2 15,-3-1-9-15,1 5-3 16,-1-3-3-16,1 2-2 0,-1 1-4 0,0 1-2 0,-2 1-9 16,0 0-1-16,1-1-2 0,-2 1-3 15,0 2-3-15,3-2-3 0,-3 2 2 0,0 0-3 0,0 0-1 16,0 0 1-16,0 0-7 0,0 0 12 16,0 0-7-16,-6 9-2 0,2-7 0 0,4 1-1 0,-3 0-4 15,3-2 4-15,0-1-6 0,-3 3 3 0,3-3-2 0,-1 4 4 16,1-4 0-16,-2 2 3 15,2-2-1-15,0 0-3 0,0 0 0 0,0 0 3 0,-3 3 14 0,3-3-17 16,0 0 1-16,0 0 7 16,0 0-3-16,0 0-4 0,0 0-1 0,0 0 0 0,0 0 0 15,0 0 4-15,0 0-9 0,0 0 7 0,0 0-6 16,0 0-5-16,0 0 18 0,0 0-11 0,0 0-5 16,0 0 2-16,0 0 1 0,0 0 0 0,0 0 8 0,0 0-13 15,0 0 3-15,0 0 0 0,0 0-1 0,0 0 0 16,2 4 2-16,-2 1 0 0,0 1 1 15,-2 1-2-15,1 0 1 0,1 2 3 0,0 3-5 16,-1-3 5-16,0 4-3 0,1-2 4 0,1-1-4 0,-1 2 1 16,2 0-2-16,0-3 16 15,1 0-16-15,-1-2 4 0,3 2 1 0,-1-2-5 0,2-1 8 0,1-2-2 16,-3-1 0-16,5-1-4 16,1-2-2-16,2 0 1 0,3-3-4 0,0-1 4 0,-2-1-5 15,5-6 9-15,-2-2 1 0,0 1-8 0,-4-3 4 0,0 5-1 16,-2-10 1-16,-2 1-1 0,1 0 0 15,-5-2-1-15,0-1-1 0,-4-1 0 0,-1 2 5 16,-2-1-4-16,0 5 1 0,-1 4 9 0,0 0-2 16,-1 4-2-16,0 2 0 0,-1 0-2 0,0 2 0 15,-2 2-4-15,1 2 1 0,0-2-11 0,-2 5-11 16,4-1-1-16,-2 3-3 0,2 2-11 0,0 1-8 16,3-1 0-16,1 2-10 0,3 2 1 15,1 3-5-15,3-2-5 0,3 2-4 0,5 1-2 0,1-1 9 16,2 0 1-16,0-2 5 0,3 2 8 0,-1-3 1 0,-5-3 1 0,4 4 7 15,0-1 6-15,-7-4 4 16,2 0 6-16,-3 1 12 0,-2-3 1 0,-1 1 5 0,-1-1 2 16,-2-1 2-16,0 0 6 0,-2 0 5 15,1 1 2-15,-3-1 6 0,0 2-1 0,-2-1 1 0,1 1 1 16,-3-3-4-16,1 2 0 0,-2 0-4 0,0-1 1 16,2 1-2-16,-3-2-3 0,3 2-2 15,1-2-2-15,0-1-10 0,2-1-10 0,0 0-10 0,-1 2 1 0,1-2-3 16,0 0 1-16,14 1-5 15,-4-2 1-15,4-2 4 0,0-3 0 0,6-2 2 0,-1-3 8 0,0 1 0 16,-2-3 13-16,1 0 16 0,-1-1 20 0,-3-1 11 16,-1-1 18-16,-2 0 2 0,-4 4 3 0,0 1 6 15,-4 2-5-15,0 1 9 16,-2 0 0-16,-1-1-3 0,0 2-7 0,-1 0-7 0,-3 1-7 16,-3 1-5-16,0 1-8 0,-2 3-2 15,1-2-3-15,-1 2-6 0,0 3-2 0,1 1-3 0,1 3-3 16,0 0-14-16,3 2 2 0,0 3-18 0,2 3-9 0,3-1-9 15,3 0-2-15,3 7-6 0,3-2-10 0,0-2-15 16,5 3-1-16,-4-1-2 16,3-2 5-16,2 1 3 0,-3-1 6 0,1-2 6 15,-3-2 1-15,-3 0 12 0,2-1-6 0,-2-2 10 0,0 0 6 0,-4-3 6 16,-1 0 6-16,-1-1 9 0,-2 0 6 16,-1 3 8-16,0-5 3 0,-2 0 12 0,-3 0-4 15,-2 0-1-15,1-3 6 0,-3 1 1 0,3-1 0 16,-4-2 3-16,1 1 3 0,1-2-6 0,1 0 6 15,-1 0 3-15,2-3-1 0,2 3 0 0,0-1-1 16,1 0-4-16,4 1-11 0,-3-1-6 0,5 1-4 16,-1 0-5-16,3-1-7 0,2-2-4 0,3 2-4 0,3 2-2 15,1-2-2-15,0 1 3 16,1 3-2-16,1-2 5 0,1 1-3 0,-2 0 6 0,3 0-2 16,-2-1 0-16,2 2 1 0,-3-4 2 0,2 2 3 15,-2-1 1-15,-2 0 7 0,2-1 10 0,-1 0 9 16,0 0 6-16,-2-1 3 0,0-1 2 0,0 0 2 15,-2-2 3-15,2 0-1 0,-2-1 11 0,-1-3-2 16,-1 6-5-16,-3-2 19 0,2 0-16 0,-2 0 5 16,-2 4-2-16,2-2 0 0,-3 2-4 0,1 1-1 15,-4 0-7-15,2 3-10 0,-4-3 1 0,4 3-1 0,-13 6-2 16,5-2-8-16,-2 4 1 0,0 2-7 16,0-1-7-16,3 2-7 0,0 1-2 0,2-1-1 15,2 1-7-15,3-1-2 0,0-1 0 0,3-1-8 0,1-2-7 16,3 1-6-16,0-4 0 0,6 2-5 15,2-2-1-15,6-4 4 0,-1 0 0 0,4-4 2 0,-2-3 5 0,2-1 3 16,-4-3 1-16,1-4 8 16,-1 2 4-16,-2-4 12 0,-2 1 27 0,-2-1-9 0,-3 0 8 15,-1-1-9-15,-6 5 11 0,0 1 2 16,-2 0 2-16,-2-1-8 0,-2 5 1 0,0 2-9 16,-4-2 6-16,-1 4-9 0,0 1-4 0,-3 3 7 0,-4 2-4 0,0 1 0 15,-3 4-9-15,0 3 4 0,2 1-6 16,0 5 3-16,4 1 0 0,1 0-3 0,5 0 0 15,2 4-5-15,3-2-4 0,3 2-6 0,4 1-4 0,1 0-7 16,5-2-12-16,1 1 0 0,-1-3-12 0,2-2 2 16,2-1 0-16,-1-2 14 0,-2-5-3 15,-2-2 2-15,2 0 8 0,2-1 1 0,-2-2 5 16,-4-1-2-16,-2-1 5 0,2-1 1 16,-3 2-2-16,0-1 4 0,-4 0-5 0,4-1-6 0,-7 0-20 15,4 3-23-15,-4-3-32 0,-1 3-30 0,-5-1-31 0,2 0-27 16,-6 3-50-16,-4 0-157 0,-6 4-429 0,-2 0 190 15</inkml:trace>
  <inkml:trace contextRef="#ctx0" brushRef="#br1" timeOffset="406288.05">18446 9376 171 0,'-3'0'322'0,"-1"3"-34"0,1-1-32 0,3-2-22 0,0 0-27 0,13 5-20 16,2-2-5-16,11 0-18 16,13-3-18-16,8 0-7 0,20 0-19 0,6-3-8 15,2-1-14-15,2 1-13 0,2 3-7 0,0-3-12 0,5 2-10 0,-3-1-22 16,-2-1-20-16,-3 2-23 0,-7-2-22 15,-22 3-14-15,0-2-14 0,-6 1-18 0,-13 1-19 0,-4 0-21 16,-8-1-10-16,-8 2 4 0,-4 0 1 0,-4 1 7 0,0-2-9 16,-14 3-4-16,-2-2-34 0,-11 2-109 15,-20 2-293-15,-1-1 129 16</inkml:trace>
  <inkml:trace contextRef="#ctx0" brushRef="#br1" timeOffset="406467.2101">19228 9401 392 0,'-76'7'67'16,"3"0"39"-16,3 1 13 0,-1-4 5 0,1 1-2 15,3-2 2-15,19 3 4 0,0 0-9 0,0 3-9 16,-2 0 2-16,0-2-3 0,3 3-10 0,4 2-3 0,5-2-3 0,10-1-5 15,4 1-8-15,7-3-4 16,3 0 0-16,7 0-5 0,4-1 6 0,5 0 10 0,3 0-5 16,15 2-4-16,8-1-3 0,20-3-9 15,28 2-4-15,7-6-7 0,7-1-6 0,5-4-2 0,6 1-8 16,0 1-4-16,4 1 0 0,0-2-8 0,5 1 3 0,-3 1-7 16,2 2-1-16,-10 0-2 0,-5 0-4 15,-11 0-8-15,-7 2-26 0,-27-2-32 0,-4 0-49 0,-6 0-53 16,-10-4-59-16,-8 1-242 0,-9-2-490 15,-6 0 217-15</inkml:trace>
  <inkml:trace contextRef="#ctx0" brushRef="#br1" timeOffset="408669.2864">1333 4893 126 0,'0'0'156'0,"2"-3"-2"0,-2 3-8 15,2-3-8-15,-2 3-17 0,2-3-2 0,-2 3-5 0,0 0-3 16,0 0-13-16,2-1-2 0,-2 1 2 0,0 0 6 16,0 0 0-16,0 0 4 0,2 8-3 15,-1-4-13-15,-1 1-6 0,2 1-8 0,-2 1-5 0,0 2-3 16,0 1-5-16,-2 2-7 0,1 2-7 16,0-1-6-16,0 0-2 0,-1 2-1 0,2-1-1 0,-2 0-11 15,-1 5-1-15,1 0 0 0,-1-4-4 0,3-2 4 16,3 2-9-16,-3-4 0 0,1 1 6 0,2-1 6 15,0-2 1-15,-1 2 10 0,4-2 14 0,0-1 8 16,1 0 7-16,3-2 3 0,4-2 3 16,7-1-6-16,7-7 1 0,13-8-7 0,25-10-11 15,6-9 0-15,7-7-5 0,4-4-6 0,4-7-3 16,3-5-3-16,3-4-8 0,0-6-1 0,-3 1-2 0,-7-4-10 16,-1-1 3-16,-4 3-12 0,-4 4-10 0,-9 3-13 0,-6 3-1 15,-7 9-4-15,-18 14-7 0,-6 6 5 16,-8 8-4-16,-4 3-4 0,-4 5-12 0,-2 2-11 15,-3 2-22-15,-3 2-10 0,3 2 3 16,-7 2 0-16,0 0 4 0,0 0-3 0,-2 17-9 16,-4-4-22-16,-3 3-14 0,-4 1-40 0,2 1-12 15,-1 3-27-15,-1 1-182 0,1-2-418 0,-3-1 186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6:17:07.69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1658 2353 76 0,'-1'-2'237'0,"-3"-4"2"0,1 5-23 0,-1-2-18 0,-2-2-13 15,-1 4-15-15,3 1-14 0,-3 1-12 0,-3 3-15 16,3 0-10-16,-7 1-10 0,4 4-3 16,-3 0-7-16,-2 6-8 0,1 1-10 0,1 2-2 15,2 0-2-15,-1 4-3 0,0 1 3 0,2 0-6 16,-4 3-3-16,0 6 8 0,5-7-8 0,-2 8 1 16,0 0 4-16,2 1-12 0,4-9-6 0,2 2-3 15,-3 8 0-15,3-8-7 0,2 0-3 0,1 0 2 16,0-3-10-16,1 2 4 0,2-3-8 0,0-1-3 15,3-1-2-15,1-2-2 0,0-7 3 0,-2 0-3 16,4-1-4-16,5-4 4 0,-1-2-1 0,1 0-5 0,3-5 3 16,5-2-1-16,2-3-2 0,1-3-4 0,-2-5-5 15,15-6-15-15,-7 0-2 0,1-3 1 0,1-2-2 16,-5-5-3-16,0 0 4 0,-1 0 1 0,-3 0-1 16,-3-4 1-16,0 1 1 0,-4 1-2 0,-2-4 3 15,-5-1 3-15,0 2-11 0,0-4 12 0,-6 2 2 16,-1-1 5-16,-6 4 2 0,2-3 0 0,-5 8 7 15,-5-6 2-15,5 10-10 0,-1-1 20 0,-5 2 4 16,-1 3-25-16,0 3 18 0,-2 1-7 0,-2 4 2 16,-1 2-6-16,-2 3 4 0,-4 5-6 0,1 4 4 15,-1 2-9-15,-1 0 1 0,1 8 2 0,-3-2-4 16,2 6-1-16,-6 4 10 16,4 8-10-16,3 1-3 0,5 2 4 0,-1 3-4 15,6-1 1-15,4 3-15 0,0 3 13 0,6-1 2 16,4 0 4-16,3 2-2 0,4 0-7 0,5 2-3 0,5-5-10 15,2 2-16-15,3-7-11 0,5 0-14 0,-2 2-25 16,2-7-13-16,4-2-22 0,-10-7-26 16,3-2-42-16,0-4-48 0,-3-1-48 0,-1 0-162 0,-6-4-480 15,0-4 213-15</inkml:trace>
  <inkml:trace contextRef="#ctx0" brushRef="#br0" timeOffset="905.3947">2006 2716 100 0,'0'-4'253'0,"0"1"-3"0,2-1-9 0,-2 2 7 15,0-3-3-15,-2 1-17 0,2 2-15 0,0 2-9 16,0-5-12-16,-1 3-18 0,1 2-11 0,-2-4-11 0,2 4-19 16,0 0-8-16,0 0-7 0,0 0-22 0,0 0-13 15,0 0-2-15,0 0-21 0,0 0-1 0,0 0-7 16,0 0 0-16,-4 8-9 0,4-3 1 0,-1 1-5 15,-2 1-5-15,0 2-5 0,2 2 6 0,-1-1-14 16,-2 3 1-16,4 2 0 0,-3-2 2 0,0 3-10 16,2 2 5-16,0 2-4 0,-1-7-4 0,2 1 1 0,0-1 10 15,0 2-11-15,0-2 0 0,0-1 2 0,3-3-6 16,0-1 1-16,0 0-1 0,1-2-8 16,0-1 8-16,0-1-3 0,2-1-4 0,0-3-3 0,1-1 0 15,1 0-5-15,1-2-1 16,-1-1 1-16,3-1 4 0,-1-3-3 0,0-2 0 15,-2-1 0-15,2-1 8 0,0-5 0 0,0-1 2 16,-3 0 3-16,0 0-19 0,-3 3 22 0,1-5 4 16,0 0 6-16,-1 3 5 0,-1 2 16 0,-3 3 3 15,3 0 12-15,-3 3-1 0,0 1-7 0,0 1 8 16,0 1 7-16,0 1-3 0,2 1-11 0,-2 3 1 16,-2-5-28-16,2 6 16 0,0-3-8 0,0 3-7 15,0 0-3-15,0 0 3 0,-7 10-1 0,4-2-1 16,0 0-2-16,-1 4-5 0,1 1-5 0,-2 1 3 0,3 7-7 15,-2-2 1-15,3 2 2 0,-1-1-18 0,-2 0-6 16,4 0-13-16,3-1-11 0,-2 1-19 0,-1-6-21 16,3 0-24-16,-1-3-6 15,0 1-14-15,1 0-20 0,1-3-20 0,-1-3-18 16,0 1-31-16,1-5-30 0,-1-1-36 0,4-1-214 16,-3 0-534-16,3-3 237 0</inkml:trace>
  <inkml:trace contextRef="#ctx0" brushRef="#br0" timeOffset="1583.7109">2241 2772 146 0,'0'-1'249'15,"0"1"-22"-15,0-5-26 0,0 5-23 0,0 0-19 16,0 0-14-16,0 0-9 0,0 0-9 16,0 0-11-16,0 0-8 0,-1 15-14 0,1-11-9 15,0 2-7-15,1-2-4 0,2 1-12 0,0 2-5 0,0-2-7 16,1 0-12-16,3-1-8 0,-3 1-6 0,2-2-9 15,2 0-10-15,0-3-8 0,0 1-4 0,0-2-6 16,-5-2 2-16,4 0 0 0,0 0 3 0,2-1 2 16,-4-1 4-16,1-1 8 0,-2 1 24 0,2-1 3 15,-3 0 4-15,-1-1 8 0,-2 1 6 0,-1 0 12 16,1 0 12-16,1 2 7 0,-3-1-6 0,0 1 0 16,-2-1-1-16,-2 1-7 0,2 0-1 0,0 1-5 15,-2 0 1-15,3 1-12 0,-2 0-2 0,-1 2 2 16,6 0-11-16,-10 4-12 0,6-1 3 0,-4 3-6 15,1 1 1-15,1 1-1 0,-1 5-4 0,1-1-3 16,2 0-2-16,3 1-9 0,-1-2 1 0,2 2-22 16,0 0 1-16,3-1-16 0,-3-3-16 0,7-1-13 15,-3 1-13-15,2-4-8 0,1 2-10 0,2-3-12 0,0-3-10 16,0 0-1-16,5-2-9 0,-2 0 10 0,1-4-1 16,1-1 12-16,-1 1 9 15,-2-5 8-15,2 0 24 0,-3 0 13 0,1 0 25 16,-5-3 7-16,1 2 22 0,-2-2 14 0,-2-1 21 15,2 1 16-15,-3 2 13 0,1-1 4 0,-3 3 14 16,-1 1 6-16,1 1 3 0,-2-1-10 0,0 4-3 16,0-2-8-16,-1 2-6 0,-1 0-7 0,1 1-7 15,0 1-7-15,-1 2-6 0,4 0-7 0,-8 3-2 16,6 0-9-16,-4 2 3 0,2 2-8 0,0-1 2 16,1 3-9-16,3 2-10 0,0-1-6 0,3 3-6 15,0 0-13-15,2 0-12 0,3 0-6 0,0 0-7 16,5 3-11-16,-2-5 0 0,3 5-11 0,1 1-8 15,0-2-1-15,-5-4 10 0,0 0 5 0,0 0 7 16,-4-2 5-16,1-2 6 0,-1 0 4 0,-2-1 0 0,-1-1 13 16,-2-1 9-16,0 2 13 0,-3-3 3 0,-1 1 5 15,-3-2 0-15,-1 2 1 0,-2-1 0 0,-2-1 2 16,-4-2-6-16,-7 0 3 0,6-2 2 0,0 0-4 16,1-1-1-16,0 1-10 0,2-2-20 0,0-1-16 15,5-1-22-15,1-1-27 0,1 1-27 0,3-3-27 16,2-3-18-16,2-1-17 15,2 0-114-15,7-8-321 0,2 1 142 0</inkml:trace>
  <inkml:trace contextRef="#ctx0" brushRef="#br0" timeOffset="1799.964">2649 2589 15 0,'10'-9'283'0,"-4"3"4"0,0 1 3 0,-2 2-14 16,-1 0-13-16,-1 0-16 0,1 1-10 0,-1 1-20 15,-2 1-21-15,0 0-32 0,0 0 4 0,0 0-7 16,-1 9-6-16,-3-2-19 0,1 2-10 0,-1 3-8 15,0 1-17-15,-2 5-8 0,1 2-7 0,0-2-5 16,1 1-28-16,1 4 12 0,0 1-12 0,-1 1-6 16,2-1-22-16,1 1 6 0,-1-3-16 0,0 3-15 15,0-5-16-15,1 0-9 0,-1 0-15 0,-2-5-9 16,4-2-22-16,0-1-11 0,0-4-20 0,0 1-20 16,-1-4-27-16,-1 2-31 0,2-5-34 0,0 2-30 15,-1-2-206-15,1-2-486 0,0 0 215 0</inkml:trace>
  <inkml:trace contextRef="#ctx0" brushRef="#br0" timeOffset="2119.1354">2611 2810 64 0,'0'0'277'0,"-2"-6"-12"0,2 6-16 0,0-4-16 15,0 4-22-15,0 0-19 0,0 0-23 0,0-5-14 16,0 5-22-16,4-3-10 0,1 2-14 0,2-3-9 15,2 2-11-15,-1 1-10 0,1-2-7 0,4 0-5 0,0 1-8 16,-3 1-7-16,0-2-5 0,0 3-1 0,3-1 1 16,-3 0 2-16,0-1 1 0,0 0 0 0,-2 1 9 15,-3 1 0-15,0 0 0 0,-5 0 2 0,9 0-3 16,-9 0 4-16,0 0-10 0,7 3 4 0,-4-2-1 16,-3-1-1-16,0 0-7 0,4 5 7 0,-3-1-6 15,1 2-5-15,-1-3 1 0,-1 7-7 0,1 1-1 16,0 1-13-16,-1 1 13 0,0 0-16 15,-1-2-18-15,1-2-18 0,0 3-13 0,0-3-31 16,0 0-37-16,0-2-32 0,0 2-38 0,0-2-32 16,0-1-46-16,2-2-46 0,-3 1-163 0,1-5-490 15,0 0 217-15</inkml:trace>
  <inkml:trace contextRef="#ctx0" brushRef="#br0" timeOffset="2932.1465">3031 2763 210 0,'-1'-3'296'0,"1"3"-6"0,-5-6-6 0,3 4-13 0,2 2-24 15,-5-5-17-15,3 3-23 0,-3-1-24 0,0 2-14 16,5 1-20-16,-13 0-27 0,6 3 3 0,-1-1-13 15,0 0-14-15,3 0-8 16,-3 5-7-16,0-3-14 0,-1 6-2 0,2 0-10 0,-1 1-4 16,0 0-7-16,1 1-2 0,3-1-18 0,-3 0 12 15,4 0-14-15,-1 1-5 0,2-4-20 0,1 1-15 16,1 1-11-16,-2-2-8 0,2-2-16 0,0 3-3 16,2-6-4-16,-1 3 1 0,1-2-3 0,2-1 3 15,0-1 5-15,2-1-1 0,1-1 6 0,-7 0 3 16,14-3 9-16,-5 0 1 0,-1-3 4 0,1 1 14 15,-4-1 8-15,5-4 13 0,1-1 16 0,-2 2 15 16,-1-1 12-16,0 1 18 0,-1-2 11 0,-1 1 5 16,1 0 6-16,-3 3 8 0,2 0 13 0,-2-1 4 15,-2 4-6-15,2-1-6 0,-4 1-6 0,3 0-10 16,-3 4-8-16,4-6-10 0,-1 3-11 0,-3 3-10 0,4-4-7 16,-4 4-1-16,0 0-6 0,0 0 2 0,0 0-5 15,6 11-18-15,-5-2 6 0,1 0-11 0,-1-2-5 16,-1 2-3-16,0 4-15 0,1 0-8 0,-2 0 9 15,-2-4-8-15,2 3-7 0,-2-3-4 0,1 0 1 16,1-2 3-16,1-1 5 0,-3-2-2 0,2 1-3 16,1-1 22-16,-2-1 0 15,2-3 7-15,0 0-2 0,0 8 31 0,0-8-1 16,0 0-5-16,0 0 0 0,0 0-4 0,3-20-1 16,0 14 17-16,0-5 1 0,1-1-3 0,2 0-8 15,-2-1 11-15,2-1-6 0,0 4-6 0,-1 0-6 16,-1 1-4-16,2 2 0 0,-2 0 1 0,2 1-4 15,-4 1-6-15,2 1 5 0,-1 1 2 0,2 3-14 16,-5 0 3-16,8 0-5 0,-8 0 6 0,9 3 0 16,-5 1-6-16,0 4-2 0,0 2 1 0,-1 2-7 0,0 0-12 15,-2 1-9-15,-1 0-11 0,1 0-12 0,-3 2-19 16,0 0-17-16,-2-1-19 0,1-1-21 0,-2 2-19 16,1-3-27-16,-1-1-36 0,3-4-30 0,-1 1-38 15,1-3-190-15,0 0-513 0,1-2 227 0</inkml:trace>
  <inkml:trace contextRef="#ctx0" brushRef="#br0" timeOffset="3229.6023">3344 2734 203 0,'3'-4'356'16,"0"-1"-17"-16,-2 0-15 0,1 2-24 0,-1 0-24 0,-1 3-30 15,3-4-25-15,-3 4-30 0,0 0-12 0,0 0-19 16,0 0-21-16,0 0-15 0,0 0-6 0,0 0-13 15,-5 14-14-15,4-9-26 0,-2-1-19 0,2 0-14 16,1 1-17-16,0-5-15 0,-1 6-12 0,1-2-3 16,0-4 7-16,4 5-4 0,-4-5 2 0,4 1 3 15,-4-1 1-15,0 0 7 16,0 0 2-16,11-5 4 0,-8 2 2 0,-2-1 22 16,2-2 11-16,0 2 5 0,0 0 5 0,-3-1-2 0,1 1 6 15,1-1-15-15,-1 0 5 0,-2 2-14 0,1 3 0 16,-2-7-10-16,2 7-14 0,-4-3-32 0,1 2-24 15,3 1-42-15,0 0-38 0,-14 9-42 0,7-5-60 16,1 3-46-16,1 3-220 0,0-2-537 0,1 0 238 16</inkml:trace>
  <inkml:trace contextRef="#ctx0" brushRef="#br0" timeOffset="3493.2766">3343 2997 183 0,'-2'7'266'0,"2"-5"-5"0,0-2-7 16,0 0-10-16,-1 4-10 0,1-4-14 0,0 0-14 15,3 5-13-15,-3-5-12 0,0 0-10 0,0 0-11 16,0 0-5-16,0 0-8 0,0 0 4 0,0 0-16 16,0 0-5-16,0 0-8 0,0 0-4 0,0 0-3 0,0 0-5 15,0 0-9-15,8-7-3 0,-8 7-8 0,0 0-10 16,0-5-10-16,0 5-2 0,1-4-21 0,-1 4 2 15,0 0-33-15,0 0-24 0,0 0-48 0,0-5-46 16,0 5-56-16,0 0-51 0,0 0-69 0,0 0-70 16,-1-6-188-16,1 6-581 0,0 0 256 0</inkml:trace>
  <inkml:trace contextRef="#ctx0" brushRef="#br0" timeOffset="3682.008">3469 2904 13 0,'0'0'306'16,"0"0"-29"-16,0 0-28 0,0 0-19 0,0 0-19 15,0 0-22-15,0 0-21 0,0 0-17 0,12 3-6 16,-12-3-29-16,9 0-26 0,-1 0-33 0,3-4-31 16,0 1-35-16,-1 0-20 0,0 1-33 0,-3-2-27 0,3 3-19 15,-3-2-27-15,0 3-30 0,-7 0-108 0,4-4-294 16,-4 4 131-16</inkml:trace>
  <inkml:trace contextRef="#ctx0" brushRef="#br0" timeOffset="5559.5688">4527 2472 146 0,'-3'-8'250'0,"-4"0"-13"0,-3-1-5 0,4 2-9 0,-5 0-19 16,1 1-15-16,-2-1-15 16,3 3-11-16,-5 1-12 0,2 0-17 0,-4 2-13 15,-1 2-11-15,-3 2-3 0,-1 4-6 0,3 0-6 16,-4 0-8-16,1 6 1 0,-1 0-20 0,1 1 3 0,0 4-6 16,1 2-6-16,5 0 2 0,-8 8-6 0,5-6-5 15,-2 9-6-15,6-7-6 0,0 8-3 0,3 2 0 16,2-8-5-16,2 7 1 0,3 0-3 15,1-8-5-15,3 2-3 0,3 0-1 0,3-1 1 16,2 0-3-16,2 0-14 0,1-6-7 0,3 1-3 16,3-4-9-16,-1-5-8 0,4-1-8 0,2-4 3 0,1-1-3 15,2-6 0-15,-1-1-1 0,-1-5-1 0,3 0 5 16,-2-4 0-16,-3-3 8 0,-1-4 2 0,0-1 11 16,-4 4 13-16,1-5 17 0,-4 0 7 0,-4-1 29 15,0 0-3-15,-2 2 20 0,-4 3-6 0,-1 1 24 16,0 1 10-16,-1 2 2 0,-1 2-1 0,-1 0-4 15,0 0-6-15,-2 2-9 0,1 1-7 0,0 2-11 0,-1-1-7 16,2 1-12-16,-2 2-3 0,3 2 4 0,0 0-18 16,0 0-6-16,-8 6-15 0,6 2-21 0,1 0-11 15,-1 7-12-15,1 4-15 0,1 3-12 0,1 0-17 16,5 4-13-16,-4 0-11 0,2 0-18 0,1 8-24 16,-1-7-22-16,1 1-28 0,-1-2-32 15,1-3-30-15,1 3-36 0,-6-6-175 0,5-2-505 0,-3-5 224 16</inkml:trace>
  <inkml:trace contextRef="#ctx0" brushRef="#br0" timeOffset="5775.0702">4756 2728 145 0,'0'0'203'16,"0"0"-16"-16,0 0-17 0,0 0-16 0,8 5-14 16,-4-4-16-16,1 2-11 0,4 0-17 0,-2-1-16 15,3 1-35-15,1-1-32 0,3 1-36 0,0-4-36 16,3 2-40-16,-3-1-117 0,-5-1-232 0,1 1 104 0</inkml:trace>
  <inkml:trace contextRef="#ctx0" brushRef="#br0" timeOffset="5965.2989">4769 2945 44 0,'0'0'209'15,"0"5"-14"-15,0-5-14 0,2 2-21 0,-2-2-16 16,11 0-17-16,0 0-33 0,4-2-44 0,5-2-44 15,6-1-46-15,-2-1-62 0,1 2-76 0,1-2-194 16,-1 0 86-16</inkml:trace>
  <inkml:trace contextRef="#ctx0" brushRef="#br0" timeOffset="7371.1002">4786 2734 108 0,'-4'2'128'0,"4"-2"-1"0,-2 1-12 0,2-1-11 0,0 0-3 0,0 0-3 16,-4 2-5-16,4-2-2 0,0 0-7 15,0 0 0-15,-4 1-7 0,4-1 1 0,0 0 1 16,0 0-12-16,0 0-4 0,0 0 8 0,0 0-4 16,0 0-2-16,0 0 3 0,0 0-5 0,0 0-2 15,0 0-2-15,0 0-2 0,0 0-5 16,0 0-1-16,0 0-10 0,0 0-1 0,0 0-2 0,0 0-12 15,0 0 1-15,0 0-4 0,0 0 1 0,11 1-1 16,-11-1-1-16,13-1-7 0,-5 2 6 0,5-2-6 0,1 1-4 16,0 0 1-16,0 1-3 0,2 0-3 15,0-1 2-15,0 1 3 0,0-1-5 0,-3-1-1 16,2 2 1-16,-5-1-1 0,-1 1-3 0,0-1-1 16,-1 1 5-16,-1-1-6 0,-1 0 1 0,-3 1 0 15,1 0-4-15,-4-1 1 0,4 1 2 0,-4-1 3 16,0 0 0-16,6 0 0 0,-6 0 4 0,0 0 0 15,0 0-2-15,0 2-4 0,0-2 3 0,0 0 1 0,0 0-7 16,0 0-8-16,0 0-22 0,0 0-30 16,0 0-28-16,0 0-28 0,0 6-20 0,0-6-39 0,0 0-143 15,0 0-347-15,10 1 153 0</inkml:trace>
  <inkml:trace contextRef="#ctx0" brushRef="#br0" timeOffset="8007.3818">4803 2929 9 0,'0'0'96'0,"0"0"5"0,-5 2-17 0,5-2-2 0,0 0 5 0,-4 1-3 16,4-1 1-16,0 0-1 15,0 0 0-15,-4 1 1 0,4-1 1 0,0 0-4 16,0 0 6-16,0 0-1 0,0 0 1 0,0 0-5 16,0 0 3-16,-5 1-3 0,5-1 3 0,0 0-2 15,0 0-4-15,0 0-2 0,0 0-1 0,0 0-5 16,0 0-10-16,0 0-1 0,0 0-8 0,0 0-5 0,0 0-4 15,0 0-5-15,0 0-3 0,0 0-3 0,0 0-7 16,0 0-3-16,0 0 0 0,18 0-2 0,-12 0 0 16,1-1-6-16,1 2 1 0,2 0-3 0,-3-1-1 15,3 2-1-15,1-1 0 0,-1 0-1 0,0 1-5 16,0-2 3-16,0 2-2 0,1-1 2 0,2 0-2 16,-3 0-6-16,-3 1 6 0,-1-2-6 15,0 2 2-15,-1-2 4 0,-5 0-2 0,6 0 4 16,-6 0 7-16,7 0 3 0,-4 0 3 15,-3 0 2-15,0 0-2 0,0 0 1 0,0 0-6 0,7 0 2 16,-7 0-5-16,0 0-12 0,0 0-18 0,0 0-28 16,0 0-30-16,0 0-44 0,0 0-53 0,6-2-39 15,-6 2-158-15,5-3-398 0,2 1 177 0</inkml:trace>
  <inkml:trace contextRef="#ctx0" brushRef="#br0" timeOffset="8978.937">5582 2482 112 0,'-2'-3'221'0,"2"3"-13"0,-3-5-8 0,2 4-16 0,1 1-14 0,-4-3-10 16,1 2-18-16,3 1-13 0,-4 0-11 16,4 0-18-16,-10 0-5 0,6 0-14 0,-3 3 0 0,-3-1-12 15,3 2-3-15,-3 1-8 0,3 1-5 0,-2-1-8 16,1 0 1-16,-2 3-6 0,2-3-3 0,-2 4-2 16,3-4-3-16,3 2-7 0,1 2 1 0,-2-4-3 15,3 4-1-15,0-2-2 0,1 0-3 16,2 2 2-16,1 0 4 0,3-2-8 0,1 2-1 15,4-1-9-15,0 1-2 0,5 3-5 0,-2-4-7 16,1 1-5-16,-3 0-3 0,8 2-3 16,-5-3-10-16,-3-1 4 0,0 0-7 0,-1 1-2 15,0-1 3-15,-3 2 1 0,-2-2 2 0,0 2 7 0,-4-3 5 16,-1 3-2-16,-1 0 6 0,-5 1 5 0,-2 2 0 16,-2-3 4-16,-6 3 9 0,-2 1 0 0,-3 0 2 15,0-5 7-15,-3 1 7 0,0 1 5 0,1-1 6 16,1-3 7-16,1 0-3 0,4-1 2 0,4 0 0 15,2-4-5-15,1 0-2 0,4 2-1 0,1-1-5 16,2-2-6-16,-1 1-1 0,4-1-7 0,0 0 0 0,0 0-2 16,8 5-10-16,2-4-4 0,0 1-3 0,4-1-5 15,1 2-5-15,2-2-2 0,4 3 3 0,-6-2-2 16,1 0-3-16,-2 5 5 0,1-3-1 0,-4 1-5 16,2 0 8-16,-2 3 1 0,-4-1 1 0,3 2 0 15,-6 1 3-15,-1 2 3 0,0 1 0 0,-3 1 5 16,0-1 5-16,-6 6 3 15,2 1 5-15,-6-1-1 0,3 1-2 0,-3-2-1 16,0 2 2-16,-1-2 0 0,2-5-3 0,-1 3 1 16,3-3 0-16,2-1 0 0,2-1-1 0,0-1 4 15,5-1-6-15,0 4-1 0,3-4-4 0,3 0-4 16,2 1-1-16,0-2-4 0,4-1-3 0,4 2-3 0,5-3 5 16,1-1-7-16,0-2-1 0,-3-1 7 0,1-1-1 15,1-1 1-15,-2-2 3 0,-4 0 2 0,-2 0 1 16,-2-2 0-16,0 1 2 0,-5 1 0 0,2 0 0 15,-4 1 1-15,-2 0 1 0,1-1-10 0,-2 2-22 16,-3 0-21-16,0 0-63 0,6-4-44 0,-6 4-182 16,0 0-373-16,0 0 166 0</inkml:trace>
  <inkml:trace contextRef="#ctx0" brushRef="#br0" timeOffset="10489.9812">6622 2535 212 0,'1'-9'252'0,"-1"1"-16"0,-2-1-18 0,-3 0-14 0,0 3-17 16,-2-1-13-16,-3 3-10 0,-2-1-20 0,-1 3-15 16,-1 0-6-16,-2 2-11 0,-5 0-9 0,0 5-10 15,-2 2-10-15,3 2 5 0,-3 1-17 16,3 3-5-16,2 0-7 0,1-1-6 0,0 1-2 0,3 3-8 0,4-5-2 16,2 2-5-16,-1 4-5 15,2-2 2-15,7 0-5 0,0 0-2 0,3-1-3 16,4 5-3-16,0 0 0 0,7-1-15 0,0 1-4 15,5-1-6-15,-1 1-7 0,0 0-5 0,3-3-7 16,1 1-3-16,-2-1-7 0,0-2 0 0,-1 4-7 0,-1-5-1 16,-4 2-2-16,-4-5 3 0,-2 1 8 0,-1-3 2 15,-2-1 5-15,-2 2 1 0,-4-4 6 0,-3 4 1 16,-3-3 0-16,-4 3 14 0,-3-2-1 0,-7-1 2 16,-2 0 6-16,-4-1 6 0,-2-2 7 0,-11 0 4 15,12 0 6-15,-11-3 8 0,9-6-2 0,1 5 0 16,-1-2-1-16,6-1-3 0,2-2-2 0,-1 1-6 15,10 1-12-15,2-3-22 0,1 3-28 0,6-3-40 0,1 1-45 16,3-1-48-16,4-1-50 16,4 2-150-16,11-4-406 0,-2 1 181 0</inkml:trace>
  <inkml:trace contextRef="#ctx0" brushRef="#br0" timeOffset="10712.8311">6743 2880 193 0,'-4'1'207'0,"4"-1"-13"0,0 0-14 0,0 0-21 16,0 0-14-16,0 0-12 0,18 2-13 0,-4-2-9 15,2 0-20-15,8 0-25 0,4 0-20 0,1 0-27 16,9-2-19-16,0-2-26 0,-8 1-30 0,9 0-28 15,-10 1-14-15,-1-1-35 0,-2 0-79 16,-1 1-229-16,-4-2 102 0</inkml:trace>
  <inkml:trace contextRef="#ctx0" brushRef="#br0" timeOffset="11029.04">7034 2768 188 0,'-8'-5'229'0,"-1"3"3"0,3-1 0 16,1 2-8-16,0-1-12 0,1 0-21 0,1 1-20 16,3 1-17-16,-5-2-13 15,5 2-21-15,0 0-16 0,-5-1-7 0,5 1-13 16,0 0-10-16,0 0-4 0,10 10-11 0,-4-6-11 16,4 4-14-16,1 2-7 0,7 4-10 0,-1-1-10 0,1-2-10 15,2 4-3-15,0 0-14 0,0-1-12 0,-2 2 2 16,-2-1-4-16,-1 0-7 0,-2-1 2 0,-4-2 3 15,-3-2 3-15,-1 3-3 0,-4-3 3 0,-3-1 4 16,-1 0 7-16,-4 2 3 0,-4 0-2 0,-1-3 5 16,-7 2 0-16,1 1 3 0,-2-3 2 0,1 0 0 0,4-4-5 15,2 0-17-15,-1-1-28 0,4-3-47 0,2 0-27 16,0-1-176-16,0-3-336 16,5 2 149-16</inkml:trace>
  <inkml:trace contextRef="#ctx0" brushRef="#br0" timeOffset="12127.2904">7655 2800 277 0,'0'-9'284'16,"-3"-1"-13"-16,3 1-7 0,-3 2-7 0,0-1-13 16,2-1-10-16,-3 3-3 15,-2 0-15-15,3 0-16 0,-1 1-20 0,-2 0-13 0,2 3-5 16,-2 0-35-16,-2-1-10 0,-2 2-9 0,2 2-12 15,-6 3-12-15,-1-1-7 0,0 1-2 0,-3 5-2 16,5-2-16-16,2 2-3 0,-2 1-10 0,-1 3-4 16,1 3-4-16,2 1 1 0,3-5 1 0,2 3-6 15,0-2-3-15,5 0-8 0,-2 0-14 0,3-1 0 16,1 0-24-16,2-3-6 0,0-1-3 0,1 1-8 16,5-2-4-16,-2-2-5 0,4-1 0 0,-1-3 4 15,4-1 2-15,2-3 3 0,-2 0 3 0,4-4 3 16,-4-1 6-16,6-1 1 0,-9-2 6 0,-1 1 7 15,1 0 9-15,-2 0 13 0,-1 0 17 0,-1-1 25 0,0 1 4 16,-4 2 2-16,1-4 8 0,-1 6 5 16,-3 1 5-16,3 1-1 0,-3 1-5 0,1 0-11 15,1 0-9-15,-2 3-5 0,0-4-8 0,0 4-18 0,0 0 13 16,0 0-6-16,-6 9-7 0,2-1-1 0,1-1-32 16,0 2-19-16,2 0-16 0,-2 5-13 0,4-1-10 15,1-2-11-15,1 2-10 0,2 0-13 0,4-4-13 16,-1 2-14-16,5-2-8 0,2-2-10 0,5 0-4 15,0-3 7-15,-1-4 12 16,4 0 11-16,1-6 14 0,-3-1 10 0,-1-2 15 0,1-4 27 16,-3-2 15-16,-1-1 19 0,0-1 24 0,-2-2 16 15,1-1 18-15,-2 1 16 0,-4-2 26 0,1 2 21 16,-1 1 23-16,-7 6 12 0,4 0 4 0,-4 4 12 16,-2-1 6-16,2 2-8 0,-3 2-10 0,0 1-10 15,0 1-10-15,3-1-18 0,-3 1-15 0,0 3-6 16,0 0-8-16,0 0-5 0,-14 7-6 0,8 1-9 15,-1 3-9-15,0 1 6 0,-3 0-11 0,3 5-3 16,3 4-7-16,-6 1-8 0,7 1-12 0,-4-2-10 16,1-2-23-16,1 1-5 0,2-1-9 0,0-5-28 0,0 1-1 15,1-2-2-15,-1 0 1 0,0-4 7 0,1-2 1 16,1-1 9-16,0-1 8 0,-1-2 9 0,1 0 3 16,1-3 7-16,0 0 4 0,0 0 6 0,0 0 4 15,0-16 21-15,4 5-5 0,-1-2 12 0,1-2 2 0,3-6-1 16,0-3 7-16,2-1 6 0,1 1 3 0,5-8 3 15,-1-2-6-15,-4 11-3 0,7-10 2 0,-6 8 8 16,2 2-9-16,-2-1 4 16,-1 0 0-16,3 4 2 0,-1 1-11 0,-6 6-3 15,4 2-1-15,-6 2-4 0,0 4-3 0,3 0 0 16,-4 3-4-16,1 3-7 0,2 3 0 0,-2 3 4 16,3 4-2-16,0 4 4 0,0 5-6 0,0 2 1 15,3 2 7-15,-7 1-9 0,3 1 2 0,-1 8 2 16,-2-7-11-16,3 11-24 0,-1-11-10 0,-2 0-18 0,4 7-19 15,-4-10-25-15,1 2-26 0,-1-4-24 0,1-3-26 16,-4-4-25-16,3-1-30 0,1-3-21 0,1-2-26 16,-3-2-235-16,-2-1-559 0,2-4 248 0</inkml:trace>
  <inkml:trace contextRef="#ctx0" brushRef="#br0" timeOffset="12313.7534">7973 2803 28 0,'0'0'226'15,"-3"-2"-16"-15,3 2-10 0,0 0-12 0,0 0-21 16,13 3-12-16,-3-2-16 0,5 1-16 0,1 1-10 16,6-3-18-16,2 2-27 0,4-2-26 0,-1 0-35 15,1 0-32-15,0-4-34 0,2 3-33 0,-3-2-43 16,-2-1-107-16,0-2-262 0,-1-3 116 0</inkml:trace>
  <inkml:trace contextRef="#ctx0" brushRef="#br0" timeOffset="12725.0928">8457 2648 171 0,'3'-7'267'0,"-3"0"-3"0,0 1-10 0,0 0-8 0,0 1-7 16,-1 1-11-16,1 0 0 0,-2 2-22 0,2-1-17 16,0 3-23-16,-1-5-17 15,1 5-20-15,0 0-11 0,0 0-11 0,0 0-14 0,-6 10-7 0,2-3-10 16,4 2-4-16,-4 3-6 0,1 1-8 15,0 6-5-15,0 0-10 0,-1 1-1 0,1-5-5 16,-1 6-2-16,-1-3-3 0,0 4-4 0,1-8 1 16,1 5-10-16,-1-4-7 0,1-3-5 0,0 0-2 15,-1-3-3-15,3-2-5 0,-1 1 5 0,2-3 2 16,-2-2 1-16,0 3 1 0,2-5-3 0,0-1 4 16,0 0-1-16,0 0 0 0,0 0-6 0,11-7 6 15,-5 3-3-15,0 0-6 0,2-2 3 0,4 0 3 16,0-2-3-16,2 3-1 0,-1-2 2 0,2 5-10 15,1 0-1-15,-2 0-2 0,1 1-10 0,0 1 2 0,-2 0-8 16,0 3 5-16,-3 0 3 0,-2 3-5 0,2-2 5 16,-3 2-2-16,-1 1 1 0,1 0 4 15,-3 0-2-15,-1 3 7 0,0-3-1 0,-4 4 1 0,-1-3 4 16,-1 0-3-16,-1 1 5 0,-3-1 3 16,1-1 0-16,-5 0-4 0,1 1 3 0,-2-3-4 0,2-2 6 15,-2 1-4-15,-3-2-1 16,1 0-4-16,0-2-13 0,-2-2-12 0,2 0-19 15,-1-5-26-15,1 1-29 0,1-1-60 0,3-2-60 16,3-2-223-16,0-2-490 0,4-1 217 0</inkml:trace>
  <inkml:trace contextRef="#ctx0" brushRef="#br0" timeOffset="14321.0981">8828 2498 107 0,'2'-8'250'15,"-1"3"-5"-15,1 0-14 0,0 1-11 0,-2-1-13 0,2 3-17 0,-2-2-11 16,1 1-15-16,0 1-15 0,-1 2-21 0,1-3-12 16,-1 3-13-16,0 0-11 0,1-4-13 0,-1 4-8 15,0 0-6-15,0 0-7 0,2 8-7 0,0-3-6 16,-1 3-4-16,0 3-3 0,-1 4-4 0,0 6 0 16,0 1-3-16,-1 4-2 0,2-1-2 0,1 13-2 0,-4 2-2 15,1-1-1-15,0 6-5 0,0-6 2 0,-3 5-1 16,0-2-4-16,0-1 4 0,-2-1-4 0,-3-3 2 15,3 1-3-15,0-4 1 0,2-8-3 0,3-1-3 16,-2-3 2-16,-1 0-1 16,1-4 0-16,0-4 1 0,0-4-4 0,3-1-2 15,-1-2 1-15,-1-1 3 0,2-1 3 0,0-2 3 0,0 0-2 16,0-3-11-16,0 0-8 0,0 0-10 0,0 0-19 16,0 0-14-16,0 0-11 0,2-10-17 0,-1 7-18 15,1-3-29-15,-1 2-20 0,0 0-35 0,5-3-28 16,-4 4-178-16,-1-4-417 0,3 1 184 0</inkml:trace>
  <inkml:trace contextRef="#ctx0" brushRef="#br0" timeOffset="14904.7228">9212 2781 157 0,'1'-6'197'0,"0"2"-2"0,1-4-5 16,-1 3-9-16,1-3-1 0,-2 4 1 0,0-3 2 0,0 2-10 15,-2-4-14-15,0 4-7 0,0-3 0 0,1 4-13 16,-4-1-8-16,3 0-7 0,-4-1-9 16,-1 3-4-16,1 1-8 0,-2-2-10 0,0 2-9 0,-1 3-6 15,-1-1-8-15,0 3-6 0,-4-1-6 0,2 3-3 16,2-2-12-16,-3 3 1 0,5-1-4 0,-4 5-6 16,2-1-4-16,1 2-1 0,-1-1-8 0,2 2 3 15,1 1-3-15,2 1 3 0,0 1 1 16,2-2-19-16,1 0-16 0,1-4-6 0,4 2-6 0,-1-1-5 15,2-4-1-15,0 2-2 0,2-2 0 0,0-1-3 16,2-3-3-16,1 2 3 0,2-4-1 0,2-2 5 16,-3 0 2-16,4-2 5 0,-1-2 0 0,1 0 18 15,-2-2 1-15,-1-1 12 0,0 2 7 0,-2-1 21 16,0-1 12-16,-2 2 9 0,-1 1 14 0,-1 0 11 16,1-1 1-16,-5 2 4 0,2 1 10 0,0 0-5 15,-2 1-1-15,1 0-10 0,-2-2-5 0,2 3-11 16,-2 2-6-16,0-3-9 0,0 3-7 15,0 0-9-15,0 0-1 0,0 0-8 0,-7 10-4 0,4 0-16 16,1-1-7-16,-2 1-17 0,2 2-20 0,-1 2-17 16,2 0-20-16,0 1-19 0,1-1-23 0,0 1-26 15,2-3-30-15,1 1-31 0,1 1-46 0,0-5-31 16,1 0-235-16,0-2-558 0,2-1 246 0</inkml:trace>
  <inkml:trace contextRef="#ctx0" brushRef="#br0" timeOffset="15383.315">9711 2662 11 0,'2'-4'264'16,"1"-3"-19"-16,0 2-13 0,0-3 8 0,0 2-19 16,-2-1-15-16,2 0-15 0,-3 0-5 0,0 1 0 15,0 1-15-15,-4 0-13 0,1 1-18 0,-3-1-15 0,-1 1-13 16,-3 0-7-16,-1 2-11 0,-4 0-10 0,1 1-10 16,-3 1-5-16,0 2 6 0,0 3-21 0,-3-2-5 15,5 2-5-15,-1-1-2 0,2 3-4 0,1 1-10 16,1-1 3-16,0 2-7 0,3 1-1 0,2 2-9 15,2-1-5-15,1-1-7 0,3 3-16 0,3-1-8 16,3 0-14-16,1 1-3 0,3-1-13 0,1-1-8 0,6 3-3 16,-1-2-6-16,2 1-1 15,0-4-7-15,3 2 11 0,-4-1-5 0,-1-1 12 16,-1-1 13-16,0-1-1 0,-2 0 3 0,3-2 3 16,-4 1 5-16,0 1 2 0,0-1 8 0,-4 0 13 15,0-1 8-15,-1 0 7 0,-2-1 4 0,-1 1 8 16,0 1 13-16,-3-1 6 0,0 0 2 0,-4 3-6 0,-2-3 1 15,-1 2-3-15,-4 0-4 0,-2 3 1 0,-2-5-6 16,-5 1 2-16,-1 0-4 0,4-2-3 16,-2 0-14-16,3-3-22 0,0 1-18 0,1 1-36 15,1-3-36-15,2-2-62 0,-2 0-69 0,6 0-123 16,2-2-397-16,-1-1 175 0</inkml:trace>
  <inkml:trace contextRef="#ctx0" brushRef="#br0" timeOffset="16736.4144">9960 2885 92 0,'0'0'296'0,"0"0"-24"16,0-2-20-16,0 2-16 0,6-3-19 0,-6 3-16 0,4-1-15 15,-4 1-24-15,11 0-13 16,-7 1-14-16,5 0-12 0,-2 2-10 0,1 1-13 0,1 2-8 16,-1-1-10-16,1 4-9 0,0-1-6 0,-3 0-6 15,1 2-10-15,-4-1-6 0,-3 3-10 0,0 1-15 16,-6 0-14-16,2 2-9 0,-6 1-16 0,-4 0-12 0,0 1-15 15,-4-3-19-15,1-1-13 0,-4-1-19 0,4-1-21 16,-3-2-27-16,9-4-17 0,1-1-36 16,-4-2-153-16,5 0-380 0,4-4 168 0</inkml:trace>
  <inkml:trace contextRef="#ctx0" brushRef="#br0" timeOffset="17220.4552">10484 2607 150 0,'3'0'272'15,"1"-2"-10"-15,-4 2-8 0,3 3-18 0,-2 0-13 0,-1 0-7 16,-1 2-20-16,-1 3-17 0,0 0-13 0,-1 4-16 16,-1 0-13-16,-1 3-15 0,-2 3-11 0,0 0-6 15,0 0-12-15,-1 1-9 0,-1 2-3 0,2-4-5 16,0 1-14-16,0 0-13 0,-1-4-7 0,2-2-11 15,-1 0-11-15,1 1-6 0,2-4-8 0,-3-2-5 0,4 2 1 16,0-6 1-16,-1 1 8 0,1 0-4 0,3-3 1 16,0-1-1-16,0 0 0 0,-7-9 9 0,7 3-11 15,-2-4-2-15,4-3 1 0,-2-1 5 0,5-7 0 16,0-1 2-16,2 0 4 0,0-1-4 16,3-1 1-16,6-8 1 0,-5 8 4 0,6-7 3 0,-4 8 6 15,-1 0-3-15,4 2 3 0,-2 2 3 0,1 0-4 16,-1 1-1-16,0 4-3 0,-1 3-1 0,-2 1-5 15,-1 4-1-15,0 0-1 0,-1 3 1 0,-1 2-4 16,0 2-2-16,0 2 3 0,0 4 2 0,-2 0 0 16,2 4-3-16,-1 4 1 15,0 4 1-15,-4 3 0 0,1 1-2 0,0 2 0 16,-4 1 0-16,2 9 0 0,-1-1-2 0,-2 1 2 16,2 2 0-16,-2-11 1 0,-1 1-8 0,2 1-16 15,0-3-3-15,0-3-24 0,0 1-8 0,0-3-12 16,0-7-22-16,0 0-18 0,0-4-26 0,0-2-26 0,0 1-42 15,0-3-44-15,0-3-37 0,0-2-161 0,-1 4-473 16,1-4 209-16</inkml:trace>
  <inkml:trace contextRef="#ctx0" brushRef="#br0" timeOffset="17401.762">10446 2745 71 0,'0'0'250'16,"-3"-2"-14"-16,3 2-23 0,0 0-13 0,0 0-18 16,0 0-17-16,23 0-14 0,-4 0-17 0,5-1-30 15,7-1-42-15,-1 1-52 16,14-1-50-16,-2-3-67 0,-3 0-166 0,2-2-294 16,-1 0 131-16</inkml:trace>
  <inkml:trace contextRef="#ctx0" brushRef="#br0" timeOffset="19069.9411">11068 2801 144 0,'-7'-1'205'0,"3"0"-1"0,-2 1-4 0,2-1-6 0,0-2-8 0,4 3-13 16,-10 0-4-16,7-1-14 0,-1 1-6 0,4 0-4 15,-7-2-2-15,4 1-9 16,3 1-4-16,-5 0 0 0,5 0-7 0,-5-3 0 15,5 3-5-15,0 0 1 0,-5-1-11 0,5 1-3 16,0 0 6-16,0 0-14 0,-5-2-10 0,5 2 5 0,0 0-12 16,0 0-9-16,0 0 2 0,0 0-15 0,0 0-7 15,0 0 2-15,0 0-16 0,0 0 10 0,0 0-10 16,0 0-6-16,0 0 0 0,18 6-8 0,-5-9 5 16,4 6-8-16,7-3-4 0,2 0-1 0,3 1 13 15,1-2-12-15,13 2-21 0,-4 1 6 0,-1-4-10 0,4 2-7 16,-13 0-10-16,-1-1-1 0,2-2 1 0,-2 3 1 15,-4 0 1-15,-1-1 2 0,-1-1-1 0,-8 2 0 16,-1 0 7-16,-3 0 0 16,-3 0 1-16,-1 0 3 0,-1-1 1 0,-2 0 2 15,-3 1-3-15,6-4 1 0,-5 1 2 0,-1 3-1 16,-1-4 0-16,-2 2-5 0,-1-2-2 0,-3 1 7 0,1 1 5 16,-4-2-7-16,0 2 2 0,-1-3 4 0,-2 2-2 15,-1-2 3-15,-1 1-1 0,3 0-2 16,0 0 0-16,0-1 7 0,0 0 6 0,3 2-11 0,2-1 6 15,-1 1-1-15,-2 0 2 0,3 0-1 0,0 2 1 16,1-1 1-16,-1 0 5 0,3-1-1 0,-3 1 6 16,3 2 2-16,-1 0 1 0,3-2-6 0,2 2 1 15,-6-1 3-15,6 1-3 0,0 0-2 0,0 0-6 16,-5-1 8-16,5 1-4 0,0 0 6 0,0 0-3 0,0 0-7 16,0 0 5-16,20 2-4 0,-10-2-7 0,7 2 3 15,3 1-8-15,2-1-10 0,0 0-1 0,0 0-3 16,2 2-24-16,-3-1 0 0,-1 1-2 0,1 1 2 15,-8-1-4-15,1-2 1 0,-7 3 1 0,3-1 4 16,-3 2 11-16,-2 1-5 0,-2 0 5 0,-4 1 1 0,-1 1 7 16,-3 4 6-16,-6-2-1 0,-2 2 4 15,-5 2 2-15,1-2 2 0,-3-3 3 0,0 1 1 16,1-2-1-16,1 2 4 16,0-1-2-16,5-3-4 0,0-1-16 0,1 1-23 0,3-2-22 15,1-1-33-15,1 2-38 0,5-2-31 0,0 1-33 16,4 1-28-16,-2-2-124 0,4-2-390 0,3 0 172 15</inkml:trace>
  <inkml:trace contextRef="#ctx0" brushRef="#br0" timeOffset="20015.7553">11970 2765 174 0,'0'-6'261'0,"-2"-1"-7"0,-1 0-13 16,1-1-7-16,-1 3-12 0,-3-3-9 0,2 2-5 16,0-2-9-16,-1 1-15 0,0 2-21 0,-2 1-9 15,0-1-14-15,1 3-15 0,-1-3-8 0,0 4-13 16,-2-1-5-16,0 2-10 0,0 0-10 0,-2 3-10 0,1 0-10 15,2 0-5-15,-5 3 11 16,3 1-23-16,-3 1 0 0,1-1-10 0,2 2-1 16,1 2-5-16,1 0 3 0,-1 1-9 0,0 7 4 15,3-6-5-15,2-1-9 0,0 0-3 0,2-2-15 16,2-1-3-16,2-1-5 0,-1 0-5 0,3-1-5 16,2-1-5-16,-1-2-7 0,2 1-1 0,2-4 4 0,1 1 0 15,4-2 3-15,-1-3 3 0,1 0 2 0,0-3 6 16,-2 0 4-16,1-2 9 0,0 0 7 0,-2 0 13 15,-1 0 20-15,-4 4 4 0,-1-3 2 0,1 0 11 16,-2 1 16-16,-1 0 5 0,1 2 13 0,-3 0-14 16,1 2-3-16,-1 0-7 0,1 0-8 0,-2-3-1 15,0 5-10-15,0 0-12 0,0 0-2 0,0 0-1 16,0 0 9-16,0 0-21 0,-6 12-18 0,2 0-12 16,2-2-11-16,1 1-9 0,1 0-8 0,3-2-12 15,-2 0-2-15,3-1-14 0,1 1-8 16,3 1-2-16,1-4-9 0,2 1-11 0,2-3-1 15,2-1-1-15,1-3 12 0,0 0 2 0,0-3 15 16,5-3 4-16,0-1 9 0,-1-3 19 0,-2-1 11 16,-1-2 18-16,0-1 17 0,-1 0 15 0,-1 0 16 15,-4-3 18-15,-1 7 20 0,0-2 3 0,-3 0 11 16,1 1 9-16,-2 1 14 0,-2 2 4 0,-1 2-5 0,1-2 18 16,-1 2-8-16,-1 2-3 0,-1 0 0 0,0 1-26 15,1 0-10-15,-1 0-9 0,-1 2-13 0,0 1-4 16,0 0-7-16,0 0-2 0,0 0-6 0,-3 11-7 15,1-4-5-15,-3 1 3 0,1 4-34 0,0 0-10 0,-2 3-12 16,-1 4-10-16,0 1-5 16,-4-3-5-16,5-3-4 0,-5 3-11 0,4-4 9 15,-3-2-4-15,3 0 11 0,0 0-2 0,3-2 12 16,-2-3-3-16,2 1 9 0,1-4 7 0,-1 0 3 16,3 0 3-16,-1-2 6 0,2-1 4 0,0 0 12 15,0 0 18-15,0-14-5 0,3 7-4 0,1-6 9 16,3 0 5-16,3-7 2 0,0-1 4 0,1 0-5 15,3 0 18-15,-4-1-14 0,6 0-4 0,-2 0 6 16,1 1 3-16,-1-1 1 0,0 0-2 0,0-1-1 0,2 1-7 16,-2 3-5-16,0 2 0 0,-3 2-3 0,-1 4 0 15,-3 4-7-15,0 0-6 0,-4 3-1 0,3 1 2 16,-1 2-6-16,-2 2-1 0,3 2 6 0,-2 2 1 16,0 3-11-16,-1 1 9 0,1 5-11 0,1 5 12 15,-3 2-5-15,1-1 7 0,-3 3-8 0,2-1 1 16,-2 1-2-16,1 0-10 0,-1 0-7 15,1 1-25-15,-1-1-12 0,0 1-7 0,0-2-12 16,2-3-11-16,-1 0-16 0,1-7-18 0,0 1-17 16,0 0-22-16,-1-4-21 0,-1-3-44 0,2 1-34 15,-1-4-35-15,-1 1-178 0,2-2-509 0,-2-2 225 16</inkml:trace>
  <inkml:trace contextRef="#ctx0" brushRef="#br0" timeOffset="20192.4854">12196 2752 80 0,'-7'-2'222'0,"7"2"-14"16,0 0-14-16,0 0-17 0,0 0-19 0,0 0-15 16,20 0-12-16,-6-1-20 0,6-1-20 0,2 2-31 15,5-1-42-15,-2-2-40 0,5-1-51 0,-3 2-63 16,0-1-91-16,-1-2-247 0,0 1 110 0</inkml:trace>
  <inkml:trace contextRef="#ctx0" brushRef="#br0" timeOffset="21477.5732">12738 2436 212 0,'3'-7'267'16,"-1"2"-1"-16,0 1-9 0,1-1-12 0,0 0-6 15,-2 1-19-15,1 1-9 0,-1 0-11 0,1 1-25 0,-1-1-11 16,-1 3-19-16,2-4-15 0,-2 4-16 0,0 0-11 16,0 0-14-16,0 0-9 0,0 0-4 15,0 0-12-15,0 15-3 0,-1-10-9 0,-1 4-4 0,2 3 0 16,-1 1-9-16,-2 7-2 0,2-1-3 0,0 0-5 16,0 2 1-16,-1 1-5 0,1 1-7 15,-2 2 4-15,2-2-1 0,-2 5-5 0,-1 5 0 0,2-7-3 16,-2 0-2-16,0 9-17 0,1-9-20 0,0 0-22 15,0-2-19-15,-1 0-21 0,4-1-25 0,-1-2-31 16,-1-1-27-16,4-4-35 0,-1-4-38 16,2 2-200-16,-2-5-481 0,-1-1 212 0</inkml:trace>
  <inkml:trace contextRef="#ctx0" brushRef="#br0" timeOffset="21949.3589">12983 2447 293 0,'2'-7'305'0,"-1"0"-19"0,2 3-27 16,-3-2-29-16,0 3-28 0,1 1-19 0,-1 2-22 16,3-2-14-16,-3 2-14 0,0 0-13 0,0 13-12 15,0-4-10-15,0 6-11 0,-1-1-5 0,-2 5-7 0,3 0-8 16,-3 2-9-16,0 0-6 15,2-1-5-15,-2 1-5 0,-1-2-10 0,1-5-5 16,-3 5-8-16,3-5-7 0,-1-1-9 0,0-5 0 16,1 2-3-16,1-4 2 0,0-1 0 0,0 0 6 15,1-3 1-15,0 1 2 0,1-3 7 0,0 0-11 16,0 0-1-16,0 0 1 0,0 0-1 0,12-12-2 16,-3 8 0-16,2-4 0 0,0 0 0 0,2 3-2 15,0-4 0-15,1 3 0 0,1 0-1 0,1 4-1 16,0-1 1-16,-2 3-3 0,1 2-2 0,0-2 3 15,-2 2-2-15,-2 1 2 0,2 3-4 0,-4-1 2 16,-1 3 3-16,-1-2-3 0,-2 2 1 0,-1 1-1 0,-3 4 3 16,-2-1-3-16,-3 1-1 0,-5-2 2 0,-1 2-4 15,-4-2 1-15,-3 2 2 0,-6-3-1 0,3 1-3 16,-2-4-4-16,0-1-5 0,1-1-4 0,4-3-9 16,1-2-13-16,0-2-23 0,-1 0-24 0,3-3-28 15,2 0-25-15,2-1-37 0,3-1-35 0,1 0-161 16,3-6-406-16,3 1 181 0</inkml:trace>
  <inkml:trace contextRef="#ctx0" brushRef="#br0" timeOffset="22432.4335">13473 2389 84 0,'3'-3'307'0,"0"1"-13"0,0 0-22 16,0 2-19-16,-3 0-30 0,4-3-21 0,-4 3-19 16,0 0-16-16,7 5-15 0,-4-3-16 0,1 3-13 15,-1 2-8-15,0 2-15 0,-2 0-9 0,1 6-8 16,-2-1 0-16,-2 8-15 0,-2-2-7 0,1 2-5 0,-2-2-8 16,-1 0-2-16,0 0-6 0,-2 1-3 0,-1-3-3 15,4 1-9-15,-1-1-14 0,3-4-14 0,0 5-8 16,2-7-17-16,1-1-2 15,1-1-7-15,2-1-6 0,4 1-4 0,-1-4-2 0,1 1 1 16,3-3 0-16,0-1 2 0,4 1 8 0,-1-3 2 0,0 0 3 16,0-1 9-16,-4-1 18 0,1 1 16 0,-2-1 15 15,-2 0 22-15,-1 0 12 0,-1-1 13 0,1 1 3 16,-5 1 4-16,5-1-1 0,-5 1-10 0,0 0-4 16,0 0-13-16,0 0 11 0,0 0-17 0,0 0-5 15,-18 9-5-15,10-3-3 16,-2 3 0-16,-3 7-5 0,-1 1-1 0,3 3-8 0,2-1-17 15,1 2-15-15,-1 1-17 0,2 1-15 0,3 2-18 16,1-1-13-16,-1-2-6 0,4 0-1 0,0-2 8 16,0-1 5-16,1-4 6 0,-1-2 4 0,2-4 9 15,-1-2 8-15,-1-2 21 0,0 1 22 0,0-2 19 16,-1 1 18-16,-1-3-2 0,1 0-2 0,-2 0 1 0,3-2-7 16,-10 0-24-16,3 0-39 0,-7-2-53 0,1 0-76 15,-7-1-81-15,-2-1-180 0,0-2-464 0,-1 1 206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4:05:29.819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C00000"/>
    </inkml:brush>
    <inkml:brush xml:id="br2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7295 3218 8 0,'0'0'116'0,"-1"3"-6"0,1-3-14 0,0 0-4 0,1 3-3 0,-1-3-11 16,0 0 2-16,3 2-1 0,-3-2 2 0,3 4-5 0,0-3-13 0,-3-1-3 15,4 4 2-15,1-2-6 0,0-1 3 16,2 1-7-16,1 0-5 0,1 0-6 0,5 1-3 15,2-1 3-15,8-1 2 0,1 0-1 0,3 2 3 16,12-1 2-16,2 1-4 0,3 0-12 0,3-2-1 0,1 1-2 16,20-2-6-16,0 3 2 15,-24-2-3-15,6-1-5 0,-2 3 1 0,20-2-5 0,-24-2-2 16,0 4 1-16,0-3-3 0,-4 0 4 16,-3 1-1-16,-7-1-1 0,-7 0-4 0,3 0-2 0,-5 2 2 15,-5-1-4-15,-3 0 2 0,-4 1-5 0,-1-2 3 0,-1 0-2 16,-4 0 1-16,1 2-1 15,-3-2 5-15,-2 0-4 0,3 2-2 0,-3-2-2 0,0 0-9 0,-8 5-13 16,4-3-13-16,-4 1-21 0,1 1-24 16,-1-1-28-16,0 0-42 0,-1-1-89 0,-1 3-263 0,0-3 117 15</inkml:trace>
  <inkml:trace contextRef="#ctx0" brushRef="#br1" timeOffset="67853.8993">14045 2732 2843 0,'-5'-2'16'0,"-1"-1"-18"16,0 0 14-16,1-1 7 0,-2 2 22 16,3-2-11-16,-2 1-4 0,6 1-4 0,-4 1-1 15,1-1 1-15,3 2 4 0,-3-3 9 0,3 3-2 16,-3-2-1-16,3 2-5 0,-1-2-3 0,1 2-6 16,0 0 0-16,0 0-7 0,10-1-1 0,1 1 0 0,3 2-5 0,7-2-22 15,3-2-10-15,4 2-13 16,-1 0-18-16,4 1-19 0,-1-1-27 0,-1-1-20 0,-2 1-28 15,-2 2-25-15,-1-1-28 0,-1 1-182 16,-9-2-419-16,-4 1 187 0</inkml:trace>
  <inkml:trace contextRef="#ctx0" brushRef="#br1" timeOffset="68032.1805">14044 2856 164 0,'-3'1'196'15,"2"2"-27"-15,1-3-16 0,1 3-8 0,-1-3-15 0,10 0-13 0,0 0-19 16,7-2-15-16,7-2-18 0,4-3-22 16,13-4-15-16,1 0-12 0,0-3-4 0,0-2-4 15,2-1-5-15,-6-1-22 0,-3-2-18 0,-1 2-21 16,-10 3-26-16,-6-1-20 0,-4 0-84 0,-4-3-204 16,-7 5 90-16</inkml:trace>
  <inkml:trace contextRef="#ctx0" brushRef="#br1" timeOffset="68229.2629">14483 2578 41 0,'-15'-12'139'16,"-3"0"3"-16,1 4 6 0,3 0 4 0,-1 2-9 0,3 2-5 15,3 0-19-15,1 2-15 0,2 1-6 0,2 1-3 16,4 0-7-16,-6 5 0 0,6 2 3 0,3 3-10 0,4 1-4 16,6 7-11-16,1-1-4 15,2 1 0-15,3 0-11 0,2 2-3 0,5 5-2 0,-4-7-6 16,-1-1-5-16,-2 2-1 0,0 1-2 0,-4-1-7 16,-6-1-18-16,0 2 3 0,-4 0-9 0,-5 0-6 15,-7-1-12-15,-3 0-5 0,-4-1-10 0,-3-3-13 0,-4 1-6 16,0-3-14-16,-3-2-10 0,3-2-2 15,-3-3-4-15,5-2-1 0,3-4-12 0,5-2-11 0,2-2-11 16,2-2-117-16,3 0-253 0,4-3 113 16</inkml:trace>
  <inkml:trace contextRef="#ctx0" brushRef="#br1" timeOffset="68572.054">14784 2643 71 0,'23'-9'283'0,"-3"2"-17"0,-6 3-19 0,-4 2-16 16,-1-1-9-16,-1 3-9 0,0 2-11 0,-3-1-15 0,-1 3-6 15,-1 3-19-15,-1 1-14 0,-2 0-10 0,-3 3-14 16,-2 2-9-16,-2 2-11 0,-3 1-10 0,-1 1-6 16,0-1-14-16,-1-2-6 0,0 2-2 15,0 2-15-15,2-8-19 0,3 1-11 0,0-4-4 16,1 0-24-16,2-3-3 0,1 1 2 0,2-3-1 0,-2 0 6 0,3-2 1 16,0 0-5-16,4-11 2 15,2 0 3-15,1-8-5 0,4-3 2 0,-1-3 13 0,5-11-5 16,0 0 6-16,-1-3 2 0,1 2 6 15,0 1 2-15,0 3 9 0,-3 9 2 0,1 4 7 0,-3 2 3 16,-2 6-7-16,-1 1-3 16,-1 3-5-16,1 5-3 0,-2 0-5 0,0 2-4 0,2 3 1 0,0 3 1 15,3 6 1-15,0 6-3 16,-1 3-8-16,-1 3-3 0,-1 1-2 0,0 3-11 0,0 7-5 16,-4-9-17-16,2 9-13 0,-5-8-16 0,2 2-19 0,-1 7-24 15,-1 1-22-15,-2-10-32 0,0-1-41 16,0-3-40-16,-3 1-205 0,-1-5-482 0,0-6 214 0</inkml:trace>
  <inkml:trace contextRef="#ctx0" brushRef="#br1" timeOffset="69212.4356">14814 2656 96 0,'-1'-4'264'0,"-1"2"-25"0,1 0-22 0,1 2-20 16,0 0-5-16,0 0-8 0,6-3-6 15,-1 1-14-15,5 0-16 0,7 2-13 0,4-1-15 16,2 1-8-16,3-2-13 0,1 2-10 16,1-3-7-16,1 0-1 0,-1-1-15 0,1 0-7 0,-1 1-8 15,-4-2-3-15,3 1-2 0,-6 1-2 16,-6-1-4-16,1 3-2 0,-2-3 0 0,-4 4-4 0,-1-1-7 16,-2 0-4-16,-1 1-3 0,0 0 5 0,-3 2 9 15,1 2-3-15,-1 0 9 0,0 3-6 0,-2 1-1 16,-2 1-4-16,-1 4-2 0,-2 1-1 0,0-1-5 0,-4 7-4 15,1-6-13-15,-1 4-3 16,1-5 0-16,0-1-11 0,0 1-1 0,0-3-11 0,1 3-3 0,2-7 0 16,1 2 0-16,0-6 5 15,1 4 5-15,0-3 2 0,0 0 0 0,2-3 1 0,-2 1 10 16,2-1-10-16,0 0 4 0,2-14 7 16,0 6 13-16,2 0-2 0,2-11 8 0,1 6 0 0,2-6 1 15,1 2 2-15,1-2 3 0,-1 1 5 0,4 0-5 16,0 3-1-16,-4 3-1 0,1 1 1 0,1 1-2 15,0 2 0-15,1 0-8 0,-1 2 6 0,-4 1-15 16,1 2 5-16,0 2-2 0,-1 1 1 16,0 1-4-16,-1 1-3 0,0 4-6 0,-2 0-7 0,-1 2-2 15,-1 0-5-15,-1 4-9 0,-3 1-1 0,-2 0-10 16,1 1-4-16,-4 0-5 0,-1 2-2 0,-1-2-4 16,3-3-2-16,0-1 3 0,0-3 0 0,2 0 7 15,1-2 6-15,-2-1 5 0,2-1 5 0,0-3 5 16,2 0 5-16,0 0 4 0,0 0 10 0,7-9 3 15,-2 1 11-15,3-1 9 0,1-1 2 16,0-2 5-16,2 2 3 0,4-3-3 0,-5 3 1 0,3 2-2 16,1 0 1-16,-3 2-7 0,2 0 3 15,1 4-3-15,-1 0-5 0,0-1 1 0,-2 3-1 0,-1 0 0 16,2 5-4-16,-3-3 0 0,3 5-6 16,-2 0-4-16,-3 2-15 0,-1-1 3 0,-2 4-7 0,-3 2-23 15,-2-1-18-15,-2 2-17 0,-2-2-20 0,-4 5-29 16,-3 0-32-16,2 0-22 0,-3-3-40 0,0 0-136 15,5-5-389-15,0-4 172 0</inkml:trace>
  <inkml:trace contextRef="#ctx0" brushRef="#br1" timeOffset="69592.3994">15718 2462 251 0,'10'-22'308'0,"-1"3"-18"15,-2 5-16-15,0 3-8 0,-3 2-22 16,0 2-19-16,-1 3-25 0,1-2-22 0,-2 3-24 0,-1 0-13 15,3 3-13-15,-4 0-11 0,3 7 4 0,0 2-14 0,-2 2-13 16,2 8-4-16,0 2-13 16,-3 1-16-16,-3 1-5 0,0 1-17 15,-1 1 0-15,3 0-8 0,-2-1-9 0,-1-4-11 0,1-2-7 16,0-2-4-16,3-3 9 0,-2-4-12 0,2 0 2 0,2-1 2 16,-2-3-2-16,0 1 4 15,1-3-5-15,-1 1 1 0,3-2 1 0,0 0 3 0,3-1-3 0,-1-1 6 16,4 1-6-16,-1-1-2 15,1 1 1-15,0-1 0 0,0 2 0 0,1-1 2 16,0 2-3-16,-1-1-1 0,1 1 0 0,0 1 3 0,0-1 3 16,-3 1-2-16,0 1 0 0,0-1 0 15,-3 1-1-15,1-1 4 0,-4 1 6 0,0-1-3 16,-2 1 6-16,0 2-1 0,-5-1-4 0,-1 0 8 0,-6 0-19 16,-5 2-3-16,-3 0-16 0,0-4-3 0,-6 0-6 15,2 1-7-15,-1-5-9 0,2-1-12 16,2-1-16-16,1-1-13 0,7 0-16 0,-1-1-31 0,7 1-28 0,0-5-38 15,5 2-20-15,0-5-177 16,3 2-432-16,6-4 192 0</inkml:trace>
  <inkml:trace contextRef="#ctx0" brushRef="#br1" timeOffset="71408.8458">15958 2594 37 0,'14'-3'293'0,"-2"2"-20"0,-2 0-15 0,2 2-6 15,-4 1-8-15,2 0-14 0,-3 2-7 0,1 2-36 0,-2 1-14 16,0 0-7-16,-2 5-16 0,0-1-17 15,-4 4-10-15,2-1-9 0,-2 1-16 0,-2-1-9 16,4 0-24-16,-4 1-21 0,2-2-15 0,0 0-19 16,2-2-17-16,2 2-10 0,0-6-11 0,3-1-6 0,3-2-8 15,1 1-3-15,3-5 2 0,2 0 2 0,-1-3 5 0,5-6 6 16,-2 2 4-16,-1-4 16 0,0-2 13 16,-1-3 10-16,-1 0 16 0,-1 0 9 0,0-1 8 0,-1 0 13 15,-5 4 6-15,-2 0 9 16,1 1-1-16,-3 0 6 0,-2 3-14 0,-1 0 0 0,-4 1-5 15,2 1-7-15,-3-2-4 0,-2 4-3 16,-1-1-4-16,-3 1-4 0,0 3-3 0,-1 0-12 16,1 1 4-16,0 2-9 0,0-1 0 0,2 3-4 15,-1 1-9-15,4 2-7 0,-1-1-14 0,2 2-14 0,0-1-11 16,2 3-11-16,4-1-11 0,-1 1-7 16,2-1-2-16,1-2-8 0,2 1 1 15,2-1-3-15,-1-1 10 0,6 1 2 0,-5-3 9 0,1-1 9 0,2 1 0 0,-4-3 17 16,3 1 21-16,-3-1 16 15,2 0 16-15,-2 0 13 0,-2 0 6 0,-5 0 2 0,7-2 0 16,-3 3-8-16,-4-1-4 0,8 1-2 16,-6 1-7-16,1-1 4 0,-1 3-16 0,-1 1-7 0,2 3-7 15,-2 4-6-15,-2 1-15 0,-1 7-12 16,0 2 3-16,-1 0 2 0,-3 5-4 0,2-1-7 0,-5 10-1 16,1 2 6-16,1 0 5 0,1 2-1 0,-1 0 4 15,3 3 3-15,1-3 8 0,2 0 6 0,-2 0 7 16,3 0 6-16,-3-2-2 0,3-2 2 15,-1 5 5-15,-2-14-3 0,0-1-7 0,0 1 7 16,-1-2 2-16,0-4-2 0,-2 1-2 0,-1-5 6 0,0-5 0 16,0-3-2-16,-4 0 4 0,-3-7-1 15,-6-3 2-15,-4-3-4 0,0-4 9 0,-1-4 5 0,-2-3 13 16,-7-8 1-16,2-1 10 0,1-1 5 0,3-1 5 16,1 0-5-16,9 7-5 15,2-3-4-15,2 0-2 0,0 2-7 0,5-3-1 0,2 4-6 0,2-3-5 16,6 3-7-16,2-1-10 0,3 0-7 15,4 0-11-15,2-1-11 0,2 0-13 0,12-4-11 0,2-3-5 16,0 3 0-16,3 0-2 0,1-1 1 16,2 1 7-16,0-4 3 0,1-2 7 0,-2 0 3 0,-1-2 15 15,-1 1 11-15,0-3 8 0,-3 3 15 0,0-1 15 0,-4-1 9 16,0 6 16-16,-10 6 20 0,3 3 14 16,-7 0 5-16,4 1 7 0,-7 1-11 0,-1 5 5 15,-2 3 0-15,-1 1 11 0,-2 0-19 16,2 2-8-16,-3 0-6 0,-1 2-4 0,-1-1-4 0,1 2-9 15,-2 0-8-15,0 1-2 0,3 2-11 16,-10 0 0-16,6 3 4 0,0-1-9 0,-2 4-2 0,2 0-3 16,-2 1-3-16,2 1-7 15,1 1-6-15,1 2-2 0,0 1-9 0,-1 0-7 0,3 3-2 0,3-2-4 16,-3 0-8-16,4 2-6 0,-1-2-6 16,4 2-4-16,3 1-7 0,-3-3-7 0,0-1-2 15,4 1-5-15,1-2-4 0,0-1-1 0,1-3-9 0,5 3 8 0,-4-3 2 16,2-4 4-16,6 0 9 15,-7-2 8-15,3-4 5 0,-3-1 5 0,2-1 18 16,2-2 12-16,-5-1 17 0,-2-1 13 0,5-5 7 16,-3 1 9-16,-3 1 17 0,-4 1 8 0,-1 0 9 15,-1 3 5-15,1-2 9 0,-3 2 0 0,0 1-4 0,-2-3-8 16,-1 2-4-16,0 2-6 0,-1 2-9 0,-2 1-8 16,3-3-4-16,-2 3-5 0,2 3 0 0,-5-1-3 0,5 1-13 15,-7 7-5-15,4-2-2 16,-2 2-10-16,1 2-4 0,3 0-8 0,-3 3-9 15,4 1-9-15,0 2-9 0,2-2-7 0,1 2-13 16,-1-4-4-16,5 1-11 0,0 0-1 0,0-2-14 16,2-1 7-16,1 0 4 0,-1-3 2 0,4 1 6 15,-3-5 8-15,3-1 11 0,-3-1 4 0,0-2 18 0,0 0 9 16,-1-2 20-16,3-1 10 0,-3 0 10 16,-2 1 19-16,0-1 4 0,0-1 4 0,-1-1 6 15,-2 2 10-15,-1 1 0 0,-2-1-9 0,2 1-8 0,-2 1 1 16,1 1-6-16,1-3-4 0,-2 4-11 15,-1 1-3-15,2-3-4 0,-2 3-20 0,2-3-5 16,-2 3-2-16,0 0-12 0,10 6-8 0,-4-2-15 16,1 1-8-16,0 0-12 0,2 1-21 0,-1 0 1 0,0-3-5 15,0 3 10-15,-1-3 6 16,-1-2 9-16,-1 2 16 0,0-3 8 0,-1 0 12 0,-4 0 8 0,6-5 0 16,-4 1 11-16,-2-2 6 0,0 1 6 0,-2-3 9 0,-1 0 8 15,0 0 4-15,-4-1-1 16,0 1 9-16,-2-2 2 0,-1 3 3 0,-2-4-3 0,-1 2 0 15,0 2-2-15,-3 0-3 0,2 0 3 16,0 1-8-16,2 2 5 0,4-1-7 0,1 2 1 0,2 2-4 16,1-1-8-16,2-1-13 15,-1 2-3-15,3 1 1 0,0 0-5 0,12-1-4 0,1-1-4 16,3 2-9-16,8-1-2 0,2 0 1 0,1 0 3 16,0 0 1-16,1-1 3 0,-1 1-3 15,1-3 6-15,-3 1 3 0,-3-2 0 0,-6 2 15 16,-2 2 15-16,-1-2 9 0,-3 2 9 0,-2-1 16 0,-3 2 0 15,3-1 3-15,-2 1 1 0,-3 0-5 0,-3 0-3 0,5 0-7 16,-5 0-2-16,3 1-6 0,-3-1-4 0,-1 6 4 16,-2 1-6-16,-4 0 1 0,0 4 6 0,0-1-17 15,0 2 0-15,0-1-7 16,2 3 5-16,0-1-7 0,3-2-14 0,1 1-11 0,-1-2-10 16,4-2-6-16,1 1-10 0,2-1-4 0,1-1-4 0,2 0-1 0,1-3-1 15,1 0 3-15,0-3 1 16,1 0 9-16,2-3 2 0,1 0 3 0,0-4 7 0,1 1 11 15,-3-2 19-15,1 1 14 0,-2-3 2 16,-2 1 10-16,-3 2 11 0,0-2 2 0,-2 3 14 0,0-2-13 16,-1 3 2-16,-1-1-12 15,-1 0 0-15,0 2-4 0,2-1-5 0,-3 1-1 0,0 1-5 0,0 2-10 16,1-3-13-16,-1 3-1 0,0 0-5 0,0 0-9 16,3 8-13-16,-1-4-17 0,3 1-11 15,2 1-15-15,0-2-15 0,5 2-9 0,-1-1 6 0,2-2 2 16,0-1 4-16,0-2 13 15,1 2 25-15,-1-4 18 0,-4 0 16 0,0-1 21 0,0-1 23 0,-2-2 13 16,0-1 14-16,-3 1 13 0,0-2 8 16,-1 1 3-16,-1-2 11 0,-1 3-10 0,-3-3-2 0,1 2 2 15,-2 0 3-15,-2 0-13 0,0 1-8 0,0 0-8 16,1 3-2-16,0-1 1 16,0 2-23-16,0 2-16 0,4 0 1 0,-5 6-9 0,4-1-15 0,1 5-15 0,3 3-14 15,3 6-14-15,3-1-15 16,2 2-15-16,0 2-9 0,4-1-12 0,-3 0-9 0,4-1 1 15,-2-1 8-15,-3-1 8 0,-1-1 9 16,-3-5 17-16,-1-1 8 0,-1-4 12 0,-3 0 16 16,-2-1 10-16,-2 0 4 0,-3-2 0 0,-2 2 5 0,-6-1 5 15,0 1-18-15,-6-1-12 0,-4-4-21 0,0-2-44 16,1 0-42-16,0 1-222 0,1-2-399 0,5-3 176 0</inkml:trace>
  <inkml:trace contextRef="#ctx0" brushRef="#br1" timeOffset="72322.3479">18198 2546 247 0,'0'-26'327'0,"0"4"-27"0,-4 0-30 0,0 4-24 0,-3 1-15 0,-2 5-15 15,-5-2-4-15,3 5-25 0,-9-2-15 0,1 3-10 0,-4 4-21 16,-4 1-13-16,5 2-12 0,-2 4-17 0,0 3-8 16,0 2-11-16,3 2-11 15,0 3-1-15,-2 1-10 0,6 0-2 0,2 5-8 0,2 0-6 16,3 1-13-16,3 0-15 0,4 2-8 0,0 0-6 0,5 1-3 16,2-4-11-16,5 2-6 0,0-1-9 15,5 0-4-15,3-3-1 0,2-3-7 0,-1 0 1 16,5-3 2-16,-4-2 0 0,4 1 3 15,-2-1 5-15,1-2 4 0,-2 0 3 0,-4-3 2 16,-5 0 2-16,3 1-1 0,-1-3 5 0,-6 0-4 16,-3-1 3-16,2 2 4 0,-2-2 0 0,0 2 6 0,-1-1 4 15,1 0 4-15,-4 2-3 0,1 1 1 16,1 1 2-16,-1-1-2 0,1 2 5 0,-1 1-2 0,-1-1-9 16,0-1-15-16,2 3-18 0,-2-2-20 15,1 1-36-15,2-2-17 0,0 0-33 0,-1-2-27 16,1-1-15-16,3 1-36 0,-2-2-115 0,2-2-364 0,2-2 162 0</inkml:trace>
  <inkml:trace contextRef="#ctx0" brushRef="#br1" timeOffset="72639.2682">18333 2723 40 0,'8'-12'284'0,"-4"4"-6"16,0 1-16-16,0 0-11 0,-2 3-18 0,-1-2-22 0,3 2-22 16,-4 1-20-16,3 2-14 0,-3 1-17 15,4-2-15-15,-1 0-12 0,-3 2-13 0,10 2-9 0,-6 1-7 16,3 3-11-16,0-1-15 15,2 4-24-15,-1 2-16 0,-2 2-22 0,-2-4-22 0,2 3-9 16,-4 1-10-16,-2 2-8 0,-1-2-7 0,-2 0 5 16,-1 0-3-16,-2-1 6 0,1-2 7 0,-1-2 2 15,-1-1 12-15,4-4-3 0,-1-2 8 16,1 0 20-16,3-1 11 0,-7-3 14 0,4-1 7 0,-1-6 9 16,4-2 9-16,3 0 9 0,-2-8 5 0,2 1-4 0,4 0-5 15,0 1-2-15,3-1-3 16,1 1-3-16,-1 4-2 0,4-2-6 0,3 3-4 0,-1 2-4 0,3 1-2 15,-4 4-9-15,1 1-11 16,0 1-16-16,-1 2-23 0,1 2-22 0,-1 1-30 16,-1 3-34-16,2 0-19 0,-2 1-29 0,-1 2-203 15,-1 1-406-15,-2-2 181 0</inkml:trace>
  <inkml:trace contextRef="#ctx0" brushRef="#br1" timeOffset="73551.3248">18812 2652 160 0,'-2'-5'324'0,"1"1"-17"0,-2-1-8 0,1 0-13 0,-1 0-21 0,-1 2-18 0,0-2-27 15,-1 0-16-15,0 2-19 16,-1 0-16-16,-2-1-18 0,0 2-18 0,-1 0-9 0,-1 2-14 16,0 2-9-16,1-1-14 0,-2 2-8 0,0 0-13 0,1-1-7 15,0 3-15-15,3-1-21 16,0 2-7-16,-1 0-9 0,2 1-10 0,2 0-19 0,0 2-10 0,1-2-7 15,0 2-16-15,2 1-11 16,1-3-8-16,0 1-4 0,2-1 0 0,0 0-7 0,-1-2-6 16,3-1 2-16,-1 1-2 0,4 0 13 0,-4-3 8 15,6 0 9-15,0 0 6 0,1-2 9 16,0-2 3-16,3 0 3 0,-2-5 14 0,2 5 9 0,0-3 15 0,0-1 12 16,0 0 10-16,-2-1 10 15,1 0 14-15,-4 2 7 0,-1-1 15 0,0 0 8 0,0 1 1 16,-2 1 6-16,0 1-4 0,-3 0 0 15,3 1-4-15,-4 0-12 0,2-1-3 0,0 1-6 16,-3 0 1-16,0 2-9 0,0 0-5 0,0 0-1 16,0 0-6-16,0 0-3 0,-10 9-5 0,6-7-5 0,-2 3-13 15,2 1-14-15,-3 1 0 0,4 0-9 16,-1 0-9-16,2 1-9 0,1 0-8 0,1 0 3 0,2-1-1 16,3 0-5-16,-2-1-2 0,4-1 0 0,3 0 6 0,1-2-1 15,2-3 7-15,0 1 2 16,2-2 5-16,1-2 2 0,0-3 11 0,2-1 12 0,0-2 18 0,-3 2 4 15,2-4 10-15,-5 2 16 16,1 1 0-16,-3-2 21 0,0 3-4 0,-3-2-5 0,0 4 5 16,-1-1 3-16,0 1-2 0,-2 3-4 15,-1-5-6-15,0 5-13 0,-1-1-6 0,0 1 2 0,0-1-3 16,0 2-21-16,-2 1-12 0,0 0-11 16,2-3 6-16,-2 3-8 0,0 0-5 0,-5 8-7 0,2-5-17 15,0 0-2-15,-2 4-8 0,1-3 1 0,0 3-4 16,-1-2-2-16,1 1 5 0,0-1 0 0,-1 2 2 15,3-3-1-15,-1 0 3 0,1 0 3 16,-2-1 9-16,3-1 4 0,-1 0 7 0,2-2 17 16,-3 3 4-16,3-3 2 0,0 0-2 0,0 0 4 0,10-9 10 15,-4 2 11-15,1 1 9 0,5-2-2 0,0-2 12 16,1 3 0-16,-1 0-2 0,6-3 1 0,-4 4 4 16,0 0 0-16,-2 2-5 0,-2 1-6 0,-2-1-4 15,2 3-4-15,-1 0 2 0,-1 1-3 0,-1 1-8 16,0 0 5-16,0 2-7 0,-2 1-2 0,-1 0-5 0,0 3-2 15,-1-1-7-15,-3 2-6 16,0 2-8-16,-4 0-6 0,-1 2 1 0,-2-2 0 0,0 1 0 16,0 0 7-16,-3-1-16 0,2 0-4 15,2-3 0-15,-1-2 0 0,3 0 3 0,-1-2 8 0,4 0 6 16,0-1 19-16,1-2-5 0,0 0 3 0,0 0-5 0,0 0 15 16,7-18 20-16,0 9 0 15,4-2 5-15,-1-1 4 0,4-2-5 0,2 1 1 0,-1-2 8 0,-3 5-8 16,5-3 2-16,-4 5-3 15,0-1 1-15,1 1 0 0,0 3-7 0,-4 2-3 0,-2 0-7 16,1 2 2-16,0-2-4 0,-1 4 1 16,-1 2-3-16,0 0-3 0,0 1-19 0,0 2-10 15,-2 2-15-15,-1 1-14 0,-2 4-16 0,-1-2-11 0,-3 3-14 16,0 1-21-16,-2-2-24 0,-3 5-19 0,0-4-24 16,0-3-32-16,0 0-38 0,-3 0-131 15,6-2-410-15,-3-2 181 0</inkml:trace>
  <inkml:trace contextRef="#ctx0" brushRef="#br1" timeOffset="74439.9005">19456 2661 235 0,'15'-14'251'0,"-4"5"-17"0,0-1-16 0,2 3-8 0,-1-1-13 16,-1 2-11-16,-2 0-8 0,-1 3-13 0,0-1-18 0,-1 2-14 16,-2 2-10-16,2-1-17 0,-3 1-9 0,2 1-10 15,-1 1-11-15,0 3-14 0,-1 0-11 0,-1 0-3 16,1 1-21-1,-4 2-17-15,-2 1-8 0,0-1-8 0,-1 0-7 0,-2 2-7 0,-1-3-5 16,0 3-4-16,1-4 0 0,0 0-2 16,2-2 5-16,0-1 5 0,0 0 7 0,1-1 9 0,2-2 2 15,-3 2 3-15,3-2-4 0,0 0 8 16,0 0 4-16,5-9 9 0,0 4 9 0,0-1 7 0,1-3 9 16,3 0 4-16,2 0-7 0,-1 0 3 0,2-1-1 0,2 0 4 15,3 0-3-15,-3 2-1 0,0 0 4 16,0 1-5-16,-1 1 5 0,3 0-10 0,-2 2-3 15,0 1-5-15,-4 0-2 0,2 2-4 16,-2 1-5-16,-3 0 2 0,-1 1-4 0,1 2-5 16,-3 0-12-16,0 1-8 0,-1 1-6 0,0 2-2 15,-2 0-10-15,-2 1-15 0,1 0-6 0,0 0-11 0,-3 2 5 16,2-2-7-16,-1 0-3 0,-1 1-12 16,2-2-17-16,1-1-2 0,0-2 4 0,-1 0 16 0,3 2 11 15,1-4 10-15,0 2 13 0,1-3 2 0,3-1 5 16,3 2 4-16,0-2 12 0,4-2 7 0,2-1 13 15,-2 1 10-15,0-3 11 0,1 1 13 0,1-2 8 16,2-1 11-16,3 0 4 0,-7 0 11 16,0 1 2-16,5-5 6 0,-5 4 2 0,-2-1 5 0,0-2-3 15,0 1 8-15,-2 1-1 0,-3 2-5 0,2-2-4 16,-4 0-7-16,0 1-6 0,-3 2-2 0,0 1-14 16,-2-1 3-16,0 1-7 0,-4-1-6 0,-2 3-1 0,-1-1-5 15,-3 3-12-15,-3 1 7 0,1 1-7 16,-2 3-3-16,1-1-10 0,-1 3-10 0,3-1-6 0,1 3-14 15,1 0-10-15,2 0-14 16,2-1-7-16,2 0-11 0,1 0-17 0,1-1-3 0,2-2 4 16,2 0 2-16,0 0 4 0,1-1 7 0,2-3 5 15,2-1 7-15,2 0 7 0,0-2 15 0,4-2 16 16,0-1 14-16,0-1 14 0,0-1 19 0,-1 0 15 0,-2-2 17 16,2 0 10-16,-2 1 5 0,-4 2 0 15,3-3-2-15,-3 3-1 0,-1 0-1 0,-2-1-11 0,0 6-9 16,-1-3-5-16,-1 0-9 15,0 2-6-15,-2-1-13 0,0 3-6 0,0 0 0 16,0 0-7-16,0 0-2 0,-4 10-18 0,0-6-10 16,-2 5-17-16,2-2-13 0,1 5-12 0,2-4-5 0,-1 1-10 15,1 0-12-15,2 0-3 0,1-1-9 16,-1-1 2-16,1 0 9 0,0-3 2 0,3 0 12 0,-1 1 9 16,0-3 15-16,2 1 18 0,-1-1 23 0,1 0 29 15,1 0 17-15,-3 0 20 0,2-2 13 16,-2 0 18-16,-1 0 3 0,-3 0 3 0,7 1-5 0,-4 0-10 15,-3-1-4-15,0 0-13 0,7 1-7 16,-7-1-5-16,3 4 6 0,-2 0-10 0,0-1-1 0,1 3-5 16,-1-1 3-16,2 3-5 0,0 0-1 15,0-1-4-15,1 0 8 0,0-1-22 0,2 4-10 0,1-5-16 16,1 2-14-16,2-3-21 0,3 0-15 0,1 0-16 0,0-3-21 16,10-1-15-16,-7 0-4 15,4-4-16-15,2 1-34 0,-2-2-49 0,-3-3-225 0,-5 1-477 0,4-4 211 16</inkml:trace>
  <inkml:trace contextRef="#ctx0" brushRef="#br1" timeOffset="75353.7719">20790 2432 193 0,'5'-8'289'0,"-1"3"-17"0,-1-1-27 0,-2 3-19 16,2-1-19-16,-3 2-17 15,4-2-19-15,-4 2-20 0,0 2-12 0,3-2-16 0,-3 2-9 16,0 0-16-16,0 0-5 15,0 0-11-15,0 0-9 0,0 0-7 0,-3 10-7 0,2-5-7 16,-2 0-1-16,3 0-9 0,-1-1 1 0,-1 2-4 16,-2-2-8-16,4 1-1 0,0-1 5 15,0-1-13-15,-2 0 1 0,2 0-4 0,0-3 1 16,-1 3-1-16,1-3 4 0,0 2-7 0,0-2-3 16,0 0-2-16,-1 3 2 0,1-3-2 0,0 0 2 0,0 0-5 0,0 0 2 15,0 0-3-15,0 0-7 16,0 0-3-16,0 0 9 0,0 0-13 0,0 0-3 0,0 0 4 15,0 0 0-15,0 0-2 0,0 0 5 16,0 0 3-16,0 0-11 0,0 0-2 0,0 0 5 0,0 0-1 16,0 0 4-16,0 0-1 0,0 0-3 15,0 0-1-15,0 0 2 0,0 0 1 0,7-5 3 0,-7 5 6 16,0 0-4-16,0 0-4 0,0 0 3 16,0 0-2-16,0 0 7 0,0 0-4 0,0 0 2 15,0 0-2-15,1-5 1 0,-1 5 1 0,2-4-5 0,-1 2 2 0,-1 2 0 16,3-5 3-16,-2 3 0 0,1-2 4 15,-1 3 5-15,-1 1 2 0,0-4 1 0,3 2 3 16,-3 2 7-16,0-4-7 0,0 4 4 16,0 0-5-16,3-1-3 0,-3 1-3 0,0 0-2 15,0 0-3-15,0 0 3 0,0 0-7 0,0 0 3 16,0 0 1-16,0 0-1 0,1 11-3 0,-1-4 4 0,0 3 1 16,0 3-5-16,0 0 13 0,0 2-13 0,0-1-1 15,-1 5-14-15,5 1-14 0,-4-6-3 16,0 6-16-16,-1-6-23 0,2 1-23 0,-2-1-25 15,1 5-31-15,0-3-29 0,-2-3-44 0,2-3-175 16,-4 3-432-16,1-4 191 0</inkml:trace>
  <inkml:trace contextRef="#ctx0" brushRef="#br1" timeOffset="75719.8684">20789 2607 246 0,'0'-3'246'0,"0"3"-26"16,1-6-23-16,1 2-20 0,5 0-21 0,3-1-17 15,1 1-13-15,12-1-19 0,-7-1-11 0,5 2-13 16,1-2-15-16,0 2-12 0,1-3-12 0,-4 2-4 0,4-3 0 16,-4 1-2-16,-2-3-9 0,-3 2 2 0,0-1 9 0,4-2 6 15,-6 3 15-15,-3-1 12 16,-2 2 7-16,0 0 4 0,-3 0 11 0,0-1 7 0,-2 3-7 0,0-3-7 15,1 1-6-15,-3 2 4 16,0 0 3-16,2 1-2 0,-2 0-12 0,0 4-3 0,0-5-11 16,0 5-7-16,3-4-13 0,-3 4-4 0,0 0-6 0,0 0-3 15,0 0-6-15,0 0 5 0,0 0-6 16,-9 18-4-16,5-9-8 0,0 4-10 0,1 2-7 16,0-1-7-16,1 5-12 0,0 0-10 0,0-1-16 15,1 2-9-15,1-1-16 0,-2 0-10 0,1-4-28 0,0 3-14 16,1-4-17-16,1 1-22 0,2-2-32 15,0 0-19-15,-1-4-179 0,1 0-432 0,-1-4 193 0</inkml:trace>
  <inkml:trace contextRef="#ctx0" brushRef="#br1" timeOffset="76379.0242">21209 2632 142 0,'1'-9'207'0,"-1"5"-9"0,1-2-8 15,-1 2-7-15,0-1-8 0,1 1-12 0,-2 0-17 0,2 2-19 16,-1-2-7-16,0 4-15 0,1-5-13 0,1 3-20 15,0 0-11-15,1 0-7 0,1 1-14 16,1-1 1-16,1 0-9 0,1 1-2 0,2-2-4 0,-1 2 0 16,1-2 5-16,1 0 5 0,-3 0 7 15,0-1 10-15,-1 2 6 0,-1-3 8 0,2 2 5 0,-4 0 10 16,0 0 0-16,0 0-8 0,-2-1 0 0,1 3 6 16,-2 1-5-16,1-4 0 0,-1 1-11 0,0 3-6 15,-1-4-5-15,1 4-7 0,-7-1-8 0,2 1-2 0,5 0-4 16,-15 2-4-16,8 1 0 15,-3 1-2-15,1 0-1 0,1 1-9 0,0 1 2 0,1 0 1 16,0 2-7-16,2 0-1 0,1 1-21 0,1 2-8 0,2-3-2 16,2 2-4-16,2-3-6 0,0 3 6 0,3-3-16 15,1 0-3 1,5 3 0-16,0-6-4 0,3 3-2 0,-1-5-4 0,7 3-1 16,-6-5 2-16,8 0 8 0,-2-2-2 0,-1-1 6 15,1 1 6-15,-7-4 4 0,2 2 5 0,-1-2 1 16,-3 0 11-16,0-3 11 0,0 1 17 0,-3-1 8 0,-2-1 8 0,2 1 12 15,-4 1 10-15,0 1 15 16,-3 0-2-16,1 2-3 0,-2 0-6 0,2 1 2 0,-2-2-15 16,0 5-1-16,0-1-10 0,0-1-4 15,-1 3-14-15,0 0-4 0,0 0 9 0,0 0-14 0,0 0-2 16,-12 8 4-16,7-1-2 0,-1 0-8 0,-1 2-6 16,3-1-9-16,0 0-5 0,1 0-2 0,0-1 2 15,2 1 0-15,0-3-4 0,0 1-2 0,0 0 5 0,2-2 3 16,0-1 1-16,1 0 5 15,0-1 3-15,2-1 2 0,0 1 5 0,-4-2 10 16,12-5 0-16,-4 3 6 0,1-2 0 0,3-3-1 16,-1 1 5-16,1-2-4 0,1 4 0 0,-1-3-2 15,-3 2 1-15,1 2-2 0,-2 0 0 0,2 0-4 16,-1 2-1-16,1 1-1 0,-2 2 0 0,0 2-2 0,0-1-1 16,-1 1 1-16,-3 2-4 0,1 1 3 0,0 0 4 0,-2 0-3 15,-3 2-4-15,-2 3-2 16,-1-2 0-16,-1 1 2 0,-2 1-11 0,-2 1-6 0,0-4 0 15,-1 0-7-15,1 0-6 0,-1-3-9 16,2-1-14-16,0 2-23 0,4-3-20 0,-1 0-26 16,1-2-23-16,3-2-37 0,0 0-30 0,0 0-180 15,0 0-429-15,20-7 190 0</inkml:trace>
  <inkml:trace contextRef="#ctx0" brushRef="#br1" timeOffset="76881.0992">21971 2554 132 0,'4'-5'317'0,"-2"2"-29"0,-1 0-20 0,-1 1-15 0,0 2-17 0,-6-3-9 16,6 3-15-16,-8 4-14 0,1 0-19 16,-2-1-18-16,-2 2-17 0,4 1-15 0,-4 1-13 15,0 2-16-15,1 1-6 0,3 1-10 0,0 0-7 16,1 0-17-16,2 1-16 0,4 0-14 0,-2-3-21 16,4-1-14-16,2 1-23 0,2 0-18 0,1-4-16 0,3 3-9 15,2-3-17-15,5 0-8 0,1-2 3 16,-1-1-2-16,3-3-2 0,-3-1 4 0,0-2 8 15,-2-1 14-15,-1-2 8 0,-1-1 16 0,0-1 12 16,-2-1 22-16,-3 0 18 0,2 3 26 0,-6 0 22 0,2 3 18 16,-3-3 2-16,1 3-1 0,-1-2-9 0,-3 2-1 15,0 0-3-15,0 0-6 0,0 1-1 16,-3 0-2-16,3 3-8 0,-4-3-4 0,4 3-6 0,0 0-3 0,-9 4 1 16,8-2-7-16,-2 1 0 15,2-1-11-15,1 2-10 0,0-1-4 0,1 2-4 0,3-1-2 16,1-1-7-16,2 1-5 0,1 0-8 15,5-2 0-15,1-1 3 0,1 1 1 0,0-2 2 0,-1-3 5 16,-2 1 2-16,-2-3 11 16,-1 1 15-16,-1-1 18 0,-1-2 7 0,-1 0 4 0,1-3 3 0,-3-2 9 15,-3 3-1-15,-1-1 8 0,-1 0 2 16,1 1-2-16,-4-1-9 0,-5 1 7 0,-1 0-8 16,-2 2 5-16,-2 0-8 0,-2 3 0 0,1 1-1 15,-2 3-8-15,1 1-1 0,1 3-7 0,-1 1 1 16,2 2-5-16,2 3-3 0,2 0-7 0,1 3-1 15,4-1-3-15,3 3-10 0,4-2-13 0,3 6-10 16,8-2-20-16,1-2-23 0,10-2-29 0,7 7-49 0,-4-10-48 16,16 2-57-16,1-4-273 0,-6-4-563 15,4-2 249-15</inkml:trace>
  <inkml:trace contextRef="#ctx0" brushRef="#br1" timeOffset="77601.7087">22555 2646 106 0,'-5'1'217'0,"5"-1"-20"0,0 0-14 0,-6 0-26 16,6 0-8-16,0 0-21 0,0 0-13 15,-5 0-5-15,5 0-14 0,0 0-3 0,0 0-14 0,5 9-3 16,-1-7-4-16,3 0-11 0,0-1-2 16,3 1-9-16,4-2-3 0,0-1-7 0,3-1-1 0,3 0-5 15,-6-2-5-15,3-1-4 0,-3-1 6 16,-1-3 3-16,5-2 14 0,-7 1 8 0,-1 1 12 16,2-1 6-16,-5-1 10 0,1 0-2 0,-1-1 8 0,-3 5 6 15,-1 0-5-15,-2-1-10 0,-1 1-9 0,2 2-2 16,-4 1-14-16,1 0-8 0,-2-1-3 0,0 3-4 15,-4 1-6-15,3 1-1 0,4 0-3 16,-10 3-4-16,3 2-5 0,0 0-3 0,2 3-1 16,0-1 4-16,1 1-15 0,1 3-15 15,2 1 0-15,1-3-6 0,1 0-7 0,2 0-8 16,4 2-6-16,4-1-4 0,-1-2-11 0,4-1-3 0,7 1 0 0,1-1 1 0,2-4 0 16,-1-1-2-16,4-1 10 0,-3-5-5 15,1 0 11-15,-1-3 4 0,-4-1 6 0,4-3 5 16,-4-3 15-16,0-1 15 0,-1-5 16 15,-1-1 15-15,-5-2 11 0,5-8 8 0,-1-1-4 16,-7 7 13-16,2-9-6 0,-5 9 10 0,0-1 3 16,-1 4 2-16,-2 0 1 0,1 4 8 0,-3 7 13 15,-1 2-18-15,-1 1-15 0,0 4-7 0,-1-1-5 0,1 2-10 16,0 3-1-16,0 0-13 0,-13 8-3 16,2-1 4-16,1 5-7 0,-2 4 9 0,-2 5-22 0,3 1-13 15,-2-1-15-15,2 5-2 0,2-1-13 16,1 10-11-16,-4-3-22 0,5-6-13 0,2-2-28 0,2-1-24 15,3 2-38-15,1-2-46 0,2-2-46 0,1-1-239 16,0-6-541-16,1-3 239 0</inkml:trace>
  <inkml:trace contextRef="#ctx0" brushRef="#br1" timeOffset="77761.9">23090 2576 208 0,'2'-3'261'0,"0"0"-28"0,4 0-29 16,3 2-24-16,6-2-41 16,1 2-38-16,7-1-48 0,1 2-52 0,3 0-44 0,1 0-70 15,1 0-91-15,0 0-221 0,-1 0 97 0</inkml:trace>
  <inkml:trace contextRef="#ctx0" brushRef="#br1" timeOffset="78761.8469">16477 3400 266 0,'0'0'256'0,"0"0"-21"0,0 0-14 0,0 0-12 15,0 0-7-15,-2 3-10 0,2-3-2 16,0 0-21-16,0 0-13 0,0 0-20 0,0 0-14 0,0 0-13 16,12-7-16-16,-5 2-10 15,2 2-9-15,2-5-6 0,2 3-9 0,6-4-4 16,1-2-5-16,-2 0 0 0,-1-2-14 0,2 1-1 0,-2-1-7 0,-1 0 20 0,-6 2 4 16,1 1 0-16,-1 0 15 15,-3 3 2-15,-2 2-1 0,0-1 1 0,-3 3-11 16,0 0 2-16,1 0-3 0,-1 1-9 0,-2 2 2 15,3-2 4-15,-1 0-18 0,-2 2-8 0,0 0-5 0,0 0-2 16,0 0 0-16,-12 8 0 0,7-3-24 16,-1 2-14-16,0 0-13 0,0 1-9 0,0 3 4 0,1 2-3 15,3-5-4-15,1 4-6 0,3 1 0 16,0-4-2-16,5 1-4 0,0 0-2 0,3-2-1 16,4-3 1-16,-2 1 5 0,4-1 4 15,0-4 2-15,5-2 11 0,-1-4 1 0,-1-2 4 0,1-1 11 16,-1 0 8-16,-2-5 10 0,-1 1 6 0,-3 2 18 15,-2 0 2-15,3-4 14 0,-5 2 9 0,-1-1 10 16,-1 1 8-16,-2 0 2 0,-2 4-1 0,1 0-9 0,-1 1 3 16,-1 0 0-16,-1 3-5 0,0 0-2 15,0 1-11-15,0 0-4 0,-1 0-12 0,0 3-17 16,1-5-20-16,-1 5-21 0,0 0-18 0,0 0 10 0,0 0-1 0,7 9 5 16,-4-3 2-16,2 2 1 15,0 3 1-15,2 2-1 0,3-2-9 0,-5 3-5 0,-1 0-5 0,-1 0-3 16,-1 0-5-16,-1-1-6 15,-3 0 0-15,-2-1 4 0,-2 0 1 0,-2 0-1 16,-5 2-4-16,-4-1-4 0,-2-2-10 16,0-2-9-16,-1-3-10 0,-1-3-11 0,4-1-22 0,3-2-16 0,0-2-41 15,0-3-170-15,4-3-387 0,2-2 171 0</inkml:trace>
  <inkml:trace contextRef="#ctx0" brushRef="#br1" timeOffset="79161.3797">17222 3235 298 0,'3'0'309'0,"-3"0"-28"0,6 2-25 0,-6-2-15 0,4 0-17 16,-4 0-19-16,0 0-22 0,0 0-17 0,7 1-17 16,-6 2-12-16,1 0-9 0,1 3-12 15,-2-1-17-15,1 3-19 0,-1 0-11 16,0-1-18-16,-2 4-17 0,1 0-14 0,-1-3-13 0,-1 1-11 15,2 0-15-15,-3-2-9 0,0 0 2 0,3-1 3 0,-2-1-2 16,0 0 5-16,2-2 5 0,-1 0 4 16,-1 0 11-16,2-3 4 0,0 0 3 0,0 0 0 15,0 0-3-15,0 0 3 0,3-14 4 0,-1 7 16 16,0 0 14-16,3-1 7 0,0-5-3 0,1 3 0 16,2 0-10-16,0-2 6 0,-1 3-6 0,2-2-8 0,1 5 2 15,0-2-1-15,0 1 4 16,0 2-6-16,-1 2-6 0,1-1-3 0,0 3-4 0,0 0 0 0,-2 0-1 15,1 3-2-15,-2-1-2 0,3 3 0 16,-3-1-16-16,0 5-8 0,0-1-11 0,0 3-9 0,-2 2-13 16,-3-2-7-16,0 3-11 0,-2 2-20 0,0-1-10 15,-2 6-22-15,0-5-21 0,-1-2-21 16,1 0-12-16,1 1-27 0,-1-4-175 0,0-4-406 0,0 1 181 0</inkml:trace>
  <inkml:trace contextRef="#ctx0" brushRef="#br1" timeOffset="79452.4378">17509 3376 90 0,'8'-12'282'0,"0"2"-5"0,-3 2-2 16,0 0-10-16,-1 0-10 0,0 2-3 16,-1 1-8-16,0 2-16 0,-2 0-19 0,2-2-16 0,-1 3-21 15,-2 0-23-15,0 2-19 0,1-4-13 16,-1 4-23-16,0 0-10 0,0 0-13 0,0 0-27 0,3 9-12 16,-2-3-18-16,2 0-19 0,0 2-8 0,1 3-11 15,0-1-24-15,2 2-23 0,1-5-15 0,2 3-9 16,2-1-10-16,-1 0-3 0,-1-6 7 0,1 1 13 15,3-1 13-15,-2-3 2 0,1-3 19 16,-3 2 25-16,3-4 20 0,-4-1 24 0,0 1 23 0,1-6 12 16,-3 6 11-16,1-6 4 0,-3-2 3 15,-1 5-2-15,-5-4-9 0,2 3-3 16,-2 0-3-16,-3-2-3 0,0 2-9 0,-4-2 0 0,1 2-10 0,-1 0-13 0,-1 0-18 16,-1 2-18-16,-1 1-14 0,3 2-22 15,1-1-20-15,0 4-20 0,2-3-31 0,1 2-39 16,2 1-36-16,1-1-200 0,2 2-435 15,0-2 192-15</inkml:trace>
  <inkml:trace contextRef="#ctx0" brushRef="#br1" timeOffset="79616.8246">17829 3095 36 0,'7'-4'349'0,"-1"0"-19"0,-2 0-20 0,0 3-22 0,1-1-26 16,-3 0-21-16,1 0-17 0,-3 2-25 0,6-1-13 0,-6 1-13 15,0 0-15-15,-2 8-13 0,1 0-7 16,-2 3-18-16,-1 2-13 0,1 1-8 0,2 1-34 0,-2 4-23 15,3 2-33-15,0 1-33 16,-3 2-25-16,0 0-45 0,1 1-56 0,2-1-56 0,-1 1-287 16,1 1-535-16,-2-2 237 0</inkml:trace>
  <inkml:trace contextRef="#ctx0" brushRef="#br1" timeOffset="79782.1667">17853 3262 252 0,'4'-7'299'0,"1"2"-46"0,0-2-39 0,7-1-37 15,0 2-39-15,1-1-51 0,7 1-61 0,2 0-73 16,1 2-187-16,2 2-252 0,0-2 111 16</inkml:trace>
  <inkml:trace contextRef="#ctx0" brushRef="#br1" timeOffset="80319.2797">18512 3188 262 0,'7'-8'290'0,"-1"3"-9"0,-2-3-4 16,0 3-13-16,2 0-2 0,-2-1-19 0,-1 3-20 0,0-1-19 16,-2 2-16-16,1-1-19 0,-2 3-23 15,-6-2-6-15,6 2-30 0,-7-2-7 0,0 2-11 0,-6 2-13 16,2 1-10-16,-2 3-4 0,-2-1-9 0,2 3-10 0,2-3-13 16,3 1-13-16,2 2-3 0,-4 1-5 15,4-1-13-15,2 1-8 0,3 3-2 0,1 1-6 0,1 0-4 0,3 1-10 16,2 1-4-16,5 1 3 15,1-1 4-15,0 2 1 0,2-3 6 0,-4-3-1 0,1-2 2 16,-1 3 3-16,0-1 1 16,-3-2 2-16,-3-3-4 0,-1 3-4 0,0-4 3 0,-3 3 4 15,-3-1 0-15,0-2 4 0,-1 1 4 16,-3-2-1-16,-7 1-2 0,1 0 10 0,-8 1-6 0,6-4-10 16,-1 1-15-16,-1-3-15 0,3 0-17 0,3-2-20 0,1 1-30 15,0-1-41-15,6-2-47 16,0 0-215-16,-2-1-450 0,6-4 200 0</inkml:trace>
  <inkml:trace contextRef="#ctx0" brushRef="#br1" timeOffset="81032.4288">18688 3226 352 0,'7'-2'354'0,"-4"-1"-30"0,4 1-27 0,-4 1-25 0,0-1-16 16,-3 2-25-16,3-2-22 15,-3 2-13-15,0 0-23 0,0 0-16 0,0 0-14 0,-2 11-17 16,-5-3-12-16,3 3-17 0,-2 0-7 15,-1 1-2-15,4 3-31 0,-3 3-22 0,1-3-15 16,2 4-10-16,-1 1-19 0,4 1-13 0,0-3-15 0,0-2-23 16,0 0-20-16,5-3-2 0,1 1-3 0,-3-4-9 15,7-1-1-15,1-4 7 0,2 0-2 16,0-3 7-16,2-2 4 0,1-2 6 0,3-4 5 0,2 0 11 16,-1-4 15-16,-1-4 10 0,0 0 28 0,-2-1 20 15,2-3 23-15,-5-2 21 0,0 2 22 16,1 1 22-16,-2 0 9 0,-1 0 19 0,-5 8 3 0,0-2 3 15,1 0-13-15,-5 5 0 0,0-1-2 0,-2 4-2 16,2-3-11-16,-1 3-14 0,-2 0-10 16,1 1-13-16,1 0-15 0,-2 2-5 0,0 0-11 15,0 0-5-15,0 0-7 0,-6 13-19 0,3-6-13 0,0 6-7 16,-1-1-11-16,0 0-14 0,0 2-14 0,1-2-11 16,-4 2 3-16,5 0 0 0,-3-2-6 0,1 3-3 15,1-8-4-15,1 2 3 0,0-2 4 0,0-3 8 0,0 0 12 16,1-1 19-16,-1 0 25 15,0-1 1-15,2-2-3 0,0 0 1 0,0 0 1 0,0-14 9 0,-1 5 18 16,3-3 7-16,0-2 13 0,3-6-4 16,-1 6 4-16,1-5-2 0,2 1-3 0,0-1-4 0,1-3-5 15,1 1-4-15,1 1-5 16,0 0-5-16,1 1-4 0,-2 3 9 0,1 3-4 0,-2 2-16 0,2 4-6 16,1 0-10-16,-3 1 2 0,-2 3-10 15,-1 2-8-15,0 0-1 0,0 2 8 0,0 2 0 16,1 0-7-16,1 3-9 0,-1 5-11 0,0-1-8 0,-4 5-1 15,-1-1-11-15,-2 0-7 16,-3 5 6-16,-3-1 4 0,-2 0-9 0,1-1-2 0,-4 2 0 0,0-2 9 16,0-1-1-16,-2-3 4 0,3-4 7 15,1 1 3-15,3-6 9 0,0 0 12 0,4 0 23 0,-3-2 22 16,2 0 0-16,3-1 0 0,-4-1-1 0,5 0-2 16,-7-5 6-16,6 2 12 0,-1 1 14 15,1-1 5-15,1 3 3 0,0-4-5 0,0 1-3 0,0 3-8 16,0-3-2-16,0 3-9 0,0 0-3 15,6 0-4-15,-6 0-1 0,10 3-3 0,-3 3 3 16,4 1-2-16,5 6-2 0,-5-5-6 0,1 2-11 16,1-1-10-16,5 1-11 0,-1 0-11 0,-4-1-28 0,6 0-25 15,0 0-35-15,1 0-40 0,0-3-50 16,-5-1-51-16,1-3-146 0,5-2-447 0,-5 0 198 0</inkml:trace>
  <inkml:trace contextRef="#ctx0" brushRef="#br1" timeOffset="81391.9318">19433 3271 130 0,'0'-16'303'16,"0"4"-7"-16,-1-1-10 0,-1 4-7 0,0 0-9 0,-1 1-16 0,0 1-13 16,0 1-25-16,0 2-14 15,0-1-30-15,0 3-11 0,1 0-20 0,2 2-15 16,-9 1-9-16,2 2-19 0,1 2-9 0,-1 2-9 0,-1 4-5 0,1-1-9 16,2 1-16-16,-1 3-14 0,-1 6-14 15,1-1-11-15,0 0-16 0,4 0-9 0,-1 1-11 0,1-1-11 16,5 1-6-16,-3-5-7 15,3-2-10-15,1 1-4 0,2-3-6 16,1-5-14-16,4 1-8 0,-1-2-16 0,6-1-7 0,-1-4-7 16,5-2-1-16,2-2-10 0,0-1 20 0,0-5 11 0,-1 0 16 15,2-3 10-15,-3-2 31 0,-2-1 20 16,0 0 20-16,-2-4 17 0,-1 2 20 0,-1 2 29 16,-2 1 20-16,-4 2 3 0,-1 1 13 0,-3 5 7 15,-1-2 4-15,0 3-2 0,-2 0 5 0,-1 3-19 16,0-1-14-16,0 4-8 0,0 0-4 0,-4-1-8 0,4 1-7 0,-10 10-3 15,3 0-12-15,0 2-4 16,0 1-12-16,1 4-10 0,0-3-13 0,2 6-11 0,2-2-14 16,0 0-12-16,2 1-22 0,0-3-28 15,0-3-35-15,0 1-39 0,2-2-43 0,-1-5-261 0,0-1-505 16,2-1 223-16</inkml:trace>
  <inkml:trace contextRef="#ctx0" brushRef="#br1" timeOffset="81591.4598">19866 3167 219 0,'4'-4'343'15,"-1"1"-36"-15,1 2-22 0,-4 1-28 0,0 0-12 16,7 4-19-16,-6-1-22 0,1 2-13 0,0 4-15 16,3 2-14-16,-2 3-14 0,1 0-12 0,-1 7-11 0,-2 2-24 0,-1-1-25 15,0 1-30-15,-4 3-30 0,1-3-32 16,-1 1-39-16,-6 2-45 0,-7 5-70 0,4-7-76 0,-6-3-200 15,-1-3-484-15,-1-2 215 16</inkml:trace>
  <inkml:trace contextRef="#ctx0" brushRef="#br1" timeOffset="82532.0253">20630 3272 87 0,'3'0'329'0,"-3"0"-37"0,4-3-25 0,-4 3-32 0,0 0-26 0,7 2-9 15,-7-2-21-15,0 0-18 0,-4 5-13 0,-1 3-17 16,-4-3-10-16,-2 4-10 0,-5 6-16 15,-6-2-19-15,-1 1-7 0,-12 6-9 0,1-2-15 0,-4 1-9 16,2-4-7-16,-1-1-5 0,-1-1-2 0,11-6 0 16,-12 0 2-16,12-2-8 0,0-1-3 0,2-3 1 15,4 0-2-15,5 0 0 0,2 0 2 16,4-1 1-16,2-3 2 0,1 0-2 0,1-2-7 16,2-3-3-16,3 1-5 0,2-6-5 0,3 1-2 0,6-1 0 15,0-4-1-15,7 1-7 0,1 0 1 16,6 1-1-16,0 1-1 0,1-1 2 0,12-3-1 0,-2 2 2 0,-1 0 2 15,1 1 5-15,3-1 13 16,-11 5 3-16,8-5 5 0,-12 4 10 0,-1-1-14 16,1 0 7-16,-5 1 7 0,-1 0 14 0,-6 4 6 15,-1-1-8-15,-3 4-2 0,-3-3-1 0,-1 3 3 0,1-2-3 16,-8 1-9-16,3-1 0 0,-6 2-3 0,-2 1-5 0,-3 0-2 16,-4 0-4-16,-4 1-2 15,6 3-3-15,-7 2 4 0,-3 2-2 0,5 4-6 0,-3 3 3 0,4 1-2 16,-2 5-1-16,2 2-1 15,3 3 3-15,2 1 0 0,2 9-1 0,2 2-5 0,5-7 2 0,4 9 2 16,4-1-14-16,3-9-6 16,5 0-9-16,0-2-18 0,4-4-10 0,2 0-14 0,5-2-16 15,3-4-20-15,1-1-19 0,0-4-27 16,2-3-45-16,-2-3-41 0,1-5-162 0,-1-4-430 0,1 0 190 16</inkml:trace>
  <inkml:trace contextRef="#ctx0" brushRef="#br1" timeOffset="83091.2552">20867 3176 149 0,'1'-5'239'0,"-1"2"-19"0,0-1-23 0,2 2-20 0,-1-1-16 0,-1 3-18 16,2-6-18-16,-2 4-13 0,0 2-13 16,0 0-22-16,0 0-10 0,0 0-12 0,0 0-17 0,0 0-22 15,0 0-11-15,4 9-14 0,-2-5-15 0,-1 2-20 16,0-1-14-16,0 0-2 0,-1-1-4 15,0 1-9-15,2-2 3 0,-1 2 3 0,-1-3 7 16,0 1 7-16,0-3 22 0,2 4 3 0,-2-4 17 16,1 2 5-16,-1-2 6 0,0 0 16 0,0 0 12 0,0 0 10 0,0 0 10 15,0 0 12-15,0 0 6 16,0 0 15-16,3-7 7 0,-3 7 9 0,2-4-6 0,0 3-9 16,-2 1-4-16,2-4-4 0,-2 4 4 0,2-3-1 15,1 2-9-15,-1-3-6 0,-2 4-4 0,5-2-8 16,-2 2-3-16,-3 0-7 0,5-2-3 0,-5 2-6 15,7 2-4-15,-3-1 9 0,0 2-13 16,1 0-4-16,-1 0 1 0,-1 2 6 0,1 2-1 0,-1-2-3 16,0 3 1-16,-2 0-4 0,-1 1-3 15,0-1-3-15,0 1-6 0,-1 0-2 0,-2-1-4 0,0 2 1 16,-1-2-7-16,1 0 3 0,-1-2-1 0,2 0 0 0,-1-3 3 16,2 1 1-16,-2-1 1 0,2 0 1 15,-1 0 15-15,2-3 15 0,-1 2 4 0,1-2-4 0,0 0-4 16,0 0 0-16,4-15 3 15,-1 8 12-15,3-4 2 0,1-1-3 0,0-2-1 0,3-1-5 0,0 2 2 16,1-2-7-16,-1 3 3 16,1 1-1-16,1 3-6 0,0 0-2 0,0 2-7 0,0-1 0 15,-3 3-3-15,0 1-5 0,-1 2 0 0,1-1-1 0,-2 2-3 16,1 3-2-16,0 1 4 0,-3 0-8 16,2 2 0-16,-1 0-17 0,-2 2-3 15,2 1-7-15,-2 2-21 0,-1 0-11 0,1 4-8 0,-4-3-23 16,3 1-16-16,-3 1-15 0,2-1-18 0,0-2-27 0,-2-2-18 15,1-1-28-15,0-3-186 16,0 3-428-16,1-4 189 0</inkml:trace>
  <inkml:trace contextRef="#ctx0" brushRef="#br1" timeOffset="83364.6856">21211 3322 236 0,'13'-7'115'0,"0"-2"17"0,1-1 12 0,-3 0 18 0,0 0 11 16,-2-1 7-16,1 2 7 0,-3 3 10 0,-3 0 3 16,2 0-3-16,-3 3-17 0,0-1-7 0,-1 2-25 15,1-1-13-15,-1 1-15 0,-2 2-12 0,0 0-18 16,3 0-4-16,-3 0-8 0,0 0-10 15,-3 7-9-15,1-1-10 0,1 1-3 0,-1 0-19 0,1 2-17 16,1-1-24-16,1 2-9 0,2 0-16 16,0-2-15-16,6 2-17 0,-1-3-9 0,2 0 0 0,2-1 4 0,1-3 6 15,0 1 7-15,-2-4 7 16,3-2 11-16,-6-1 20 0,5-3 11 0,-6 1 22 0,2-1 22 16,-1-2 6-16,-1-2 6 0,-3 2-1 0,1-4-5 15,-4 1-1-15,-1 0-5 0,-3 0-4 16,-1-1-3-16,-4 1-1 0,-1 1-9 0,-2 1-8 0,-4 4-11 0,1 0-15 15,0 0-20-15,-1 2-20 16,-2 3-30-16,3 2-23 0,4-1-37 0,2 3-34 16,2 0-194-16,2 1-408 0,4-1 181 0</inkml:trace>
  <inkml:trace contextRef="#ctx0" brushRef="#br1" timeOffset="83571.9111">21620 3160 215 0,'7'-12'381'0,"0"1"-27"15,-4-1-28-15,3 4-17 0,-5 0-16 0,4 3-14 0,-3-4-21 16,-2 5-15-16,2 1-38 0,-1-1-25 16,-1 2-19-16,0 2-49 0,2-3-27 0,-2 3-20 15,0 0-2-15,0 0-7 0,-2 16-18 0,1-3-16 16,-1 1-21-16,0 6-18 0,1 4-22 0,-3-1-5 16,1 1-25-16,2 3-10 0,-5-2-13 0,2 2-14 15,1 7-10-15,-1-7-34 0,-3-2-14 0,1-3-27 16,2-2-43-16,-3 0-158 0,1-5-422 0,0-3 186 15</inkml:trace>
  <inkml:trace contextRef="#ctx0" brushRef="#br1" timeOffset="83722.0853">21622 3313 174 0,'7'-12'217'15,"-2"4"-21"-15,1 0-18 0,3-1-18 0,-2 4-16 0,5-4-17 0,-3 3-15 16,5 1-18-16,-3 1-32 0,4 0-24 15,-2-1-27-15,3 5-44 0,3-3-59 0,2 3-140 16,-1-2-250-16,-3 0 110 0</inkml:trace>
  <inkml:trace contextRef="#ctx0" brushRef="#br1" timeOffset="84543.159">22233 3033 3156 0,'-3'-8'46'0,"3"-4"-24"16,-3 5-11-16,2-3 6 0,-2 2 0 0,0 1-5 0,2 3 4 16,-2-1-5-16,2 2 0 0,-2 0-1 0,3-1-3 0,0 4-2 0,-4 0 0 15,4 0-1-15,-9 4-3 16,3 4 7-16,-2 3-3 0,0 5-2 15,-1 4 0-15,1-1 4 0,-1 5-3 0,1 0-7 0,2 1 8 16,2-1-6-16,-2-1 7 16,3 1-4-16,2-2-8 0,1 0-3 0,0-1-7 0,0-7 0 15,3-1-6-15,1 0-3 0,0 0-10 0,3-6-4 16,0 1-2-16,3-1-4 0,3 0 2 0,1-1 1 16,0-6 2-16,9-2 2 0,-2-2 7 0,0-3 6 15,0-3 2-15,3-1 13 0,-3-1 11 16,0-3 13-16,-1-1 12 0,-2-2 8 0,-1 0 16 0,0 1 3 0,-3 2 9 15,0 1 12-15,-4 4 16 16,-3 4-2-16,0-3-1 0,-4 5-9 0,1 1-8 0,-1-2-10 16,0 2-7-16,-2 2-16 0,2-1-6 15,-3 2-9-15,0 0-1 0,0 0 3 0,4 7-3 0,-4 1-1 16,0 1-21-16,-1 3-5 0,-2 1 2 16,0 0-18-16,2 1-8 0,-2-1-16 0,0 0-3 0,0 1-11 15,-1-3-6-15,1-1-3 0,-1 0-3 0,1-3 4 0,-1 0 8 16,1-2 0-16,-1 0 8 15,4-2 7-15,-3-1 7 0,-1 0 3 0,4-2 12 0,0 0 6 0,-7-7 6 16,4 3 23-16,0-4 3 16,3-1 18-16,-4-4 14 0,4 0-2 0,4-2-2 0,-1-5 5 0,4 0-6 15,-4-2 5-15,7 0 1 16,-2-1-3-16,1-1-3 0,1 2-2 0,2 1 2 0,2 1-11 16,-1 1-6-16,5 0-6 0,-1 3-6 0,2 3-3 15,0 2-7-15,-2 3-6 0,4 2-7 16,-7 3-9-16,2 3-8 0,-3 0-9 0,-1 3-12 0,-3 1-7 0,-2 0-7 15,0 2-11-15,-2 1 1 0,-2 1 0 16,1 1-2-16,-8 5 10 0,1-1 4 0,-4-1-3 0,-3 1-2 16,-5 2-1-16,-2-1 12 0,0-2 1 15,-1-1 7-15,-2 1-1 0,6-5 11 0,1-2-1 16,2-1 8-16,1-1 3 0,3 1 4 0,0-2 5 16,2-1 13-16,0 1 9 0,3-1 11 0,-3 0 9 15,2 1 4-15,3-2 4 0,-2 2-2 0,2-2 2 0,-5 2-2 16,5-2-5-16,0 0-3 0,0 0-3 15,6 5-2-15,-2-2-3 0,1 1 1 0,2 0-4 16,1 2 1-16,-1 1-2 0,1 0-1 0,2 4 2 16,0 0-4-16,1 0-2 0,6 3-4 0,-3 1-14 0,1-2-11 15,-1 0-11-15,1 0-16 16,2 0-30-16,-6-3-44 0,10 0-41 0,-2-2-54 0,0-1-142 16,4-3-391-16,-8-3 173 0</inkml:trace>
  <inkml:trace contextRef="#ctx0" brushRef="#br1" timeOffset="85042.292">23112 2945 95 0,'-2'-13'313'0,"-1"1"-22"0,0 4-29 0,-1 3-27 0,-2 1-15 16,2 2-16-16,-4 4-6 0,-2 2-16 0,-3 3-14 15,-3 7-16-15,1 2-16 0,-3 5-6 0,3-1-11 0,1 5-14 0,-3 8-7 16,1-3-13-16,6-4-8 15,0-1-8-15,5 0-23 0,-1-1-18 0,3-2-17 0,3-1-9 0,0-7-18 16,3 0-17-16,0 0-19 0,4 4-22 16,-3-8-21-16,9-3-23 0,0 0 0 15,0-4-24-15,2-2-9 0,2-1-5 0,5-3 6 16,0-4 6-16,1 0 26 0,0-4 15 0,-1-2 31 0,0-1 17 0,0-4 25 16,-3-1 27-16,1-1 20 0,2-8 14 0,-5 6 22 15,-1 2 15-15,-3-1 27 0,0 3 13 16,-5 1 7-16,-1 6 14 0,-4 2 2 0,2 1-11 15,-3 4-4-15,0 1-23 0,-2-2-9 16,1 4-8-16,-1 1-11 0,0 0-4 0,-13 3-4 0,6 4 5 16,-3 1-15-16,-1 2-5 0,1 1-9 15,-3 3 3-15,2 2-18 0,2-4-13 0,2 1-3 0,2 1-19 16,2-1-8-16,0-6-6 0,3 7-11 0,0-6-17 16,3 0-16-16,0 0-6 0,4-2-14 0,4 1 3 15,-1-5 1-15,3 1 9 0,0-3 12 0,1-2 16 0,-1-1 10 16,0-4 32-16,1 1 17 15,-3-5 14-15,0 0 13 0,-1 1 7 0,0-8 15 0,-3 1 2 0,-1 3-4 16,-3-1-1-16,-3 1-6 16,0 0-6-16,-3 1-3 0,-4 3-4 0,1-2-6 0,-6 2-10 15,-5 0-20-15,3 2-24 0,-6 0-22 0,5 4-23 0,-1 2-31 16,2 2-31-16,6-2-38 16,-1 6-51-16,2-2-127 0,1 3-379 0,2-1 169 0</inkml:trace>
  <inkml:trace contextRef="#ctx0" brushRef="#br1" timeOffset="85261.5249">23535 3031 62 0,'8'-3'332'0,"-2"1"-35"0,0 2-26 15,-2-1-25-15,2 2-18 0,1 1-3 0,-3 3-17 0,5 5-13 0,-5 1-21 16,2 7-13-16,-1 4-18 15,-6 3-19-15,-2 2-17 0,-7 13-10 0,-3-6-33 0,-8 4-25 16,-2-1-19-16,-14 12-17 0,7-13-29 16,-18 14-39-16,-2-5-51 0,14-17-71 15,-20 17-247-15,-2-13-470 0,0 1 208 0</inkml:trace>
  <inkml:trace contextRef="#ctx0" brushRef="#br1" timeOffset="85692.9498">19326 3939 316 0,'-14'-5'290'0,"5"1"-26"0,2 0-22 0,1 1-20 16,1-1-23-16,2 1-19 0,2 0-13 0,1 1-7 0,5-3-7 16,4 1-3-16,5 1-7 0,11-3-2 0,12 1-12 15,7-1-13-15,26 0 1 0,-1 5-18 0,8 1-6 16,10 0-4-16,8 2-6 0,14 3-7 0,11 2-11 0,5-2-7 15,13 0 4-15,6 4-11 16,2-3-7-16,2 2-7 0,2 0-8 0,-4-3 10 0,-1 1-15 0,-4-1 4 16,-8-1-6-16,-9 3 1 15,-12-4-4-15,-10 1-11 0,-14 0-14 0,-14-1-17 0,-30 1-15 16,-13-4-24-16,-9 0-22 0,-8-1-23 0,-4 1-20 16,-7 0-31-16,-4-2-17 0,1 2-19 0,-14-4-12 15,-6 0-23-15,-8 0-193 0,-16-2-457 0,-5-1 203 0</inkml:trace>
  <inkml:trace contextRef="#ctx0" brushRef="#br1" timeOffset="86009.5165">19623 4137 3052 0,'-42'5'17'0,"13"-3"-13"0,3 0-3 0,-2 0 3 0,6-2 0 16,5-2-3-16,2 2 4 0,5 0 7 0,1 0-6 0,2-2 0 15,2 2 1-15,1-2 0 0,4 2 9 0,0 0 1 0,9-6 7 16,4 1 0-16,10 0 4 0,15 0 0 0,6-3-3 16,25 1 6-16,6-1 4 15,5 3 1-15,9 3 3 0,9 2-2 0,12-3 2 0,7 2 3 16,3 1-12-16,8 0-1 0,4-1-9 16,3 1 3-16,-4-1-1 0,-3 0 3 0,-4 1-6 0,-6 2-1 15,-8-1-1-15,-6 0 10 0,-7-1-15 0,-19-1 0 16,-30 0-4-16,-2 1 1 0,-6-2-18 15,-14 0 2-15,-4 2-8 0,-8 0-9 0,-4-1-9 0,0 0-20 16,-6-2-12-16,-4 1-18 0,0 2-15 16,-10-7-25-16,-4 1-31 0,-10 0-27 0,-16-4-52 0,-7 3-224 15,-21-5-495-15,-2-3 219 0</inkml:trace>
  <inkml:trace contextRef="#ctx0" brushRef="#br1" timeOffset="86171.44">20730 3841 4969 0,'40'-13'-91'0,"-14"0"52"15,-2 1-33-15,-1-2-61 0,-1 5-32 0,-3 1 6 0,2 2-29 0,1 1-23 16,-1 0-37-16,2-1-61 16,-2-3-250-16,0-2-607 0,-2-1 269 0</inkml:trace>
  <inkml:trace contextRef="#ctx0" brushRef="#br0" timeOffset="144762.3036">1684 3881 163 0,'7'-13'250'0,"-4"-1"-15"0,-2 1-18 0,2-2-11 15,-3 3-5-15,0 3-9 0,0 0-15 0,-3 1-14 0,2-2-12 16,-2 2-12-16,0 2-15 0,-1-1-4 16,-2 3-22-16,-1 1-10 0,-1 2-8 15,-4 1-11-15,-3 1-7 0,1 3-4 0,-6 5-5 16,-1 0-11-16,0-1-2 0,0 2-7 0,1 3-1 0,3 1-3 15,-1-1-2-15,8 0-5 0,3-1-4 0,0 1-1 16,4 4 2-16,6-3-2 0,0 5-3 0,5 0-1 16,5 1-10-16,4-2 0 15,1 1-12-15,2-2-3 0,2 0-2 0,1-2-3 0,1-1 1 16,1 1-3-16,-2-3 2 0,-1 1-2 0,-1-2-3 0,-3 1-4 0,-6-4-5 16,-4 1-10-16,-2-2 2 15,-2 2 4-15,-4 0 4 0,-4-2 2 0,-6 5 5 0,-7 0 3 16,-5 1 0-16,-1-3 2 0,-5-2 0 0,-10 1 4 15,1-2 0-15,10-2 1 0,1-3 2 0,2-1 3 16,0-1 0-16,3 1-2 0,4-2-11 16,3-1-9-16,5-1-19 0,1-1-38 0,5 0-44 15,0 0-19-15,2-1-21 0,5-2-156 16,2-3-354-16,5-1 157 0</inkml:trace>
  <inkml:trace contextRef="#ctx0" brushRef="#br0" timeOffset="145062.6613">1802 4046 194 0,'6'-2'289'16,"-5"0"-23"-16,3 0-20 0,-1-1-22 0,-3 3-13 0,0 0-17 16,0 0-20-16,0 0-16 0,-8 12-13 0,1-6-14 15,-3 1-12-15,0 3-9 0,0 0-15 0,-3 1-5 16,5 2-15-16,-2-2-3 0,3 2-10 0,4 1-2 16,2-1-8-16,-1 1-4 0,4-1-6 15,3 0-17-15,4-1-16 0,5 1-10 0,0-2-10 0,0-4-1 16,6 0-13-16,0-1 2 0,-5-4 0 15,8-2 4-15,-4 0 0 0,-5-3 4 0,0-1 1 0,-1 0 2 16,-6-3 9-16,0 1 6 16,0-2 12-16,-4 1-8 0,0-3 2 0,-3 0 0 0,-3-2-1 0,-4 2 6 15,0-2-8-15,-3 2-1 16,0-1-4-16,-4 2 0 0,2 0-18 0,-1 0-8 0,0 2-12 16,2 0-12-16,2 1-18 0,1 2-13 0,1-1-13 15,3 1-35-15,0 0-40 0,2-1-31 0,2-1-157 16,3-1-383-16,4 0 169 0</inkml:trace>
  <inkml:trace contextRef="#ctx0" brushRef="#br0" timeOffset="145291.9654">2068 3902 92 0,'4'-6'282'0,"2"0"-1"0,-2 2-5 0,-1 0-3 16,1 1-8-16,-1 0-11 0,-3 1-18 0,3 0-3 0,-3 2-33 16,3-4-19-16,-2 2-13 0,-1 2-21 15,0 0-6-15,0 0-30 0,0-2-12 0,0 2-10 0,0 0-5 16,0 9-2-16,0-4-27 0,-3 5 5 15,3 3-6-15,-4 5-9 0,4 6 7 0,0-1-25 0,0 1-11 16,0 1-2-16,0 0-11 16,0 1-1-16,0 1-17 0,-3 0-9 0,3-1-12 15,0-3-4-15,-4 1-22 0,4-1-13 0,0-5-15 16,0-3-19-16,0-2-17 0,0-4-24 0,0-2-23 16,0 1-18-16,3-4-18 0,-2-3-212 0,-1-1-455 0,0 0 202 0</inkml:trace>
  <inkml:trace contextRef="#ctx0" brushRef="#br0" timeOffset="145684.2087">2285 3805 78 0,'3'-8'292'0,"-2"4"-23"0,-1-1-32 0,2 0-25 0,-1 2-22 0,-1-1-21 16,0 3-19-16,0 1-13 15,0 0-13-15,0 0-5 0,0 0-7 0,11 8-9 0,-5-1-10 0,-2 0-8 16,5 4-10-16,-1 0-6 15,-1 1-8-15,0 0-6 0,0 0-19 0,-2-2-18 0,-1 1-14 16,-2 3-10-16,-1-5-1 0,-1-2-9 16,-1 3 1-16,-3-3 0 0,2 1 1 0,-1-2 1 0,-1-3 5 15,-1 0 1-15,0-3 0 0,5 0 8 0,-10-3 2 16,4-2 6-16,1 0 3 0,0-3 7 0,1-1 1 16,3-2 4-16,-1-3 1 0,2 0-1 0,6-5 3 15,-3-1-4-15,6 4 2 0,1 0-5 16,3 1 0-16,-3 4-1 0,3 2-4 0,-1 1 1 0,2 2-4 15,2 2-5-15,-2 0 4 0,-3 3-3 16,-1 2 0-16,4 3 0 0,0-1 3 0,-2 3 8 0,-3 3-1 16,2 2-4-16,-3 0 0 0,-4 2-5 15,-1 2-15-15,-2 5-6 0,-3-1-7 0,-2-4-15 16,-3 5-11-16,0 0-21 0,-3 2-25 0,1-3-32 0,-3 1-33 16,3-3-60-16,0-4-160 0,2-3-407 15,1-4 180-15</inkml:trace>
  <inkml:trace contextRef="#ctx0" brushRef="#br0" timeOffset="145820.5341">2706 3796 244 0,'0'-2'249'0,"0"2"-32"16,3-1-21-16,-3 1-18 0,0 0-20 15,0 0-32-15,-6 12-41 0,1-7-46 0,-1 2-56 0,-2 3-68 16,0 3-147-16,1-5-251 0,1 1 111 0</inkml:trace>
  <inkml:trace contextRef="#ctx0" brushRef="#br0" timeOffset="145979.2293">2636 4285 2133 0,'-7'3'-29'0,"-2"0"-63"0,-2 2-45 0,0-1-42 0,-2-1-49 0,-1 3-17 16,1-3-266-16,-4 1 119 16</inkml:trace>
  <inkml:trace contextRef="#ctx0" brushRef="#br0" timeOffset="146291.7817">1439 4585 168 0,'-6'0'293'16,"2"-1"-31"-16,-2 2-26 0,6-1-27 15,-8 0-16-15,8 0-25 0,-5 0-14 0,5 0-4 0,0 0-14 16,0 0-13-16,0 0-13 0,26-1-15 0,-2 0-7 15,5 0-10-15,14 0-5 16,7-4-12-16,19 1-10 0,-1 0-17 0,-19 1-7 16,23 0-13-16,-2-1-12 0,-19 0-10 0,17 0-4 15,-25-1-17-15,4 1-8 0,-6 1-8 0,-2 2-18 16,-11 0-10-16,-4-1-17 0,-3 0-10 0,-4 4-20 0,-3-4-16 16,-7 2-15-16,0 2-14 0,-7-2-118 0,1 2-306 0,-1-2 135 15</inkml:trace>
  <inkml:trace contextRef="#ctx0" brushRef="#br0" timeOffset="146571.529">1508 4738 225 0,'-2'2'218'0,"1"-1"-5"0,1-1 3 0,0 0-2 0,10 5 0 0,1-4-13 16,3-2-10-16,10 1-17 15,3-3-14-15,15 1-15 0,4-3-8 0,4 0-20 0,23-2-11 16,0 0-10-16,-1-1-13 0,3-1-14 0,-5 4-20 16,-4-4-10-16,6 4-23 0,-27-1-14 0,4 1-6 15,-2 0-9-15,-1-2 2 0,-2 2-5 16,-4 1-4-16,-13-2 0 0,-1 4-3 0,-5-2-3 0,-7 1 2 16,-5 2-7-16,-1-1-14 0,-2 1-2 15,-2 1-10-15,-4 0-35 0,0 0-27 0,0 0-25 0,0 0-36 16,0 0-156-16,-17-8-363 0,7 4 160 15</inkml:trace>
  <inkml:trace contextRef="#ctx0" brushRef="#br0" timeOffset="147349.5197">4244 4483 169 0,'4'-13'215'0,"-1"-1"-3"0,0 2-10 0,-3 0-6 16,1 4-5-16,-2 0-14 0,-1-1-11 15,-2 2-11-15,1 1-17 0,-1 2-14 0,-3-1-5 0,-1 3-15 0,-5-1-14 16,-4 6 11-16,-3 0-10 16,-1 4-7-16,-3 0-8 0,2 2-8 0,-1 2-5 0,2 3-5 15,3-1-3-15,2 0-12 0,2 0-4 0,4 1-5 0,6-2-1 16,1 3-1-16,3 3-5 15,3 0 0-15,4 1-1 0,7-2-5 0,0 2-2 0,6-1 0 0,1-1-3 16,2 0-2-16,-1 0 1 0,9 4-6 0,-7-7 1 16,0 0-5-16,-4-1-2 0,-2 0-6 15,-1 0-15-15,-6-3-3 0,-1 0-7 16,-3 0 9-16,-4-3-4 0,-3 2 5 0,-1-1 4 0,-4 1 5 16,-3 2 4-16,-3-3 3 0,-6 1-3 0,-3 0-1 0,-4-1 2 15,0-4 2-15,-3-1-6 16,2-3-7-16,1-3-8 0,3 0-11 0,-3-3-18 0,7-2-36 15,0-5-48-15,5-4-46 0,2-1-46 16,3-3-157-16,4-6-415 0,4 0 184 0</inkml:trace>
  <inkml:trace contextRef="#ctx0" brushRef="#br0" timeOffset="147692.1313">4409 4239 2711 0,'12'-5'83'16,"-2"0"-8"-16,-3 2-6 0,-1 0-35 0,-1 0-18 0,-2 3-9 15,2-1-7-15,-5 1 4 0,0 0 0 0,6 3 4 0,-5 1-1 16,-1 1 7-16,0 2 1 0,-2 2 1 0,-1 2-2 16,1 0 3-16,-3 2-6 0,2-1 2 0,-1 1-3 15,-3 0 1-15,4 0-2 0,-1-1 1 16,2-1-3-16,-1-2 1 0,0-1-3 0,1-4 2 0,1 0-4 16,0 1 1-16,-1-2 2 0,1-1 3 0,-1 1 0 0,2-3 2 15,0 0-1-15,0 0-2 0,0 0-2 16,0 0 12-16,5-16 2 0,-3 5 1 0,2-1 3 0,-2-3 3 15,1-7 2-15,1 2 7 0,0 0-5 16,1 1 6-16,-1 5 11 0,-1 0 4 0,-1 1-3 0,3 1 8 16,-3 4-4-16,2 1-3 15,-3 1-2-15,2 2-8 0,-2 0-4 0,-1-1-12 0,1 4-15 16,-1 1-4-16,0 0-3 0,0 0-2 0,3 11-16 0,-2 1-15 16,0 3-12-16,-1 7-23 0,-2-2-17 15,1 3-18-15,-2 3-23 0,0 1-34 0,1-1-39 0,-2 1-48 16,3 11-240-16,-2-15-523 0,4 2 232 15</inkml:trace>
  <inkml:trace contextRef="#ctx0" brushRef="#br0" timeOffset="148085.1839">4655 4772 161 0,'0'0'265'0,"-6"0"-26"0,6 0-26 15,-4-2-16-15,4 2-11 0,0 0-15 16,0 0-12-16,0 0-18 0,0 0-12 16,0 0-14-16,17 0-10 0,-3-1-14 0,7 2-17 0,3 1-19 0,3-2-16 0,2 0-24 15,10 0-13-15,0-4-25 16,-1 4-19-16,3-2-31 0,1 1-15 0,-3-2-35 0,-1 0-64 15,-11 0-117-15,0 0-329 0,-2 0 146 0</inkml:trace>
  <inkml:trace contextRef="#ctx0" brushRef="#br0" timeOffset="148399.9614">4947 4636 259 0,'-5'-2'270'16,"2"0"-22"-16,1 0-16 0,-1 0-17 16,3 2-17-16,-3-3-11 0,3 3-20 0,0 0-14 0,-5 0-17 15,5 0-12-15,0 0-9 0,0 0-17 16,0 0-6-16,0 0-10 0,18 9-8 0,-5-4-8 16,6 5 2-16,-1-1-17 0,2 1-6 0,0 2-10 0,-1-1-14 0,0 3-9 15,-1-1-2-15,-2 0-19 16,-6-3-11-16,2 6-4 0,-5-4-5 0,-2 0 6 0,-2-1-2 15,-1 2-7-15,-5-2 9 0,-3 3 1 16,-2-4 6-16,-2 0-1 0,-2-1 4 0,-5 3-1 0,0-2 0 16,3-3-10-16,1-1-9 0,-2-1-19 15,2-1-15-15,2-1-22 0,1-2-22 0,1 0-42 0,5-1-42 16,-5 0-131-16,4-1-353 0,5 1 157 0</inkml:trace>
  <inkml:trace contextRef="#ctx0" brushRef="#br0" timeOffset="148905.3998">5613 4746 205 0,'0'0'296'0,"4"-2"-26"15,-4 2-28-15,0 0-26 0,1-1-18 16,-1 1-13-16,0 0-24 0,0 0-19 0,0 0-10 15,0 0-15-15,0 0-13 0,0 0-10 0,-4 7-8 16,3-1-9-16,-5-3-9 0,2 0-20 0,1 1-6 0,-1-1-8 16,1 2-6-16,-1-2-3 15,2 1-2-15,-1-3-2 0,1 1-2 0,-1 0-2 0,-1 0 2 16,4-2-3-16,0 3 0 0,0-3-2 16,0 0 2-16,0 0-4 0,0 0 6 0,-7-5 1 0,5 1-3 15,1 0 1-15,2 0 5 0,1-2-1 0,-2 0-4 0,1 1-1 16,0 0 1-16,4-2-2 0,-4 2-2 15,5 1-3-15,-5-1-3 0,3 2-2 0,1-1-4 0,-1 1 7 16,1 2-11-16,0-1-2 0,-1 1-2 0,1 1-4 16,-5 0-4-16,9 0-8 0,-5 2-8 0,0 0-5 15,1 1-5-15,-3 0 0 16,0 2 3-16,-2-1 5 0,-3 1 1 0,-1 1 5 0,-2-1 1 16,-2 2 2-16,1-3 1 0,-3 1 6 0,3-1-1 15,-3-1 5-15,3-1 2 0,1-1-1 0,1 0 5 16,2 1 4-16,3-2 1 0,-7-2 1 0,3 1-1 0,1-2 3 15,0 0 7-15,2-1 2 0,0 1 4 16,1-3-4-16,0 2-1 0,1-1-1 0,0 0 0 0,2 1-5 16,-3 1-3-16,3-1-7 0,-1 1-16 15,0 0-13-15,1 0-22 0,-1 2-27 0,1-2-38 16,1 3-29-16,2-1-66 0,-6 1-121 0,0 0-367 0,0 0 162 0</inkml:trace>
  <inkml:trace contextRef="#ctx0" brushRef="#br0" timeOffset="149441.4053">6311 4615 188 0,'4'-8'237'16,"2"-1"-4"-16,-2 2-1 15,-1 0-12-15,0-1-17 0,0 0-13 0,-3 0-10 0,0 5-8 16,-3-4-21-16,-1 0-12 16,-2 2-16-16,-4 1-15 0,0-2-6 0,-4 2-10 0,-3 2-7 0,-5-1-7 15,1 5-10-15,-3 1-4 0,1 0-9 0,-1 4-5 0,3 0-4 16,4-1-5-16,-4 3-4 0,9 0-7 16,-4 0-2-16,6 3-4 0,2-2 1 0,2 2-4 0,3 0-5 15,3 1-9-15,3 0-6 0,3 0-3 16,4 5-4-16,4 0-8 0,1-3-8 0,3 0-1 0,2 0 0 15,4 0-2-15,-3-2 6 16,2 0-4-16,-1 0-1 0,-1-1 2 0,-1-2 0 0,0 1 2 0,-2 1 0 16,-7-5 2-16,-1 0 6 15,0-1 0-15,-3-2 2 0,-1 1 3 0,-5 1 4 0,1-1-2 16,-4 0 1-16,-5 2 4 0,-3 1 1 0,-7 1 0 0,-11-1-2 16,-10 0-10-16,-3 1-15 0,-4-5-26 15,0 2-28-15,-3-3-41 0,2-3-61 0,-5-2-225 16,5-2-440-16,-2-4 195 0</inkml:trace>
  <inkml:trace contextRef="#ctx0" brushRef="#br0" timeOffset="152261.3661">4355 5447 194 0,'4'-13'262'0,"-4"2"-17"0,0-1-12 0,0 3-19 16,-1 0-24-16,-5 1-19 0,2 1-16 0,-6 0-18 15,1 1-15-15,-6 1-10 0,1 1-13 0,-1 4-4 16,-8 2-7-16,2 2-9 0,0 2-11 0,-3 1-8 0,4 5-7 15,-2-3-4-15,2 2 14 16,6 2-10-16,-1 0-5 0,6-3-2 0,2 3-8 0,3-2-6 0,2 2 1 16,5 1-13-16,4 5-5 15,3-2-9-15,4 2-3 0,3-1-5 0,4 1-4 0,10 3-3 16,-10-6 2-16,12 5 1 0,-1 1 1 0,-7-6-1 0,-1-2 1 16,-4 1-10-16,-3-1-7 0,1 1 1 15,-8-3 2-15,-3 0-3 0,-2 0 1 0,-5 1 0 16,-3 0 4-16,-4-1 5 0,-9 1 4 0,-4 1 4 0,-6-3-1 15,-10 2 5-15,8-5 1 0,-10-2-1 0,0 0 3 16,9-6-1-16,0 0 0 16,4-1-1-16,3-3 2 0,-4-1-29 0,12-1-41 0,0-3-60 15,4-2-55-15,2-2-212 0,2-6-426 16,3-2 189-16</inkml:trace>
  <inkml:trace contextRef="#ctx0" brushRef="#br0" timeOffset="152532.2101">4541 5786 138 0,'0'0'250'0,"4"1"-25"0,-4-1-25 0,9-1-15 15,-1-2-21-15,2 0-19 0,5 0-11 0,1 1-15 0,6-3-10 16,-1 2-12-16,3-3-8 16,0 6-15-16,-1-4-14 0,1 1-19 0,1 2-19 0,-4 0-13 15,2-2-23-15,-2 3-23 0,0 0-19 16,-5-1-16-16,-3 0-29 0,-1 0-29 0,-3 0-31 0,-1-1-88 16,-3 2-269-16,-1 0 119 0</inkml:trace>
  <inkml:trace contextRef="#ctx0" brushRef="#br0" timeOffset="152778.4137">4839 5675 112 0,'-4'-3'258'0,"0"-1"-3"0,1 0 1 0,1 1-5 15,0 0-12-15,-1 0-11 0,1 2-18 0,0-3-17 16,2 4-16-16,-3-4-16 0,3 4-19 0,0 0-8 16,0-3-22-16,0 3-8 0,0 0-11 0,10 0-14 15,-3 0-6-15,3 2-8 0,4 1-5 0,0 3-6 0,6 3-16 16,0 2-7-16,0 1-14 0,-3 1-13 0,-1 4-11 15,-2 0-16-15,-4 1-11 0,0-1-3 0,-6-4-8 16,-1 7-1-16,-2-4-5 0,-5 2-9 16,-3 0-11-16,-6-1-4 0,0-1-4 0,-2 3 1 0,-1-5-21 15,-1-2-13-15,-1 1-20 16,3-8-27-16,0 1-53 0,0-4-126 0,3-1-366 0,-1-2 162 16</inkml:trace>
  <inkml:trace contextRef="#ctx0" brushRef="#br0" timeOffset="153163.689">5455 5770 273 0,'0'2'280'0,"0"-2"-28"0,0 0-27 0,3 4-22 0,-3-4-20 16,0 0-20-16,0 0-16 16,0 0-15-16,0 0-13 0,0 0-13 0,3 1-10 0,-3-1-11 15,1 3-10-15,-1-3-10 0,0 0 2 0,0 3-14 16,0-3-4-16,-3 5-5 0,3-5-6 0,-1 2 0 16,-3 0-3-16,-1 0-5 0,5-2-1 0,-7 1-4 0,7-1 9 15,-8-1-3-15,8 1 2 0,-7-2-2 16,3 0 1-16,1-1 0 0,-2-3 1 0,3 5 5 0,-1-2-1 15,1-2-2-15,0 1-3 0,2 3 10 16,0 1-14-16,-2-6-4 0,2 6-7 0,2-5-2 16,-2 5-10-16,2-3-3 0,3 0-8 0,-2 3-11 15,2-1-11-15,1 1-16 0,2 1-18 0,-1 1-25 0,2 1-33 16,-2 2-34-16,0 0-32 0,1-2-38 0,1 5-174 16,-2-3-431-16,0 1 191 0</inkml:trace>
  <inkml:trace contextRef="#ctx0" brushRef="#br0" timeOffset="153599.2316">5869 5681 36 0,'3'-6'374'0,"1"2"-37"0,-4 1-34 0,3 0-27 0,-3 1-27 16,0 2-20-16,0 0-21 0,0 0-27 0,-10 0-6 15,10 0-23-15,-11 7-18 0,5-1-11 16,-4 5-13-16,2-2-7 0,-1 3-13 0,1 1-7 0,1 0-8 15,-3 3-14-15,6-3-11 0,-2 1-11 0,1-1-16 16,0 2-10-16,2-2-3 0,1-1-6 0,-3 0-13 16,1-3-4-16,3-1-3 0,-2-1 1 15,0 0 0-15,2-1 0 0,1-2 9 0,-2-1 4 0,1 1 14 16,1-2 2-16,0-2 1 0,0 0-5 0,-4-9-1 0,5 0 2 16,2-3 6-16,-2-6 3 0,4-3 6 15,-1-3-2-15,3-4 5 0,3-6 4 0,0 9-2 16,1 0 13-16,3-8-11 0,0 9 11 15,0 3-9-15,-1-1 5 0,4 2-5 0,-3 3-6 0,0 0 4 0,-3 5-2 16,-1 3 0-16,0 0 0 16,-3 3-12-16,0 0-4 0,0 3-3 0,0 2 10 0,-1 1-14 15,2 3-3-15,1 0-3 0,3 5 2 16,-2 5 7-16,0 1-2 0,3 5-6 0,-5 3 2 0,2-1-1 16,-3 3-11-16,1 1 2 0,1 10 1 0,-5-1-8 15,0-9-14-15,-1 2-7 0,-1 1-14 16,-4 7-17-16,2-9-19 0,0 8-25 0,-3-9-23 0,2 1-29 0,-2-3-39 15,3-4-35-15,-3-3-59 16,-1-3-157-16,1-3-487 0,-2-3 216 0</inkml:trace>
  <inkml:trace contextRef="#ctx0" brushRef="#br0" timeOffset="153781.73">5886 5738 26 0,'-1'-1'308'0,"-1"-2"-33"0,2 3-27 16,0 0-24-16,0 0-24 0,0 0-18 0,6-4-19 0,1 4-15 16,5 0-15-16,10 0-20 0,0 2-27 15,5 0-38-15,4 0-45 0,7-4-51 16,-10 1-60-16,10-2-84 0,-10 3-110 0,-1-2-327 16,-2-3 145-16</inkml:trace>
  <inkml:trace contextRef="#ctx0" brushRef="#br0" timeOffset="154975.3377">5714 5692 140 0,'-1'-4'214'0,"2"1"-1"0,-1 1-9 0,0 2-14 0,-1-8-17 0,-2 5-14 15,3-1-7-15,0 3-8 16,0-3-3-16,-2-1-9 0,1 2-6 0,1 3-10 0,-1-3-11 15,-2-1-11-15,0 2-10 16,3 2-7-16,-4-3-10 0,1 2-8 0,-1 0-6 0,4 1-2 0,-7-2-5 16,1 1-5-16,0 1 0 0,6 0 0 0,-12 1-11 15,6 0-1-15,2 0-2 0,-3 1-1 0,-2 1-9 16,2 3 3-16,-1-3 1 0,1 3-6 0,-2 0 0 0,4-3-1 16,-2 5-3-16,0-1 1 0,0 3-1 15,1-2-2-15,0 1-1 0,1 0-5 0,1 2 8 16,-3 0-5-16,4-1-2 0,0-2 2 15,0 1-5-15,2 1 4 0,-2-2-1 0,3 0 1 0,0 1-2 0,-3-2 0 16,3-1 0-16,3-1 2 16,-3-1-1-16,3 1 0 0,-2 0 2 0,2-3 0 0,-3 3 5 15,3-3 3-15,1-1-3 0,-1 1 4 16,2-2-1-16,0 1 2 0,2-3-2 0,0 0-1 0,0-2 1 16,0 1 0-16,1-1-4 0,1-3 1 0,-2 2 3 15,0-3 0-15,0 1 0 0,1-2 1 0,1 0 2 16,-2-1 5-16,0-2-2 0,-3 5 11 0,2-1 4 15,-2 1 1-15,0 0 3 0,-1 1 8 16,0-1-7-16,-2 3 2 0,2 1 0 0,-3 0-2 0,3-1-4 16,-3 1 1-16,1 2-3 0,2-2-9 15,-3 3 2-15,0-3-8 0,0 3-1 0,0-3-3 0,0 3-15 16,0 0 9-16,0 0-4 0,0 0 6 0,0 0-2 0,0 0-6 0,0 0 2 16,0 11-1-16,-4-5 3 15,4 0 0-15,-3 0-6 0,3 3-9 0,-3 0-8 0,3-1-6 16,-1 2-7-16,2 2-22 0,2-2-26 15,-3-2-28-15,0 1-48 0,3 1-57 0,1-2-76 0,-1 1-239 16,4-5-568-16,-4-3 251 0</inkml:trace>
  <inkml:trace contextRef="#ctx0" brushRef="#br0" timeOffset="156581.7502">6325 5472 233 0,'3'-7'273'0,"-3"3"-23"0,0-1-20 15,0 2-16-15,3 0-26 0,-2-1-22 0,-1 3-14 16,0 1-8-16,0 0-1 0,0 0-19 16,0 0-7-16,0 13-12 0,0-6 0 0,-1 2-16 0,-2 4-4 15,6 1-12-15,-3 5-7 0,1-5-5 0,-5 4 4 16,8 4-9-16,-4-3-5 0,0 0-9 0,2 2 4 15,-2-2-3-15,-2-1-8 0,2-4-2 16,0 1 0-16,0-2-6 0,-4-3-2 0,4 2-2 0,0-4-4 16,0-1 7-16,-1-2-8 0,1-1 0 15,0 2-3-15,-2-2 1 0,2-2-3 0,0-2 4 0,0 4 1 16,0-4 2-16,0 0-6 0,0 0-3 0,0 0 1 0,9-11-1 16,-4 5-3-16,1 0 4 0,1 0 5 15,0-2-6-15,4 1-1 0,1 0-3 16,0 0-3-16,0 0 1 0,0 1 0 0,2 0-3 15,3 1 2-15,-5 1-1 0,3 2-4 0,-5 0 2 16,0 1-2-16,0 1 1 0,-2 1-2 0,1 3 1 16,-2-2 0-16,0 0-2 0,-2 2 3 0,-2 1 1 0,1 3 2 15,-4 2-16-15,-2-2 8 0,-3 2-2 0,-5 1 0 0,-1-1-2 16,-6 2 2-16,-4-1-1 0,1 1 5 16,-4-3 0-16,1-1-4 0,3-3 1 0,4-2-14 0,-1 0-20 15,3-2-22-15,0 0-36 0,0-2-47 16,1 0-57-16,-1-5-74 0,2 0-173 0,0-2-486 0,-3-1 215 15</inkml:trace>
  <inkml:trace contextRef="#ctx0" brushRef="#br0" timeOffset="158222.8201">4307 6348 79 0,'-5'-12'280'16,"0"5"-29"-16,-2 0-29 0,-2 0-20 0,-3 3-18 0,-2-1-13 0,-3 4-11 15,-4-1-14-15,0 4-9 0,-3 2-13 16,4-1-12-16,-4 3-11 0,3 2-5 0,0 0-8 16,3 2-14-16,1-2-6 0,4-2-4 0,2 1-10 0,3 2-7 15,2-2-4-15,3 3-4 0,0-1-3 0,6 2 0 16,1 2-11-16,3 1 1 0,10 3-2 0,3 1-3 0,1-1-1 15,0 1-3-15,10 5 0 16,-5-7-5-16,7 4 2 0,0-2-3 0,-11-4 0 0,1-1 1 0,-3 2-7 16,-1-1 2-16,-2-1-2 15,0 1-3-15,-6-5-4 0,-5 2-1 0,-5-2-5 0,-1 5 6 16,-4-2-2-16,-6-1 2 0,-4 3 4 0,-10-5-2 16,0 0 2-16,-4 2-5 0,-1-6 1 15,-11 2 5-15,11-4-2 0,-1-3 0 0,2 0 0 0,3-1 0 0,2-4-5 16,3 2-24-16,6-2-31 0,2-1-40 15,3 2-28-15,5-3-41 0,2 1-58 0,4-1-161 0,2-1-418 16,6-1 186-16</inkml:trace>
  <inkml:trace contextRef="#ctx0" brushRef="#br0" timeOffset="158670.905">4596 6645 156 0,'4'0'291'0,"-4"0"-29"16,0 0-26-16,3 1-26 0,-3-1-20 0,0 0-18 0,0 0-17 16,0 0-17-16,4 1-14 0,-4-1-9 15,5 2-12-15,0-1-12 0,3 2-7 0,5 0-10 16,4-1-9-16,5 0-16 0,4-1-19 0,2 2-15 0,-1-3-14 16,12 2-11-16,-9-2-2 0,-2-2-11 0,3 2 1 15,-4-3-5-15,-1 3 1 0,-3-2 4 16,-2-1 0-16,-4 2 4 0,-7-1 1 0,0 1 12 15,-3-2 8-15,-1 0 12 0,-1 1-3 0,-3-2-1 0,-2 1 5 16,0-2 14-16,-2 2 6 0,-3-3 6 16,-1 2 2-16,0-3 3 0,-1 3 0 0,0-1 7 0,-3 0 2 15,1 2-5-15,1-2 1 0,1 2 3 0,1 1-10 16,0-1-1-16,2 1-1 0,0 0-3 0,0 0-9 16,4 2-2-16,-5-2-2 0,5 2-7 0,-3-1-2 15,3 1 0-15,0 0-5 0,0 0 2 0,0 0-6 16,11 12 4-16,-4-7-1 0,1 3-3 0,2 1 2 15,1-1-5-15,-3 3-1 0,3 0 1 16,2 5-1-16,-2-1 2 0,-4-2 0 0,-1 0-18 16,-3 1 0-16,-2 1-2 0,-1 1-7 0,-4-3-7 15,-2 5-10-15,-1 0-9 0,-1 0-17 0,-2-1-19 0,1-4-24 16,1-3-16-16,3-5-34 0,2-1-27 0,1 0-43 0,-1-2-151 16,3-2-407-16,0 0 180 15</inkml:trace>
  <inkml:trace contextRef="#ctx0" brushRef="#br0" timeOffset="159002.3013">5351 6690 268 0,'4'0'281'0,"-1"0"-31"16,-3 0-24-16,7 0-22 0,-3 2-19 0,-2 0-11 0,2 1-14 16,-3 1-15-16,-1 0-16 0,0 2-13 0,-1 1-10 0,-2 0-11 15,0 2-8-15,-1 0-10 16,0 0-4-16,0-1-12 0,-2 0-4 0,0 0-10 15,3-2-8-15,0-3 0 0,2 1-3 0,-3-1-3 16,2-1-2-16,1 0-3 0,1-2-4 0,0 0-3 0,0 0-1 16,0 0 10-16,1-13-9 0,1 9 1 15,1-3-1-15,-1-1 1 0,1 1 6 0,3-2-2 0,-2 0 4 16,2 2 2-16,-2 0 1 0,0-1 1 0,1 2-4 0,0 0-4 16,1 0 2-16,-2 2 5 0,-1 1-7 15,1-1-7-15,-2 1-1 0,2 1-2 0,-2 0 10 0,0 0-14 16,-2 2-5-16,3-3-3 15,-3 3-3-15,0 0 8 0,0 0-11 0,0 0-4 0,-3 9-14 16,-1-4-16-16,-2 4-16 0,-1-3-35 16,0 3-41-16,-3 1-37 0,5-3-45 0,-4-1-62 0,-1 2-160 15,0-1-467-15,2-1 207 0</inkml:trace>
  <inkml:trace contextRef="#ctx0" brushRef="#br0" timeOffset="159551.1209">5945 6737 56 0,'4'-7'264'0,"1"0"-14"0,-1-2-4 0,0 1-9 16,-3 0-6-16,2 0-12 0,0-3-12 0,0 1-12 0,-3-2-13 16,0 3-8-16,0 0-9 0,-2 1-4 0,1 1-12 0,-2 1-16 15,-1-1-1-15,0 1-18 0,-2-1-14 16,-1 5-11-16,-3-2-9 0,0 4 10 0,-4 1-18 0,-1 2-9 15,-5 2-10-15,2 4 5 0,-2 2-17 16,3 0 1-16,2 2-16 0,-2 0 2 0,4 2 7 0,3-3-12 16,0 4-2-16,5-2-3 15,2-1-8-15,0 2-10 0,4-3-2 0,2 1-13 0,2-2-2 16,3 2-3-16,3-4 2 0,3-2-9 0,7 2 1 0,3-5 7 0,-1-1-6 16,1-3 2-16,-3 0 1 15,0-4 6-15,-1-2-1 0,-6 0 5 0,0-1 20 16,-3 2 15-16,-1-3 15 0,-3 2 25 15,0 1-7-15,-4-2 7 0,0 2 10 0,0 1 12 0,-3 0 4 0,-2 1-4 16,1-1-7-16,-5 0-9 0,2 2-2 16,1-1-11-16,-4 2-9 0,0 1-16 0,-3 0-24 15,6 3-19-15,-2 0-24 0,2-1-13 0,0 0-29 0,1 2-17 0,3 1-12 16,3 2-14-16,1 1-32 0,6 1-47 16,4-1-39-16,7-2-35 0,6-2-273 0,1 0-592 15,10-4 262-15</inkml:trace>
  <inkml:trace contextRef="#ctx0" brushRef="#br0" timeOffset="159841.2606">6523 6531 43 0,'2'-14'328'0,"-2"2"-22"0,0 0-11 0,-2 2-10 0,-1 1-23 16,-1 0-15-16,-1 2-16 0,-2 1-15 0,-3 2-16 0,2 1-18 16,-2 1-18-16,-6 1-19 15,2 1-12-15,-1 2-21 0,-1 2 1 0,1 2-17 0,1 0-11 0,1 2-7 16,1 1-14-16,3 3 4 15,1-2-13-15,3 3-10 0,4 2-12 0,2-2-7 0,5 6-9 16,5 0-9-16,3 1-6 0,3 1-15 16,12 3-9-16,2-1-11 0,2-1-5 15,-2-2 0-15,-5-5 1 0,5 6 2 0,-9-9-1 0,-1 1 5 0,-1-1 5 0,-8-4 0 16,0 0 4-16,-5-3-1 0,-3 1 2 16,-2-1 4-16,-4-1 3 0,-2 2 0 0,-8-2 3 15,-3 1-7-15,-12-3-15 0,-3 0-24 0,-13-3-19 16,-2-2-25-16,1-2-25 0,-1 1-51 0,5-4-20 0,-3-1-237 15,5-3-468-15,0 2 208 16</inkml:trace>
  <inkml:trace contextRef="#ctx0" brushRef="#br0" timeOffset="161737.3758">3555 4197 30 0,'0'-7'164'0,"0"1"-11"0,-1 1-16 0,1 1-17 0,0 1-12 16,0 3-11-16,-2-3-10 0,2 3 2 0,-1 9-3 0,1 0-1 16,-1 10-5-16,-2 6-10 0,1 0 0 0,-2 15-3 15,0 2-1-15,0 23-2 0,-3 5-4 0,0 6-1 0,1 3-5 0,-1 10 1 16,3-1-10-1,-3 4-2-15,1 4-4 0,3 7-2 0,-2 3-3 16,0 3-3-16,0-4-3 0,2-1-2 0,2 3 4 0,-2-5-7 16,0-1-1-16,1-7-4 0,-3-3 0 15,3-5-2-15,-3-2 0 0,3-2 3 0,0-5-5 0,-3 0 2 16,2-9-3-16,3 1 1 0,0-8 0 0,-2-19-4 0,2 3 0 16,0-2-1-16,2 0 1 15,0-3-1-15,-2-1 0 0,1-2-2 0,1-3-3 0,1-8 1 0,-2-1-2 16,2-1-12-16,1-2-8 15,0-3-11-15,1 0-17 0,-1-6-30 0,-2-3-21 0,3-3-22 16,-2-1-23-16,1-2-33 0,-3-3-108 16,-1-1-305-16,0 0 135 0</inkml:trace>
  <inkml:trace contextRef="#ctx0" brushRef="#br0" timeOffset="162751.9071">3624 4078 41 0,'-4'-3'163'0,"1"1"-27"0,3 2-13 0,-1-1-9 0,1 1-12 16,0 0-11-16,7-3-6 0,-2 2 0 0,3 1-7 0,6-2-4 16,1 1-6-16,9-1-9 0,3 1-3 0,4 1-6 15,10-3 1-15,5 3-14 0,2-3 5 16,27 3-11-16,-5-3-3 0,6 2 3 0,2 1-6 0,6-5-2 15,3-1-5-15,6-1-4 0,10 0-6 16,5-5 5-16,7 2 6 0,7 0 5 0,9-1-4 0,3 4-2 16,0-4 0-16,1 1-10 0,1 2 12 15,1 3-8-15,4-1-3 0,1 0-1 0,-11 3 6 16,0-2-5-16,0 3 5 0,-3-1-9 0,-7 2 1 0,-7 0 3 0,-4-2-3 16,-6 3 0-16,-6 1-2 0,-8 1 4 15,-6-2-3-15,-12 1-1 0,-25 1-1 0,-2 0-4 16,-5-1 4-16,-12 0-1 0,-5 0-3 15,0 0 1-15,-8 1 2 0,-4-1-3 0,-2-1 2 0,-1 2 0 16,-2-2-4-16,-1 0 0 16,-2 0 4-16,-3 0-3 0,0 0 5 0,0 0 11 0,0 0-5 0,0 0 2 15,-10 7 0-15,5-4 2 0,-4 1 2 16,2 2 4-16,-3 1-7 0,-2 4 4 0,1 5 4 0,-2 4 4 16,2 3 7-16,-5 10 3 0,2 6 2 0,0 5 2 0,-4 19-2 15,3 0-6-15,0 1 1 0,3 3-4 16,-1 9-1-16,0 2 0 0,2 6-2 0,4 1-4 15,-3 2 3-15,6 2-7 0,-2 3 1 16,3 4-2-16,3 1 0 0,6-2 1 0,0 0-10 0,2-4 2 16,3 0-5-16,2 0 3 0,1 2-5 15,-1-2 4-15,1-1 3 0,-2-5-5 0,-2-2 0 0,0 0 3 16,1 1 1-16,-1-1-1 0,0-1 2 0,-3-7 1 0,3 0-1 16,0-5-1-16,-3-7 0 0,-4 1 0 15,1-20 3-15,2 21-1 0,-2-23-3 0,-1 3-2 0,1-2 1 16,0-1 3-16,-1 2-3 0,0-4 5 15,-3-3-5-15,0 0 0 0,0-9 3 0,-3-3-3 0,3 2-2 16,-3-5 3-16,-1 3 0 16,1-2 0-16,-1-2-2 0,-3-1 2 0,1-6 0 0,2-3 11 0,-3 0 0 15,-2 0 4-15,-2-4 5 16,-2 0 1-16,2-1 4 0,-6-2-1 0,-3 1-3 0,-3-1 0 16,-4-3-2-16,0-2-2 0,-11 2 1 0,-3-2 0 0,-1-1 3 15,-3 1-6-15,-2 0 4 16,-20-1 0-16,19 4-9 0,-23-4 4 0,-1 4-4 0,-2-2-1 15,-3 1-1-15,-1 0-4 0,-5-1-1 0,-3-2-2 16,-5 4-2-16,-4 0 1 0,-2-2-9 0,-8 0 1 0,-1 3-6 16,-7-2 2-16,-4 0-1 15,-8 4 2-15,1-2-1 0,-4 2-1 0,-3 1 1 0,-3 0-1 16,-6-1 5-16,-1 1 0 0,2 1-2 16,-6 1-2-16,6 1 8 0,0-3-2 0,2 5-1 0,6-1 0 15,4 1-1-15,12-2 1 0,5-1 9 0,10 1-11 0,13-2-1 16,8-1 2-16,30-5-1 0,4 1 1 15,6-4-2-15,14-2-13 0,3-2-28 0,2-1-28 0,9-2-36 16,3-2-30-16,7-3-33 16,5-4-33-16,3-1-202 0,3-4-440 0,11-8 195 0</inkml:trace>
  <inkml:trace contextRef="#ctx0" brushRef="#br0" timeOffset="163891.9018">7248 6037 112 0,'-2'-4'124'0,"1"1"-10"0,1-1-9 16,0 0-11-16,-1 2-2 0,1 2-1 0,0-3-10 15,0 3-7-15,-1-6-10 0,1 6-7 16,0 0-6-16,-1-3 2 0,1 3-8 0,0 0-12 0,0 0-5 0,0 0-22 16,0 0 3-16,0 0-14 0,0 0-4 15,0 0-19-15,0 0-40 0,0 0-120 0,0 0-203 16,0 0 91-16</inkml:trace>
  <inkml:trace contextRef="#ctx0" brushRef="#br0" timeOffset="164641.1279">7348 5781 165 0,'-6'-6'201'15,"5"-1"-14"-15,-3 3-21 16,1-1-15-16,-1 0-12 0,1 3-5 0,1-2-5 0,1 2-8 15,1 2 0-15,-3-4-8 0,2 1-7 0,1 3-10 16,-2-3-14-16,2 3-3 0,0 0-11 0,-1-3-11 16,1 3-2-16,0 0-7 0,0 0-5 15,8 0-3-15,0 1-4 0,1 1-5 0,5 2-4 0,2-1 2 0,9 4-8 16,3 2 0-16,9 3 0 0,4-2-2 0,1 5-5 0,4-1-2 16,22 8 1-16,-20-8-2 15,25 8-4-15,-1 2-5 0,-3-2-6 0,0 1-6 0,-3 1-4 16,3 0-1-16,0-1-4 0,-3 0-1 15,-1-4 4-15,1 2 1 0,0-3 8 0,0-3 4 0,-1-1 5 16,3 1-1-16,-21-3 0 0,20 2 3 16,-22-2 1-16,2-3 2 0,-4-2-3 0,-2 2 0 15,-3 1-2-15,-11-5-2 0,0 2-3 0,-3-1 2 0,-4-3 2 0,2 3-1 16,-7-4 0-16,0 2 0 0,-5-1-6 16,2 0 5-16,-3-1-2 0,-1 0-1 0,0 0-5 15,-3 0 5-15,0-1 0 0,-2 1 1 16,0-2 1-16,-3 0-1 0,5 2 0 0,-5-2 7 0,4 0-5 0,-4 0 2 15,0 0 4-15,0 0 2 0,2 3 1 0,-2-3-2 16,0 0 1-16,0 0 4 16,0 0-3-16,0 0 0 0,0 0-2 0,-9 4 5 15,9-4-3-15,-5 0-4 0,5 0 0 0,-6 2 2 0,3 0-5 16,-2 0 4-16,2 0-5 0,-4 3 2 0,0-1 1 0,-1-1 0 16,-4 6-5-16,0-2 1 15,-7 4-9-15,1 0-3 0,-6 2-2 0,0 0-6 0,-11 5-6 0,-2-2-1 16,1-1-3-16,-6 2 8 0,-22 4-4 15,19-6 6-15,-20 5-1 0,19-8 0 0,-22 4 4 16,0-1 5-16,1-2-2 0,20-4 1 16,-26 7 6-16,4-4 2 0,0 0 3 0,21-3 3 0,-24 4 6 15,5-2 6-15,19-2 7 0,0-1 8 16,3-3-1-16,3 4-4 0,4-4 7 0,11 2-4 16,0-4-2-16,0 0-3 0,5 0-2 0,-2 2-2 0,3-3 0 0,7 3-4 15,-2-4-3-15,4 1 4 0,0 0 1 16,4-2 0-16,1 1 3 0,0 0 0 0,1 0-3 15,2 0-3-15,4-1-2 0,-8 0-1 0,8 0 3 16,-3 0-3-16,3 0-13 0,0 0 5 0,-7 0-8 0,7 0-7 16,-3 1-14-16,3-1-8 0,0 0-22 0,0 0-25 15,0 0-23-15,0 0-35 0,0 0-50 0,0 0-132 16,0 0-351-16,0 0 155 0</inkml:trace>
  <inkml:trace contextRef="#ctx0" brushRef="#br0" timeOffset="165367.3897">8381 5715 163 0,'7'-20'205'0,"-4"0"-17"0,1 0-12 0,-6 6-13 16,-1-5-6-16,-4 1-14 0,1 5-11 0,-1 2-9 0,-1 0-10 16,-2 0-10-16,-1 3-7 0,-1 1-10 15,-3 2-4-15,-1-1-8 0,1 4-9 0,-8 2-5 0,2 4-4 16,0 1-8-16,3 1-4 0,4 3-6 0,-5 0-5 0,1 3-2 16,4 3 1-16,1-2-5 0,2-3-4 15,4 4-2-15,1-1-2 0,3 1 0 0,2 0-5 0,5-1 5 16,-4 0-4-16,7-1-4 15,3-2-3-15,0 0-4 0,4-2 0 0,0-2-4 0,7 0-2 16,1-3-8-16,0-2 2 0,-1-3 0 0,3 0 4 16,-3-4-6-16,0-1 5 0,0-1 4 15,-2-2 2-15,-1-2 2 0,-2-1 13 0,0-1 5 16,-6 5 7-16,-3-3 5 0,3 2 14 0,-5 3 2 0,0-1 0 16,-1 2 1-16,-1 0-3 0,0 2-7 0,-2 2-6 0,2-1-4 15,-3-1-4-15,0 4-4 0,0 0-3 16,0 0-4-16,0 0 1 0,-10 9-1 0,9-2-6 15,-5 0-13-15,6 3-12 0,0-2-15 16,0 4-22-16,3 0-22 0,1 1-30 0,5-1-45 0,2-2-36 16,0 1-231-16,1-4-450 0,0-2 199 15</inkml:trace>
  <inkml:trace contextRef="#ctx0" brushRef="#br0" timeOffset="168112.9755">9585 4658 74 0,'2'-4'138'15,"-2"2"-10"-15,0 2-5 0,0 0-20 16,0 0-9-16,0 0 0 0,-9 14-6 0,5-1-6 15,-3 4-1-15,0 4-7 0,0 3 4 0,0 1-13 16,-1 10 5-16,1 1-5 0,1 2-3 16,-1 0 0-16,1 2-5 0,3 6-2 0,-1 17-4 0,4-1-5 15,-3 1-2-15,3-1 2 0,-2 3-6 0,3 0-7 0,0 2-2 16,1 1-1-16,-2-1 1 16,-2 4 8-16,4 3-2 0,-5 6 7 0,2 4-5 0,1 1-4 15,-2 3-2-15,-2 5-1 0,0 0 5 0,1 6-6 0,-4 1-1 0,2-1-4 16,0 3 0-16,5-2-3 15,0 2 7-15,5 2-6 0,-4-1 0 0,1-3-3 0,3-2 0 16,2-1-5-16,-3 0 2 0,3-2 0 16,6-3-7-16,-6-1-6 0,2-2-8 0,-2-6-7 0,2-3-6 15,-2-2-3-15,0-1-9 0,-1-5-4 16,1-3-5-16,-3-4-3 0,0-5 1 0,-1-16 4 0,-3 1-3 16,7 16 9-16,-4-20-6 0,-2 3 4 0,2-1-2 15,0 1 4-15,-3 1-10 0,3 0 2 0,0-1 5 16,1-1-8-16,3 1-8 0,-3-4 2 15,3 0-21-15,-4-2-5 0,4 2-13 0,-3 2 2 16,0-8 4-16,2 1 11 0,0-10-5 0,-2 1-31 16,-1-2-103-16,1 0-224 0,-1-1 101 0</inkml:trace>
  <inkml:trace contextRef="#ctx0" brushRef="#br0" timeOffset="170041.125">9663 4516 82 0,'-4'-2'123'16,"1"1"0"-16,-1-1-15 0,4 2-3 0,-6-2-11 0,2 1-7 0,2-1-3 15,2 2-11-15,-4-1-4 0,4 1-7 16,0 0-10-16,0 0 3 0,-4-2-4 0,4 2-18 16,0 0 10-16,0 0-20 0,0 0 3 0,0 0-1 15,0 0 2-15,0 0-1 0,0 0 8 0,0 0-2 16,20 3-5-16,-9 0-6 0,1-3 4 0,10 0-1 16,-3 2 0-16,4-2-1 0,5 0-5 0,11 0-1 15,1 0-3-15,1 2 5 0,4-2 0 0,3 0-6 16,22 1-1-16,2-2 1 0,1 1-9 0,6-1-5 15,4 3-4-15,2-3-5 0,3-1-11 0,5 0-8 0,0 2 14 16,6-4-1-16,4-2 6 16,8-3 3-16,1 1 10 0,9-1 4 0,5-2 8 15,3 3 3-15,1 1 0 0,0-4-3 0,3 6-2 16,0-1 2-16,2 0 0 0,-1 1-7 0,-2 3 0 0,-7-1 0 16,2-3-2-16,1 6-1 0,-4-1-7 0,-3 2-6 0,-8 3-6 15,-4 0 2-15,-3-2-8 16,-3 1 6-16,-8 4-5 0,-4-3-1 0,-5 1-5 0,-8 1-1 0,-9 0 0 15,-23-1-7-15,-1 2-9 0,-4-2 6 0,0 1-1 16,-14-2 2-16,2 1 3 16,-5-3-17-16,0 2 15 0,0-1 15 0,-3-2 1 15,-5 0 17-15,-4-1 3 0,0 0 7 0,-4 0 10 0,0-2-3 16,-2 1 5-16,1 0 10 0,-3 0-8 0,-1 0 9 0,0-2-13 0,0-1-2 16,-2 2 6-16,1 1 2 15,-2 1 8-15,4-4-8 0,-3 2 3 0,1-1-5 0,-2 3 1 16,1-2-7-16,-1 2 1 0,3-2 0 0,-3 2-7 15,0 0 0-15,4-4 0 0,-1 4 5 0,-3 0-7 16,4-2-1-16,-4 2-4 0,7-3 3 16,-7 3-6-16,7 0 4 0,-7 0 3 0,7 0-1 0,-1 0-4 15,-2 2 2-15,2-1 0 16,-1-1-6-16,-5 0 1 0,10 0-4 0,-4 2-2 0,-2-2 5 0,2 2 2 16,-1-2 2-16,-5 0-9 0,5 0 5 0,-5 0-4 0,5 1 8 15,-5-1-10-15,0 0 6 0,4 0 4 16,-4 0-6-16,0 0 3 0,0 0 0 0,0 0 0 15,0 0 0-15,0-5-6 0,0 5 5 16,0 0 1-16,-7-3-10 0,7 3 11 0,-9-2 0 0,4 2-3 16,1-2 2-16,0 2 0 0,0-1 0 0,1 0-2 15,3 1 1-15,-6-3 2 0,3 3-2 0,3 0-1 16,-5-2-1-16,5 2 8 0,0 0-8 0,0 0 4 16,-6-2-1-16,6 2 8 0,0 0 1 0,0 0-5 15,0 0-6-15,0 0 0 0,0 0 6 0,0 0 2 16,-4-1 0-16,4 1-3 0,0 0 5 15,0 0 4-15,0 0-3 0,0 0-2 0,0 0-4 16,0 0 5-16,0 0-1 0,0 0 1 0,0 0-4 16,0 0-5-16,0 0-1 0,0 0-1 0,0 0 11 0,0 0-9 15,-3 6 2-15,3-6-2 0,3 6 5 16,-3-1-2-16,1 2 5 0,-1 0-3 0,0 1 0 0,0 7 7 16,0 4-1-16,0 2 13 0,-4 2 0 15,0 5 2-15,-2 8-5 0,-1 5 5 0,-1 2-4 0,-5 19 1 16,2-17-1-16,-5 19-4 0,2-2-2 0,0 2 0 15,-3 4 0-15,6 7 3 0,-2 3-6 16,-1 4 13-16,3 0 0 0,4 4 0 0,3 5-11 0,4 4 11 0,1-1-2 16,0 5 0-16,4 0-1 15,0-2-10-15,-2 2 4 0,7 5 4 0,1 2-4 0,-1 0-1 16,4 3 0-16,3-2-6 0,0 1 4 16,1 0-2-16,-1-3 1 0,2-1 2 0,-3-4-5 0,4-3 6 15,0 3 2-15,2-1 4 0,-2 3 2 0,-2-7 0 0,2-2 0 16,-2-5-1-16,-2 6 4 0,-1-1-4 15,-5-3-4-15,4-2 1 0,-4-3-2 0,2-5-2 0,0 0-1 16,-5-3 1-16,-3-3-8 16,6-1-10-16,-3-1-11 0,0-2-14 0,-4-4-8 0,7-4-12 0,-7 1-20 15,2-1-8-15,0-20-9 0,0 0-15 0,1 1-11 16,-2-2-13-16,0-3-8 0,2-2-28 16,-2-10-138-16,-1-1-324 0,3-4 144 15</inkml:trace>
  <inkml:trace contextRef="#ctx0" brushRef="#br0" timeOffset="171810.9041">10050 5103 2232 0,'14'-20'-8'0,"0"-1"5"0,-1-1 13 0,-2 2 19 0,-1 2-7 16,-4 4 13-16,-2-5 1 0,0 7 5 0,-1-2-6 0,-2 0 5 15,-1 2 1-15,-1 1 0 0,0-1 0 16,-1 4-2-16,-3-1-5 0,0 2-2 0,-3 2-4 0,4-1-1 15,-3 2-7-15,-2 1-5 0,-2 3 8 0,1 0-8 16,0 3-2-16,-3 3 2 0,-1 1-5 0,-2 3 0 16,3-1-3-16,-3 4 0 15,2 0 2-15,6-1-2 0,-1 0-3 0,1 3 0 0,4-1 2 16,-2-1-4-16,6 1 0 0,0 1 1 0,3 4-1 0,2-5-6 0,4 6-5 16,4-3 1-16,1 4 1 15,0-3-2-15,4-1-1 0,-1-1 1 0,1 1-4 16,5 0 5-16,-2-2-5 0,-4-1 2 0,4-2-4 15,-3 1 1-15,-1-2-2 0,-4-4 3 0,-2 0 1 0,-2-1-1 16,-4 1-3-16,-1-4 4 16,2 1 1-16,-4 2 0 0,0-2 2 0,-6 2 5 0,1-1-2 0,-7 2-2 15,-1-1 6-15,-11 1-2 0,-2 0 0 16,-2-1-1-16,-2-2-10 0,0 2-7 0,4-2-5 16,-4-1-3-16,4 1-19 0,3-4-26 0,4 0-19 15,3-4-36-15,4 0-55 0,-3-1-153 0,6-2-365 16,3-1 162-16</inkml:trace>
  <inkml:trace contextRef="#ctx0" brushRef="#br0" timeOffset="172052.6547">10423 5168 84 0,'5'-1'213'0,"0"1"-28"0,5-1-17 16,-1-1-17-16,5 0-12 0,-2-3-13 16,5 3-16-16,4-3-10 0,0 1-5 0,2 1-14 15,-2 2-19-15,-1-1-26 0,-3 2-25 0,-1-2-21 0,-1 1-20 16,-1 0-19-16,-5-1-18 0,1 3-7 0,-3 0-19 16,-1-1-8-16,-2 0-11 0,-4 0-60 0,0 0-184 15,0 0 82-15</inkml:trace>
  <inkml:trace contextRef="#ctx0" brushRef="#br0" timeOffset="172281.6532">10686 5131 406 0,'-4'-2'48'0,"0"-1"38"0,-1-1-4 0,-2 0 6 15,0-2-3-15,1 2 5 0,-1-1 6 16,1 1 8-16,1-2 5 0,0 3 0 0,1-1 7 16,0 0-4-16,1 0-2 0,0 0-5 0,0-1-4 15,1 2-6-15,0-1-6 0,2 1-7 0,-1-1-10 0,1 4-5 16,2-2-9-16,-2 2-7 0,6 0-4 0,-6 0-8 0,11 1-2 0,-3 3-4 16,1 0-5-16,1 1-3 15,4 2 3-15,-4 0-7 0,1 1-2 0,2 2 0 16,-2 0-1-16,2-1 0 0,-2 2-6 15,-2 0-1-15,-2 0 1 0,-1 1-7 0,-3-1-1 0,-3 1 1 16,-1 2-5-16,-4-3-1 0,-4 0-9 16,-2 0-10-16,-5 5-14 0,-2-3-14 0,-2-1-16 0,-1 0-14 15,0-2-27-15,-1-1-14 0,1 0-29 16,-1-3-19-16,4 1-158 0,4-3-352 0,1-2 156 0</inkml:trace>
  <inkml:trace contextRef="#ctx0" brushRef="#br0" timeOffset="172821.3214">11166 5106 161 0,'3'-10'211'16,"1"0"-11"-16,-1-2-7 0,0-1-5 0,0 0-4 0,-3 2-10 15,1-2-12-15,-2 2-14 0,1 1-7 16,-1 3 0-16,-2-2-4 0,0 3-12 0,-1-1-11 0,-1 1-13 16,1 2-10-16,-4-1-12 0,-2 4-11 0,-3 0-3 15,-3 1-4-15,1 2-8 0,-5 1-3 0,-2 2-7 16,4 2-3-16,-3 3-3 0,3-1-4 0,-1 1-2 0,6 0-5 15,1 1-3-15,0 4-2 0,3-3 1 0,2-1-5 16,1 2 1-16,2-1-5 0,1 1 0 0,2-5 0 16,2 4-3-16,4-1-2 15,-1-2-5-15,3-3-6 0,3 2-4 0,4 0-6 0,1-4 2 0,1-3-4 16,4-1 2-16,2 1-2 0,-1-3 3 16,0-1-2-16,-7-3 3 0,7-1 3 0,-6 1 0 15,-1-2 4-15,-2 1 8 0,0 0 4 0,0 0 11 0,-5 0 5 16,-3 1 5-16,2 0 2 0,-2 0-1 15,-1 2-7-15,-2-1 2 0,-1 1-4 0,0-1 3 0,-3 2-11 16,2-1-2-16,-3 3-3 0,-2-1-1 0,2 2-1 16,-3 0-2-16,-2 2 0 0,1 0 0 0,0 2-1 15,0 1-2-15,2 0 2 16,1 1-13-16,-1 1-13 0,2 2-6 0,2 0-13 0,0 1-14 0,3-2-20 16,2 6-6-16,1-4-16 0,3 1-17 0,4 1-19 15,1-4-25-15,6 3-15 0,1-2-47 16,-5-4-141-16,3-2-391 0,-1 0 174 0</inkml:trace>
  <inkml:trace contextRef="#ctx0" brushRef="#br0" timeOffset="173228.4247">11509 5084 220 0,'3'-3'241'0,"-2"-1"-18"16,1 2-21-16,-1-1-14 15,-1 3-18-15,3-2-21 0,-3 2-11 0,1-3-17 0,-1 3-8 0,0 0-13 16,0 0-9-16,0 0-9 15,0 0-10-15,-7 13-6 0,6-7-5 0,-5 0-7 0,2 1-6 16,0 0-19-16,-2-1-4 0,2 2-9 16,0-1-2-16,-2-3-2 0,1 2 2 0,2-3-4 0,-1 1 0 15,0-2 3-15,2 1-2 0,-3-2-2 0,5-1-2 0,-7-1 0 16,5-2 1-16,2 3 0 16,-4-6 2-16,3 0 0 0,-1-1 5 0,2 1 5 0,-2-2 2 0,2 3-7 15,2-3 3-15,-2 3 0 0,0 1-2 16,2-1 3-16,0 0-3 0,-2 1-3 0,3-1-1 15,-1 1-2-15,3 1-3 0,-2 0 2 16,2 2-2-16,-1-2-3 0,1 3-1 0,0-3 3 0,-2 3-4 16,-3 0 1-16,7-1-1 0,-1 1-4 15,-6 0 2-15,5 1-3 0,-2 2 3 0,0-2 0 0,-3-1-3 16,1 2 3-16,-1-2 2 0,1 3-1 16,-1-3-1-16,-3 5-1 0,1-3 3 0,-3 0-1 0,2 0 1 15,-2 0 0-15,1-1 0 0,0-1-3 0,4 0-10 0,-10 0-10 16,6 3-13-16,4-3-27 0,-7 1-19 15,3 0-18-15,4-1-29 0,-5 3-27 0,3-3-34 16,2 0-149-16,0 0-363 0,-4 4 161 16</inkml:trace>
  <inkml:trace contextRef="#ctx0" brushRef="#br0" timeOffset="173672.2432">11895 4874 250 0,'6'-3'281'16,"-5"0"-33"-16,3 1-21 0,-1 0-23 0,0 1-16 0,-3-1-15 16,0 2-10-16,0 0-5 0,4 5-12 15,-5-1-16-15,-2 4-11 0,1 2-13 0,-2 2-4 0,-1 3-15 16,-1 3-7-16,-4-1-13 0,3 1-4 0,0 1-9 0,0 0-2 0,0 0-6 16,-2 0-14-16,2-5-7 15,-1 5-6-15,1-6-4 0,0-1-2 0,0-1-4 0,3 0 0 16,-1-3-4-16,1-1 1 0,1-1 2 15,2-2 1-15,-3 0 2 0,4-3 0 0,-3 0-3 0,3-1-3 16,0 0 5-16,0 0 1 0,0-15 9 16,3 7 0-16,-1-6-1 0,4-4 2 0,1-1 1 15,2-3 2-15,0 0 0 0,6 0-2 16,-4-3 1-16,7-4-4 0,-5 5 4 0,1 0-2 0,3 2 0 16,-3 1-5-16,0 1-1 0,-3 6-6 0,1 3 2 0,0 1-3 0,-6 4 1 15,4 1-4-15,-2 3-3 16,-1 1 2-16,3 3 2 0,-3 4-3 0,0 1 1 0,0 4-2 15,2 7-6-15,-1 1 4 16,-2 1 0-16,-2 3 3 0,0 0 7 0,-1 3-14 0,0-2 1 0,-2-1-2 16,2 1-4-16,-3 0-4 0,3-5-8 15,1 2-5-15,-3-6 0 0,2 0-11 0,0-2-13 0,0-1-14 16,0-1-23-16,0-2-25 0,-1-1-24 0,1-1-23 0,-1-1-39 16,-1-2-29-16,2 0-166 15,-2-4-425-15,-1 0 188 0</inkml:trace>
  <inkml:trace contextRef="#ctx0" brushRef="#br0" timeOffset="173862.7065">11912 5027 11 0,'-7'2'215'0,"7"-2"-22"0,-4 2-19 15,4-2-21-15,-3 4-10 0,3-4-13 16,4 4-12-16,3-2-14 0,1 0-8 0,2 1-16 15,6-1-26-15,6 1-26 0,4-1-26 0,0-4-31 16,4-1-21-16,8-3-31 0,-10 2-31 0,2-2-94 0,-2-2-221 16,0-1 99-16</inkml:trace>
  <inkml:trace contextRef="#ctx0" brushRef="#br0" timeOffset="174189.2143">12408 4855 67 0,'12'-22'186'0,"-3"0"13"0,-1 2-1 0,-2 1-10 0,-2 6 0 15,0 4 2-15,-1 2-11 0,-2 0-15 0,2 3-20 0,-1-1-15 16,0 2-13-16,-2 3-15 15,0 0-9-15,0 0-9 0,-4 16-7 0,1-4-6 0,-1 2-9 16,1 7-3-16,-1-1 0 0,-1 0-3 0,0 3-5 16,1-3-6-16,0 1-4 0,2 0-3 0,-3-1-9 15,2-6 3-15,0 1-6 0,3-1 1 0,-3-2-3 0,2-2-3 16,2-4 1-16,-1 1-3 16,0-2-1-16,0-3-1 0,0 1-1 0,0-2 4 0,0-1-8 0,0 0 2 15,13-2-2-15,-6-2-2 0,6-3 3 16,-1-1-7-16,3 1 10 0,-3 0-11 0,5-1-1 0,1 0-2 15,-4 3 0-15,1-1 0 16,0 4-3-16,-1 0 2 0,0 2-2 0,-4 1-1 0,0 2 3 16,1 2-1-16,0 3 1 0,-1 1 15 15,-3 1-8-15,-4 2-7 0,-2 2 3 0,-2 0-2 0,-5 6-3 16,-5-1-9-16,-4 0-4 0,-4-2-11 0,-11 5-20 0,-2-4-24 16,-6 0-29-16,-4-4-54 0,1-2-47 15,-5-2-219-15,-5-5-455 0,-22 1 202 0</inkml:trace>
  <inkml:trace contextRef="#ctx0" brushRef="#br0" timeOffset="175851.0651">10214 5749 233 0,'-2'-6'223'0,"-1"0"-19"0,-2-1-15 15,-1 3-17-15,-2-1-11 0,-1 0-8 0,-4 1-10 0,1 1-13 16,-4 0-7-16,-1 3-9 0,2 0-8 0,1 3-11 16,-3 1-9-16,-3 4-7 0,6-3-7 0,1 2-14 15,2 1-8-15,0-1 0 0,1 2-9 0,3 2-6 16,3 1 1-16,1 0-5 0,3-3-3 0,0 5-3 15,7-1-2-15,3 4 0 0,4 0-6 0,1 1 3 0,5-2-5 16,0 3-1-16,11 1-1 0,-9-4 0 16,4-3-3-16,6 7 1 0,-8-7-3 0,0-2-7 0,-3 3-3 15,-3-1-5-15,-5-4-8 16,-2 0-4-16,-4-2-3 0,0 0 1 0,-4 0 4 0,-3 0 6 16,-4 0 2-16,-3 0 4 0,-6 0-3 0,-5 1 1 0,-3-1 2 15,-3-4 4-15,-4 1-1 0,2-2 3 16,1 0 0-16,1-2 1 0,0-2-2 0,-1 0-2 0,9 0-1 15,2-2-15-15,2 4-24 0,2-1-37 16,3-3-40-16,1 1-41 0,2 1-213 0,2-1-404 0,4-2 180 16</inkml:trace>
  <inkml:trace contextRef="#ctx0" brushRef="#br0" timeOffset="176282.1953">10513 6024 95 0,'5'-2'211'0,"0"2"-21"0,-2 0-20 16,4-1-15-16,-3 1-17 0,6-2-12 0,-3 1-15 0,7-2-8 15,3 2-11-15,0-3-10 0,4 0-7 0,3 2-17 16,1-3 1-16,-1 1-4 0,3 1-9 0,-3-3-2 16,0 1-10-16,-4 1-9 0,-5 0 3 0,-2 1-4 15,-4 0 0-15,0 2 2 0,-4-1 4 0,0 0-2 16,-4 0-2-16,0 0-4 0,-3-1-7 0,-1-1 0 15,-4 0 1-15,-4-2 6 0,2 3 1 16,-4-1 10-16,-2 0 5 0,0 1 5 0,1 0 6 0,0 0 4 16,1-1-1-16,5 2 3 0,-1 1-10 15,3 0-4-15,2-1-5 0,0 2-3 0,4 0-10 0,-6-2-5 16,6 2-1-16,0 0-4 0,0 0-2 0,16 10-3 0,-5-4-2 16,8 3 5-16,1 1-3 15,2 1-2-15,0-2 0 0,-1 4 0 0,3-4 0 0,-1 4-5 0,-3-1-3 16,-1-1-3-16,-7-2-10 15,-2 0 3-15,-2 1 0 0,-4-1 2 0,-2-1 1 0,-2 1 3 16,-4 0-1-16,-2-2 4 0,-4 5 1 16,-7-2-7-16,-3 0-7 0,-1-1-4 0,-2 0-12 0,-1-3-6 15,1 1-11-15,1-2-11 0,7-1-25 0,1-2-23 0,4-1-30 16,2-1-49-16,2 1-141 16,3-2-353-16,3 1 157 0</inkml:trace>
  <inkml:trace contextRef="#ctx0" brushRef="#br0" timeOffset="176718.9957">11377 5924 109 0,'3'-7'306'0,"1"-2"-26"16,-3 3-24-16,-1-3-18 0,-1 2-21 0,-1 1-15 15,0-1-21-15,-3 0-13 0,0 2-11 0,-4-1-13 16,2 2-17-16,-3 0-10 0,-1 1-13 15,-1 1-13-15,-1 2-6 0,0-1-9 0,-1 2-14 16,3-1 9-16,-2 3-19 0,0 0-4 0,1 1-3 16,3-1 0-16,1 2-11 0,-4 2-5 0,5 1-10 15,0 2-16-15,0 0-9 0,3 3-3 0,1-2-8 16,0 1-10-16,2 1-4 0,1-2-6 0,0-2 1 16,4 4-1-16,-1-5 2 0,0 0 5 0,1-1-4 0,1-1 4 15,1 0 3-15,1-1 6 0,0-2 6 16,2-2 5-16,-2-1 5 0,2 0 9 0,0-3 9 0,1 0 11 0,0-4 7 15,2-1 10-15,-2 1 12 16,-1-2 3-16,1-2 7 0,-1 1 11 0,-2 2-2 16,-1 0 0-16,0 0-1 0,-2 0-3 0,-1 1 1 15,-1 2 0-15,0 1-6 0,1 0-10 0,-2 1-4 0,1 0-4 16,-1 0-17-16,-1 3-8 0,0 0-3 0,0 0 3 0,0 0-9 16,0 0-9-16,-10 10-11 15,6-4-13-15,1 3-17 0,-1 3-15 0,4-1-10 16,1 1-13-16,2 1-15 0,0-2-28 0,6 2-31 15,0-2-26-15,4-1-31 0,7-2-26 0,0-1-216 0,0-2-488 0,-4-5 216 16</inkml:trace>
  <inkml:trace contextRef="#ctx0" brushRef="#br0" timeOffset="177081.9903">11658 5930 123 0,'0'0'257'0,"3"-3"-24"0,-3 3-27 0,0-3-21 0,0 3-16 15,0 0-19-15,0 0-13 16,0 0-19-16,0 0-11 0,0 0-10 0,0 0-11 0,3 7-8 0,-3-4-8 16,0 2-11-16,0-1-17 0,0 1-12 0,-2 0-16 15,1 1-1-15,-2-2-6 0,-1 3 0 0,0-3 1 16,1-1 0-16,0 1-1 0,-1-1 0 16,1-1 18-16,0 0 8 0,1-1 10 0,0 2 4 0,2-3-6 15,0 0-8-15,-3-7 7 0,3 7 3 16,2-8 1-16,-1 3 5 0,2 1 0 0,1-2-1 15,0-3 2-15,1 4-2 0,-1-1-10 16,2 1 0-16,0-1-3 0,0 3-3 0,1-1-4 16,-1 3-6-16,1-3-2 0,-2 2-1 0,3 0-4 0,-3 1-2 15,-2 1-1-15,3-1-11 0,-6 1-7 0,7 1 4 16,-6 2-5-16,-1-3-2 0,0 5-2 0,0 0-1 0,-4-1-7 16,1 2 3-16,-4 0-3 0,0-1-8 0,1 2-7 15,-1-3-8-15,3 0-10 0,-3 1-7 16,3-2-21-16,0-1-11 0,2 1-21 0,-2-2-20 15,4-1-27-15,-3 0-208 0,3 0-395 0,0 0 175 16</inkml:trace>
  <inkml:trace contextRef="#ctx0" brushRef="#br0" timeOffset="178482.1906">12426 5692 135 0,'-2'-12'237'0,"-2"0"-16"0,0 2-18 0,-2 3-18 16,-1-1-14-16,-4 0-11 0,-2 0-12 0,-1 4-16 0,-7-1-13 15,-1 3-11-15,1 2-10 16,-1 0-5-16,3 3-14 0,3-1-7 0,-1 2-7 0,3 3-6 0,0 1-6 15,4-1-8-15,-1 1-1 0,4 5-7 16,4 2-1-16,3-3-2 0,2 2-4 0,3-2-12 0,9 5-2 16,-1 3-7-16,7-1-4 15,8 3-7-15,-6-6-4 0,12 6-7 0,-3-2 1 0,-7-5 6 16,1-1-5-16,-2 1 3 0,-2-2-2 0,-3 0 4 0,-1 1 2 16,-7-4-3-16,-1 0 2 0,-4-2 3 15,-2 0 4-15,-6 1 6 0,-4 2-4 0,-10 0 1 16,-7-1-4-16,-4-2-5 0,-17 0-4 0,0-2-8 15,-4-2-7-15,-1-2-13 0,-20-1-21 0,19-2-24 0,2-2-30 16,4-3-49-16,-4 0-181 0,6-3-370 16,4 1 165-16</inkml:trace>
  <inkml:trace contextRef="#ctx0" brushRef="#br0" timeOffset="180881.6491">10154 6534 58 0,'17'-17'185'0,"-3"1"-6"0,-1 0-7 0,1 1 4 0,-3-1-8 16,-1 5-1-16,-3-1 0 15,2 2-3-15,-4 3-12 0,-2 0-13 0,0 0-19 0,-2 3-11 16,-2-2-9-16,-5 2-8 0,-1-1-17 0,-7 4-5 0,-3 1-7 0,-2 1-7 16,-4 4-5-16,-1-1-3 15,0 3-6-15,-1 2-5 0,1 3-3 0,0-1-1 0,3-1-4 16,1 3-7-16,7-4 1 0,2 1-4 0,1 0-2 15,5 2 0-15,0 0-2 0,4-2 1 16,2 2-4-16,5 1 1 0,1-1-4 0,6 5-2 16,4-1-1-16,1 0-5 0,3-2-5 0,-1 3 2 15,4-4-1-15,0 1 0 0,1-1-2 16,-1 0-2-16,-3-3 0 0,0 3 3 0,-1-3-1 0,-2 0-6 16,-5-1-10-16,-2-1-4 0,-4-1 4 0,0 0 3 0,-4 2 2 0,-3-1 0 15,-3-2 5-15,-2 4-1 16,-5-1 6-16,-3 0 0 0,-5 0-1 0,-5-2 0 0,-2-1 4 15,1-1-2-15,0 1-1 0,3-1 3 16,-3-5-8-16,3 2-9 0,5-1-13 0,5-2-20 16,-3-1-24-16,6 2-37 0,1-5-49 0,0 1-197 15,1 0-390-15,3-4 173 0</inkml:trace>
  <inkml:trace contextRef="#ctx0" brushRef="#br0" timeOffset="181315.6392">10495 6737 34 0,'0'0'227'0,"6"0"-35"0,-6 0-26 16,5-1-8-16,2 0-17 0,-2 0-16 0,3-1-8 0,3 1-11 16,2-2-15-16,1 0-10 0,3 2-11 0,3 0-17 15,2-1-21-15,1-1-10 0,-1 2-11 0,-1-1-27 16,2 1 5-16,-9-1-23 0,3 1-2 0,-3 0-5 0,1-3-1 15,-5 2 13-15,-1-1-3 16,-2 1 13-16,-3 0-3 0,2-1 10 0,-4-1-3 0,0 0 14 0,-3 0 11 16,0 1 15-16,-2-3 8 15,-1 3 10-15,-3-1 22 0,2-2 1 0,-1 2 4 0,-2 0 3 16,-1-1 7-16,3 1 4 0,1 0-1 0,1 1-4 16,-2 1-6-16,3-1-6 0,1 1-7 0,-3-1-6 15,5 3-6-15,-4 0-10 0,4 0 1 0,-3-2-7 16,3 2-1-16,0 0-6 0,0 0 2 0,10 7-6 15,-4-4-3-15,1 2 0 0,1-1-4 0,4 3 2 16,-1-1-6-16,-2 3 1 0,1-2 0 16,0 2-5-16,-2 0-3 0,1 3-7 0,-2-2 0 0,-2 1-5 15,-3-3 1-15,-1 1 5 0,-4 3-3 0,-1-3-6 16,-2 2-2-16,-4 0-14 0,-1-2-8 0,-6 3-18 16,-1-2-15-16,-1-1-20 0,-1-4-19 0,3 1-34 15,2-3-203-15,2-3-372 0,1 0 166 0</inkml:trace>
  <inkml:trace contextRef="#ctx0" brushRef="#br0" timeOffset="182414.7733">11454 6679 210 0,'0'0'217'0,"0"0"-21"15,0 0-25-15,-4 8-14 0,1-5-13 0,2 1-18 0,-4-1-10 0,1 3-12 16,-1-1-9-16,0 1-13 15,0 1-8-15,2-4-5 0,0 0-9 0,2 1-6 0,-1-2-6 16,1 1-6-16,-2 0 1 0,3-3-4 16,-4 2-2-16,3 0 3 0,1-2-5 0,0 0-1 15,0 0-5-15,0 0-1 0,0 0-3 0,2-12 3 0,0 6 6 0,-1 2 6 16,-1-3 7-16,4 1 1 0,-2-1-6 16,-2 1 0-16,0 1-3 0,1 0 1 15,0 0 2-15,1 1-6 0,1 0 0 0,-2 0-9 0,0 2 1 16,0-1-5-16,1 1 1 0,0-1-3 0,-2 3 0 0,3-2 0 15,1 0-3-15,-4 2 1 0,4-2-6 0,-1 2 4 0,-3 0-4 16,7 0-4-16,-7 0-2 0,5 0 1 16,-5 0-14-16,0 0-7 15,5 0-6-15,-5 0-8 0,4 3-7 0,-3-1-16 0,-1 1-10 16,-2 1-18-16,-1 2-29 0,-1 1-35 0,-1-1-29 0,-2 5-215 0,-3-4-417 16,-2 3 185-16</inkml:trace>
  <inkml:trace contextRef="#ctx0" brushRef="#br0" timeOffset="183231.4912">11844 6696 3231 0,'9'-8'54'0,"-5"0"-49"0,3 0 20 16,-6-3-10-16,2 3-4 0,-3-2-1 0,-3 1-2 15,2 1 6-15,-3 1 9 0,-2-2-8 0,0-2 2 16,1 4 7-16,-5-3 12 0,0 2-1 0,-1 1-16 0,1 0 2 16,0 4-6-16,2-1 0 0,-2 3-4 15,0 0 3-15,-1 1-6 0,2 2-1 0,-2 2-1 0,1 2-4 16,0-2 6-16,3 3-1 0,-1 2-1 0,-1 3-5 16,2-1-1-16,2 1-12 0,2 0-4 0,-1 1-5 15,1 0-1-15,1-1-9 0,5 1-3 0,0-2-5 0,1-2 10 16,0 2-11-16,2-2 2 15,5-2-2-15,1 2 4 0,-1-3-1 0,3-3 6 0,1-1 4 16,-1-2 4-16,1-2 9 0,-1 0 11 16,1-3 5-16,-2 0 12 0,-2-4 10 0,3 2 9 0,-4-1 13 15,-3 0 12-15,-3 2 4 0,2 0-4 16,-2 1 8-16,2 0 3 0,-6 1-6 0,4-2 1 0,-4 4-19 16,0-1-1-16,3-1-6 0,-3 4-9 0,-3-3-15 0,3 3-7 15,-4-1 0-15,4 1-16 0,0 0-14 16,-10 4-12-16,7 0-10 0,2-1-14 0,-2 2-20 0,3 0-11 15,1 0-21-15,2 2-16 16,4-2-6-16,3 1-9 0,3-1-10 0,8 0 5 16,0-5 4-16,3 0 9 0,0 0 23 0,0-6 18 15,1 0 12-15,-5-1 30 0,1-2 22 0,-4 0 28 0,-3 1 22 16,-1-2 19-16,-2-1 21 0,0 3 23 0,-4 1 17 0,-1 1 13 16,0 1-1-16,-1 1-7 15,-3 1-8-15,-1 2-15 0,3-1-11 0,-4 2 7 0,0-2-18 0,0 2-5 16,0 0-5-16,0 0-4 15,-11 8-2-15,4 3-5 0,0 0-9 0,-3-1-2 0,3 2-3 0,-2-1 16 16,1 1-21-16,1 0-1 16,3-1-5-16,-3-1-19 0,1 1-3 0,0-1-7 0,5-2-6 15,-3 0-9-15,1-3-3 0,0 0-2 0,3-1 6 16,-3-1-1-16,2 0 16 0,-2-1 3 0,3-2 5 16,0 0-3-16,0 0-2 0,0 0 8 0,3-15 4 0,1 8 9 15,-1-6 6-15,4-3 1 0,-3-6 6 16,2 3-1-16,0-3 9 0,-1-1-9 0,4-2 7 15,-2 1 3-15,1-1-5 0,2-1 3 0,3 3-8 16,-2-2 5-16,3 4 0 0,0 4-3 0,0 2-4 16,-4 5-5-16,-3 4-4 0,3 0 4 0,-2 2-4 15,2 2-5-15,-3 0-3 0,2 3 1 0,-1 2 1 16,1 3-1-16,1 3 1 0,-1 2-1 0,-2 1-1 16,5 7 2-16,-4 0-4 0,2 2 1 0,-2 0-7 15,-2 0-3-15,1 1-2 0,-1-1-8 16,-1 1-10-16,1 0-13 0,-2-2-12 0,0 1-15 0,2-2-12 15,0-1-21-15,-2-4-20 0,-1-1-27 0,1 1-15 16,0-3-30-16,0-1-27 0,1-4-214 0,-3-2-467 16,1 0 207-16</inkml:trace>
  <inkml:trace contextRef="#ctx0" brushRef="#br0" timeOffset="183432.6528">12209 6676 171 0,'-3'-3'210'0,"3"3"-36"0,0 0-17 15,0 0-16-15,0 0-19 0,0 0-12 0,0 0-10 0,21 5-18 16,-7-2-19-16,10 1-17 0,0 0-22 0,3-1-31 0,1 1-3 16,2-2-28-16,-1-1-9 0,0 1-17 15,1-2-26-15,-3-2-101 0,-3-1-207 0,3-1 92 0</inkml:trace>
  <inkml:trace contextRef="#ctx0" brushRef="#br0" timeOffset="183771.478">12595 6670 393 0,'18'-9'47'0,"0"-4"70"0,-4-4 10 0,-1 0 8 0,-2-2 10 0,1-2 6 16,-1 0 4-16,-2-2-1 16,-1 3 9-16,-1-1 5 0,1 3 5 0,-2-1 2 0,-2 5-14 15,-1 1-5-15,-2 3-3 0,2 0 1 16,0 1-9-16,-1 3-8 0,0 2-5 0,0-1-26 0,-1 1-15 16,0 0-12-16,0 4-10 0,-1 0-9 0,0 0-5 0,0 0-5 15,2 11-13-15,-1-4 0 0,-1 3-7 16,1 3-7-16,-1 2-6 0,2 3 4 0,-2 2-11 15,-1 2 0-15,1-2-5 0,1 1-9 0,-1 0-1 16,0-3-7-16,-2-4-7 0,2 1 0 0,-1-4 3 0,1-2-4 16,-1-1 0-16,1-1 5 15,0-3-1-15,0 2 5 0,0-3 3 0,0 1 1 0,0 0 11 16,1-2 4-16,-1-2 2 0,1 3 1 16,-1-3 7-16,8 0-9 0,-2 1-3 0,2-2 1 0,2 2-2 15,4-1 1-15,0 1-4 0,0 3 4 0,3-3-7 0,-3 1 4 16,2 3-5-16,-1-2 5 0,1 3 0 15,-1 0 8-15,-1 0-7 0,-3-1 3 0,0 3-3 0,-2-1-12 16,-5 0 12-16,0 0-11 0,-2 2-8 16,-5-2-9-16,-3 1-2 0,-4 2-6 0,-9 0-15 0,-5 0-18 15,-4 0-23-15,-14-3-28 0,-5 1-35 16,-25-2-39-16,-5-4-65 0,-2-5-208 0,-7-1-500 0,-4-3 221 16</inkml:trace>
  <inkml:trace contextRef="#ctx0" brushRef="#br0" timeOffset="184415.3087">10195 7338 257 0,'14'-9'267'15,"-7"0"-9"-15,3-2-7 0,0 1-6 0,-3 2-17 0,-3-1-14 16,3 0-6-16,-4 1-14 0,1 1-10 0,-4 2-12 16,2-1-15-16,-4 1-25 0,2 1-10 0,-4-1-13 15,-3 1-14-15,0 2-6 0,-7-2-13 0,1 2-5 0,-1 0 9 16,-1 4-23-16,-5 1-11 0,3 0-6 15,2-1 1-15,-5 5-5 0,6-1-2 0,1-1-4 0,2 1-4 16,1-2-4-16,0 4-3 0,3 0-4 16,3-1-6-16,0 0-9 0,2 1-6 0,2 4-8 0,4-1-4 15,2 0-1-15,8 4 0 16,-4-4-1-16,10 1 0 0,-2 3 2 0,3-1-4 0,2-2-1 16,1 1-1-16,0-1 7 0,-2 0-2 0,2-1-1 15,-3 0-11-15,-2 0-3 0,-3 1 2 0,-4-3 0 16,-4 0 0-16,-1-1 10 0,-3-1-6 0,-4 2 3 15,0 0 2-15,-4-2 4 0,-3 3 3 0,-4-2 1 16,-6 2 2-16,-4-2 0 0,-3 0 2 0,-3-2-1 16,-1 0 4-16,0-2-1 0,1-1-1 0,0-2 1 15,2-1-10-15,1-1-19 0,3-2-21 0,4 2-25 16,3-2-43-16,0-2-50 0,4 1-64 0,2-1-157 0,2-2-431 0,0 1 190 16</inkml:trace>
  <inkml:trace contextRef="#ctx0" brushRef="#br0" timeOffset="184831.0272">10482 7488 191 0,'5'0'236'0,"-1"0"-30"0,0-1-18 0,-4 1-16 0,11 1-17 0,-3-2-17 0,1 1-13 15,5-2-8-15,3 2-13 0,-1 0-14 16,6 0-7-16,2-2-8 0,4 2-13 0,1 0-7 0,1 0-12 15,-1-2-12-15,-5 1-14 16,0 0-7-16,-1 0-8 0,-2-3-2 0,-6 2-3 0,-2 2-2 0,-4-3 4 16,-1 0 4-16,0 0-8 0,-6-1 6 15,0 1 1-15,-2-1 6 0,-2 1 3 0,0-4 9 16,-4 4 14-16,-3-4 9 0,-1-1 7 0,-2 1 3 0,-1-1 10 16,0 2 2-16,1-1 7 0,0 2 4 0,3 0-4 15,1 2 0-15,2 0-8 0,2 1 1 16,0-1-3-16,-1 0-14 0,3 2-8 0,2 1-7 15,0 0-2-15,0 0-3 0,0 0-7 0,12 5 0 16,-3-1-5-16,1 1 2 0,4 1-2 0,5 7-3 16,-5-5 1-16,4 1-2 0,-4 0-1 0,3 1 0 0,-4 2-4 15,-3-3-7-15,-3 4-12 0,2-4-3 16,-4 4-4-16,-2-1-1 0,-3 1-5 0,-1-1-4 16,-5 1-13-16,-2 1-12 0,-1-3-12 0,-7 5-17 0,1-3-22 0,1 1-24 15,1-7-42-15,2 1-37 16,-2-1-173-16,5-2-413 0,0-1 183 0</inkml:trace>
  <inkml:trace contextRef="#ctx0" brushRef="#br0" timeOffset="185172.1253">11310 7483 165 0,'4'-1'322'0,"1"-1"-35"15,-1 2-31-15,-4 0-24 0,0 0-25 0,7 3-18 0,-6-1-18 16,-1 1-18-16,0-3-21 0,0 6-7 16,0-2-11-16,-1 1-13 0,1-1-15 0,0 3-16 0,-3-3-17 15,1 1-8-15,0 1-6 0,-2-3-7 16,1 1-6-16,1 1-3 0,-2-1-5 0,1-3-7 0,-1 2 6 16,1 0-3-16,-2-1-3 0,0-2 2 0,5 0-4 0,-8-1 1 15,8 1-2-15,-7-5 1 0,5 2-1 16,-1-1 3-16,2-1-1 0,0 1 2 0,1-1-6 0,3 1 7 15,-1 0-5-15,0-1-2 16,1 1 5-16,0-2 2 0,2 0-2 0,0 0 6 16,0 2-1-16,-1-1-1 0,2 0 1 0,1 1-4 15,-2-1-2-15,1 1 2 0,-3 0 0 0,0 2-2 0,0-1-5 16,-1 1-14-16,0 1-14 0,-2 1-16 0,0 0-20 16,0 0-26-16,0 0-38 0,-4 10-45 0,-1-5-57 15,-3 1-184-15,1 0-443 0,-5 2 197 0</inkml:trace>
  <inkml:trace contextRef="#ctx0" brushRef="#br0" timeOffset="185744.1524">11834 7516 12 0,'2'-9'317'0,"-2"1"-14"15,-2-2-13-15,2 2-14 0,-1 1-18 0,-2-3-15 0,2 0-4 16,-2 2-15-16,-1 1-11 0,1-2-15 16,-1 6-11-16,-2-6-11 0,-2 3-24 0,-1 1-6 15,1 1-27-15,-5 0-17 0,2 1-6 0,-3 2-11 16,0 1-12-16,1 1-7 0,-1 2-2 0,1 2-12 0,-1-1-4 16,1 2-3-16,2 3-1 0,1 1-5 0,2-2-10 15,-1 4-17-15,4-1-6 0,1 1-7 0,2 0-13 16,2 2-5-16,2 0-12 0,2-1-16 0,4-3-4 0,1 3-6 15,2-4 3-15,1-2-5 16,4 1 1-16,-2-4 3 0,3-1 5 0,-3-3 7 0,3-2 7 16,-2-1 1-16,0 0 10 0,-1-2 23 15,-3 1 8-15,-3-1 11 0,-1 1 9 0,-1-1 7 0,-2 1 9 16,-1 1 8-16,1 1 0 0,-1 0 1 0,-1-1-2 0,-1 1-5 16,-1 2-7-16,0 0-4 0,0 0 7 15,0 0-15-15,0 0-2 0,0 0-11 0,-11 5 3 0,8-1-13 16,0 0-11-16,3 1-10 0,0 2-11 15,3 2-28-15,0 0-30 0,5 2-39 0,2-1-40 0,3 0-53 16,5-1-51-16,3-4-237 0,3-1-549 16,1-4 243-16</inkml:trace>
  <inkml:trace contextRef="#ctx0" brushRef="#br0" timeOffset="186040.9539">12424 7224 111 0,'-7'-12'317'0,"0"2"-25"0,-1-2-18 0,-3 4-12 16,-1-1-16-16,-2 3-10 0,0 0-25 0,-3 2-19 16,0 1-15-16,-4 3-20 0,0 1-14 0,0 2-19 0,-1 1-9 15,6 3-16-15,-4 3-8 0,2 0-4 0,1 4-10 16,3-1-8-16,4 4-9 0,3 1-8 0,3 1-16 16,4 0-18-16,1 1-7 0,5 3-3 0,1-2-14 15,7 2-7-15,4 6-8 0,-1-6-4 0,3-4-5 0,1 1-7 16,0-2-2-16,0-1 2 15,-1-1 4-15,-2-4 2 0,2 0 7 0,-2-2 1 0,-8-5 4 16,4 1 3-16,-5-2 2 0,-2-1 6 16,-1 1 5-16,-2-2-6 0,0 0-2 0,-1 1-2 0,-2-1-1 15,-2 1-3-15,-5-1-12 0,-4 1-23 16,-11 3-20-16,-3 0-25 0,-17 2-17 0,1 2-27 0,-3-2-19 16,-2-1-32-16,-1-1-170 0,-2-2-390 0,0 2 173 0</inkml:trace>
  <inkml:trace contextRef="#ctx0" brushRef="#br0" timeOffset="189824.3821">10181 8022 2 0,'0'-2'253'0,"0"-1"-19"0,0-1-12 0,0 4-13 16,0-4-12-16,0 4-13 0,0-3-19 0,0 3-18 0,0 0-18 16,2-2-13-16,-2 2-12 0,0 0-11 0,0 0-6 15,2 9-9-15,-2-2-9 0,2 3-5 16,-4 2-10-16,0 3-3 0,0 0-3 0,-2 2-8 0,0 3-6 16,1-4 1-16,-1 4-7 0,-2-2 1 0,-1 1-6 0,3-5-1 15,-1-1 0-15,1 0-3 16,1-1-2-16,2-2 0 0,-3-2-3 0,1 0-1 0,0-1-1 15,2-2-1-15,-1-2 4 0,1 1 0 16,1-1 18-16,-1 0 12 0,1-3 12 0,0 0 2 0,0 0-7 16,0 0-6-16,0 0-4 0,1-15-8 0,2 0 2 0,0-4-6 15,2-1-5-15,2-4-4 0,0-1 2 16,0-3-4-16,5-6-1 0,2 1-1 16,-4 9 2-16,2 1 1 0,-2 2-6 0,4-1-10 15,-4 3-2-15,4 3-2 0,-3 4 4 0,-1 1-5 0,-3 6 3 16,0-3-1-16,2 4-3 0,-2 2 1 0,-2-1-2 15,4 2 0-15,-2 4 1 0,1-1-1 0,-1 3 0 16,1 1 0-16,1 2 3 0,-2 2-1 16,3 3-2-16,-3 5 1 0,3 0 2 0,0 2 0 0,-2 2 12 15,1-1-13-15,-1 2-2 0,1-2 1 16,-1 3-7-16,1 0-10 0,-4-3-7 0,2 1-13 0,-1 0-12 16,0-2-15-16,-1 0-5 0,-2-2-25 0,1-4-18 0,-2-1-20 15,-1-1-26-15,0-2-18 16,-1-1-36-16,-1-3-170 0,-2-2-414 0,1 0 184 0</inkml:trace>
  <inkml:trace contextRef="#ctx0" brushRef="#br0" timeOffset="190011.6768">10292 8111 12 0,'-2'-4'257'16,"-1"-1"-26"-16,1 3-25 0,0-1-21 0,0 1-18 15,2 2-15-15,-1-4-17 0,-2 2-13 0,3 2-12 16,0 0-12-16,0 0-8 0,0 0-22 0,15 2-30 16,-5 2-27-16,4-3-24 0,6 4-32 0,1-2-34 0,5 0-40 15,0-2-152-15,2 2-295 0,-1-3 131 0</inkml:trace>
  <inkml:trace contextRef="#ctx0" brushRef="#br0" timeOffset="190622.6989">11114 8180 168 0,'-4'-4'296'0,"1"2"-31"0,0 0-26 15,0-2-16-15,0 3-28 0,0-2-16 0,3 3-18 16,-3-2-1-16,1 0-21 0,2 2-16 0,0 0-8 0,0 0-11 0,-2-2-16 15,2 2-11-15,0 0-7 16,0 0-12-16,15-2-4 0,-5-1-15 0,5 1-3 0,2 1-12 16,6-2 0-16,1 2-4 0,2-3-6 15,-2 1-3-15,1 0-2 0,1 1-2 0,-2-1 0 0,1 1-3 16,-3-1 2-16,1 1 1 0,-8 0-5 0,-1 0 3 0,-1 0-3 16,-3 0 3-16,-3 1 3 15,-2 0 0-15,0 0 7 0,-1 1-1 0,-4 0 3 16,7-2-3-16,-7 2 11 0,5 0-8 0,-5 0-1 0,0 0 0 15,0 0-5-15,0 0 3 0,0 0-3 0,0 0-3 16,0 0-3-16,-12-3-2 0,12 3 2 0,0 0-3 16,0 0-2-16,0 0 0 0,0 0 0 0,-6 5 3 15,6-2 7-15,0-3-8 0,7 9-4 16,-2-3 3-16,4 3-2 0,1 0 2 0,1 0 1 0,2 1-1 16,0-2 0-16,-1 2 2 0,1 0-2 0,0-2-3 0,1 1 4 15,-4-1-6-15,-3-2 3 0,0 1-1 16,-3 1-4-16,-1-1 3 0,-3 2 1 0,-4 3 2 15,-2-6-8-15,-5 5-11 0,-5 2-15 0,-6 1-14 16,-1-5-22-16,-6 1-30 0,1-3-33 0,1-2-39 16,3-1-74-16,1-4-141 0,6-2-418 0,3-2 184 15</inkml:trace>
  <inkml:trace contextRef="#ctx0" brushRef="#br0" timeOffset="191987.0336">11967 8144 43 0,'3'-2'262'0,"-3"2"-15"0,2-3-15 15,-2 3-20-15,0 0-15 0,3-3-13 0,-3 3-17 0,0 0-19 16,0 0-15-16,3-1-12 0,-3 1-13 0,0 0-10 16,0 0-9-16,0 0-9 0,-10 5-9 0,7 0-5 15,-1-2-4-15,-2 3-10 0,1-1-6 16,-2-1-18-16,3 3-7 0,-2-4-11 0,3 0 2 0,-1 0 0 16,1-1 1-16,2-1-3 0,1-1 6 0,-3 4-3 0,1-3-2 15,2-1-4-15,0 0 2 16,0 0-1-16,5-11-1 0,-1 5-3 0,-1-4 1 0,1-2 0 15,-1 4 4-15,4 0 0 0,-2-3 2 0,1 5 0 16,1-1 0-16,-3-1 1 0,2 1 4 0,0 2-4 16,-2-1-4-16,1 4 1 0,1-1-2 15,-3 1-3-15,3 0 1 0,-1 0-1 0,-1 1-1 16,2 2-1-16,-3 1 0 0,1 0 2 0,-1 2-4 0,-3 1 2 0,0 2-3 16,0 0-3-16,-3 0 3 0,-4 2-7 15,0 1-11-15,-3 0-7 0,-1 0-12 16,1-3-6-16,-1 2-5 0,2-2-2 0,1-2-9 15,1-2-2-15,0 3-15 0,1-4-1 0,2 1-14 0,1 0-12 16,0-1-35-16,3-2-24 0,-4 0-160 16,4 0-349-16,0 0 154 0</inkml:trace>
  <inkml:trace contextRef="#ctx0" brushRef="#br0" timeOffset="192751.6295">12472 8167 172 0,'7'-9'272'16,"0"0"-18"-16,-4 2-10 0,0-2-14 0,-2 1-17 15,-2-1-15-15,-2 1-8 0,0 1-13 0,-1-2 0 16,-6 1-24-16,1 0-11 0,-4 1-8 0,-3 2-17 0,2 1-6 0,-7 0-9 16,1-2-15-16,-1 3-5 15,4 4-12-15,3 1-4 0,-8 2-8 0,6-1-7 0,4 1-4 16,-2 2-10-16,2 0 2 0,4 0-6 15,-1 3-3-15,2-2-8 0,0-1-17 0,3 4-7 16,1 0-9-16,2 0 1 0,2-1-10 0,2-1-2 16,4 3-5-16,-3-2-5 0,6-1 1 0,0-2-5 0,3-1 1 15,1-1 4-15,1-1 2 0,-1 0 6 0,-1-4-1 16,1-1 7-16,-3 1 14 0,-1-1 19 16,-3 2 12-16,0-2 12 0,0 0 13 0,-2 2-8 0,-1-2 2 0,-1 1-5 15,-3 1 4-15,5-1-1 16,-5 1-6-16,5 0 6 0,-5 0-13 0,0 0 4 0,5-1-9 15,-5 1-1-15,0 0-17 0,0 0-9 16,0 0-17-16,4 0-22 0,-4 0-20 0,0 0-5 0,7 1 9 16,-2 0-8-16,4 0-15 0,4 0-12 15,8-2-5-15,0-2-1 0,3 0 11 0,0-3 7 0,3 0 5 16,-3-3 12-16,1-4 13 0,-4 1 28 0,-1 0 25 0,-2 0 24 16,-2 0 18-16,-6 3 26 15,-5 3 12-15,2 0 13 0,-2 1 3 0,-1 3-3 0,-1-1-6 16,0-2-4-16,-1 3-5 0,0 1-7 15,-2 1-6-15,0 0-11 0,0 0-5 0,0 0-2 0,-12 12-3 16,6-5-8-16,-3 5 0 0,0 0-20 0,1 0-5 16,1 2-6-16,-3 3-12 0,3-3-9 0,2 0-6 15,3-1-11-15,-3 0-12 0,2 0-12 16,1-1-6-16,2-1-6 0,-2-2-5 0,1-4-1 16,1 1 3-16,0-2 10 0,0 0 10 0,0-1 5 0,0-3 7 0,0 0 8 15,0 0 6-15,0 0 13 0,3-17 14 16,1 3 11-16,-1 0 11 0,4-6 14 0,-3-2 3 0,2-2 1 15,1-3 1-15,4-5 4 16,2-3-2-16,-3 1-2 0,1 0 6 0,2 2-5 0,-2 6-1 16,0 2-3-16,3 0 0 0,-2 2-13 0,0 3 3 15,1 3-8-15,-3 7 1 0,-3 2-6 0,1 2-5 16,2 5-5-16,-1 0 4 0,-1 2-4 16,4 9 3-16,2 2-11 0,-2 3 1 0,0 4-6 0,-1 5-3 15,-1 0-6-15,0 8-1 0,-1 0 4 0,-1 1-10 0,-2 2-7 16,-2-10 0-16,-2 0-11 0,0 0-9 15,1 0-3-15,-1 0-17 0,-1-1-9 0,-2-3-6 16,1-1-20-16,-3-2-19 0,3-4-11 0,-4-3-15 16,2 1-15-16,-2-4-20 0,1-5-24 0,-2-1-54 0,-1-2-137 15,-1-1-427-15,-2-3 190 16</inkml:trace>
  <inkml:trace contextRef="#ctx0" brushRef="#br0" timeOffset="192912.0154">12716 8104 22 0,'0'0'239'0,"4"-3"-29"0,2 0-24 0,1 3-15 0,3 0-19 16,5-2-15-16,6 1-14 15,3-1-12-15,1 1-11 0,2 2-20 0,0-1-32 0,3-1-49 0,0 2-58 16,8 1-67-16,-12-2-107 0,0 0-251 0,-5 0 112 16</inkml:trace>
  <inkml:trace contextRef="#ctx0" brushRef="#br0" timeOffset="193721.8326">10413 8804 24 0,'2'-5'269'0,"-1"0"-13"0,1 1-11 0,-1 0-12 0,1 0-16 16,-1 1-22-16,-1 3-20 0,1-3-18 0,-1 3-17 0,0-3-15 16,0 3-13-16,0 0-8 15,0 0-14-15,-5 15-9 0,0-4-9 0,-2 4-5 0,0 3-4 16,0 4-7-16,-2 1-6 0,0-1-8 15,-1 2-3-15,2-3-3 0,-1 2-5 0,2-1-2 0,0-2-6 16,0 0-1-16,2-7-2 0,0 0 0 16,0-2-6-16,2-2-5 0,-1-2-4 0,2 1-4 0,-1-4 1 15,2 2 1-15,-2-2 0 0,3-1 3 16,-1-1 3-16,1-2 0 0,0 0-1 0,0 0-1 0,4-9-2 16,0 0-2-16,3-3-4 0,0-6 4 0,2-3-3 0,-1-4-1 15,6-8 0-15,0-3-2 16,0 1 1-16,-1 1 1 0,0 1 0 0,-3 8 0 0,1 3 1 15,0 0 2-15,0 1 1 0,-1 4-2 16,0 2 2-16,-1 5-1 0,-4 3-5 0,2 1 3 0,-1 1 4 16,-2 2-5-16,0 2-5 0,3 1 3 15,-4 3-2-15,4-1 3 0,0 4 0 0,0 3 6 16,3 0-6-16,-3 3 1 0,3 5 2 0,0 1-3 16,-2 1 1-16,1 0 3 0,-1 3 1 0,2-2-3 0,-2 0-7 15,-2 2-12-15,1-1-3 0,-1 0-12 0,2 0-11 16,-2-3-14-16,0 1-18 0,-1-1-17 15,-2-4-28-15,0 1-24 0,-3-3-15 0,1-2-55 16,-3-1-128-16,-1-2-373 0,0-3 164 0</inkml:trace>
  <inkml:trace contextRef="#ctx0" brushRef="#br0" timeOffset="193911.8871">10445 8982 2964 0,'-2'-7'13'0,"-1"3"-1"0,0-3-10 0,2 3-6 0,-2-1 11 15,2 1-9-15,-1 1-3 16,2-1 2-16,0 0-2 0,2 1 0 0,1-1 4 0,2-2-3 16,2 2 2-16,3 0-1 0,4-2-2 15,0 4-20-15,3 0-23 0,4 0-31 0,3 3-24 0,-3 2-42 16,3 1-31-16,3 1-222 0,-1 2-430 16,-1-2 191-16</inkml:trace>
  <inkml:trace contextRef="#ctx0" brushRef="#br0" timeOffset="194422.1153">11152 9013 3133 0,'0'0'-13'0,"0"0"7"0,0 0-4 0,-5-9 10 0,3 8-4 15,0-1 10-15,2 2-10 0,-2-4-3 0,1 1-2 0,1 3 6 16,0 0-8-16,0-4 4 0,0 4-1 0,7-2 0 0,0-2 3 16,1 0-1-16,6 1-2 0,6-2-7 15,3 0-1-15,2 3-8 0,-2-1-3 0,2-1 2 0,2 2-2 16,0-1 1-16,-2 1 2 0,-1 0 1 0,-4-1-2 15,-3 1-2-15,-2 1 0 16,-2 0 4-16,-3-1 0 0,-3 1 2 0,0 1 10 16,-2-1 1-16,-1 0 3 0,-1 0 1 0,-3 1-2 0,3-4 9 15,-3 4 6-15,-4-5 5 0,2 2 1 0,-2 1 6 0,1 0 4 16,-1-1 2-16,1 0 4 0,1 2-2 0,0-1-7 16,2 2-3-16,-4-2-2 0,4 2-2 0,0 0-5 15,0 0-3-15,0 0 1 0,0 0-2 16,13 5 4-16,-5 0 1 0,2-1-6 0,4 3 0 15,0-1 2-15,3 5 0 0,3-1-4 0,-2-1 2 16,-4 0-1-16,-1-2-2 0,-2 2-18 0,-1 1-5 0,-4 0 3 16,-1-1-7-16,-3 0 0 15,-4 1-6-15,-3 0-4 0,-3 2-10 0,-3-2-10 0,-7 4-10 16,-3-4-15-16,-3 1-10 0,3-2-20 0,-2-1-15 0,2-2-20 0,-1-4-51 16,-1 2-103-16,8-4-326 15,0-1 145-15</inkml:trace>
  <inkml:trace contextRef="#ctx0" brushRef="#br0" timeOffset="194781.771">11933 9011 3127 0,'20'-7'5'0,"-8"1"6"0,0 2 8 0,-4-1-22 0,-4 4-35 15,2-1 0-15,-2 0 5 16,-4 2 8-16,7 4 7 0,-5-1-1 0,-1 1 3 15,-1 2 1-15,-1-1-1 0,-1 0 4 0,-1 1 0 16,1 1 4-16,-4 0-4 0,3 1 1 0,-1-2-2 0,0 0 0 16,-1-1 4-16,3-1 1 0,-1 0-3 15,0-2 6-15,3 1-2 0,0-3 5 0,-3 4 1 16,3-4-3-16,0 0 1 0,0 0 2 0,0 0-1 0,-4-11 7 0,4 5 12 16,0-1 5-16,-1 2 13 0,2-3 3 15,2 1 0-15,-2 2-1 0,-1-2 4 0,3 1-1 0,-2-1-6 16,2 4 0-16,0-3-5 0,0 2-3 15,0 1-3-15,1-1-1 0,0 2-3 16,0 1-2-16,1-1-8 0,0 1 0 0,-5 1-11 16,7 0-14-16,-3 1-15 0,2 2-7 0,1 1-19 15,-7-1-21-15,3 3-25 0,0 3-30 0,-3-2-45 0,-3-1-56 0,0 2-172 16,-4 0-439-16,3-2 195 0</inkml:trace>
  <inkml:trace contextRef="#ctx0" brushRef="#br0" timeOffset="195202.2638">12543 8714 232 0,'5'-8'346'0,"1"3"-40"0,-2 1-23 0,0 0-37 0,-1 1-26 0,-1 1-19 16,-2 2-19-16,0 0-19 0,0 0-11 15,5 7-8-15,-3-3-23 0,-2 5-9 0,-2 4-8 16,0 1-12-16,0 4-10 0,-1 4-8 16,-1-2-8-16,-2 0-4 0,2 0-10 0,1 2-16 0,1-7-9 0,0 4-8 15,1-6-8-15,-1 0 4 0,2-1-18 0,-1-2-3 16,2-2-2-16,-1-2-1 0,3-1-1 0,0 1 5 0,1-3-1 0,3 1 1 16,2-1-3-16,-1-1 11 0,2 0-6 15,3 0-2-15,3-1 0 16,1 0 0-16,-2-1 6 0,7 0 6 0,-8 0 7 0,4 2 2 15,2 0 4-15,-3 0 6 0,5-1 12 16,-7 0-10-16,0 0 4 0,-1 1 0 0,0-1-2 0,-4 3 2 16,-2-2-5-16,-2-1 1 0,1 2-4 0,-1-3-8 15,-3 2 3-15,0 2 1 0,-5 0 3 0,1 0-4 16,-5 2-2-16,-5 2-2 0,-8 0-8 0,-2 3-18 0,-7 0 2 16,-10 3-19-16,-7-3-22 0,0 1-15 15,-20 4-14-15,17-5-24 0,-19-1-33 0,20-1-39 0,-2-1-30 16,1-3-64-16,0 0-170 15,2-1-477-15,-1 1 211 0</inkml:trace>
  <inkml:trace contextRef="#ctx0" brushRef="#br0" timeOffset="195769.1698">9698 9632 26 0,'-28'0'348'0,"3"0"-34"0,2 0-35 0,8 0-29 16,2 1-26-16,2 0-23 15,-1 0-19-15,4 0-20 0,1 0-14 0,1 0-15 0,2 0-13 0,0 1-2 16,-1-1-8-16,5-1-12 16,-5 1-10-16,5-1-6 0,-3 2-9 0,2-1-9 0,1-1 6 15,3 6-7-15,2-2-9 0,1 1-4 16,1 0-4-16,3 1-1 0,4 1-4 0,7 2 2 0,0 0-10 16,3 0-1-16,14 1-7 0,0-3-5 0,10 1 0 0,18 3-1 15,3-5 3-15,8-1-2 0,8-4 7 16,5-4-4-16,14 2-1 0,6-1-3 0,8-2-7 0,10 2 1 15,9-1 0-15,10-1-5 16,5-2-1-16,2 3-2 0,8-3 4 0,6 3 0 0,1-4-2 0,6 0-5 16,1-1-2-16,11 0-14 15,-2-3-7-15,2 0-4 0,4 2-14 0,-5-6 0 0,0 2 0 16,0-2-5-16,-7 0 3 0,-7 4 8 0,-5 1 4 16,-9 3 12-16,-13 0-1 0,-17 1 2 0,-9 3 4 15,-18 2-1-15,-10-2-2 0,-17 1-5 0,-31 1-2 0,-2 0 5 16,-13-1 0-16,-7-1 0 0,0 3 8 15,-7-2 5-15,-4 0 3 0,-1 1-2 0,-4-2 0 0,-2 0-4 16,-3-1 3-16,0 2 1 0,-4-2-2 16,-3 0-6-16,-4-2-12 0,-2-1-18 0,-4 1-11 15,-4 1-32-15,1-2-40 0,-2 1-25 0,6 2-40 16,0-1-242-16,1 2-464 0,-2 1 205 0</inkml:trace>
  <inkml:trace contextRef="#ctx0" brushRef="#br0" timeOffset="195951.3448">14520 9396 50 0,'-4'-6'85'16,"-2"1"-108"-16,0-1-24 15,1 1 11-15</inkml:trace>
  <inkml:trace contextRef="#ctx0" brushRef="#br0" timeOffset="202337.0333">11455 6696 25 0,'1'-2'124'0,"-1"2"-20"0,0 0-2 0,2-2-13 16,-2 2-7-16,0 0-11 0,0 0-1 16,0 0-13-16,0 0-2 0,0 0-2 0,3-2-7 0,-3 2-9 15,0 0-9-15,0 0 7 0,0 0-14 16,0 0 6-16,0 0 2 0,0 0-5 0,0 0 6 0,0 0 0 16,0 0-1-16,0 0 8 0,0 0-12 0,0 0-5 0,0 0 1 15,0 0 3-15,0 0-3 0,0 0 3 16,0 0-19-16,0 0 18 0,0 0-6 0,0 0-3 0,0 0-3 15,0 0 2-15,0 0 6 16,0 0 0-16,0 0-3 0,0 0 1 0,0 0-2 0,0 0-7 0,0 0 6 16,0 0-5-16,0 0-1 15,0 0 2-15,0 0-1 0,0 0 3 0,0 0-2 0,0 0 2 0,-8 5-4 16,8-5-1-16,-7 2-2 0,5-1 4 16,2-1 5-16,-5 0-5 0,5 0 5 0,0 0 7 15,-5 1 2-15,5-1-3 0,0 0 10 0,0 0-1 0,-4 0 5 16,4 0 0-16,0 0 10 0,0 0-7 15,0 0-6-15,0 0 2 0,0 0-8 0,3-7-4 0,-2 5 1 16,2-1-1-16,0 1-2 0,0-1-3 16,0 0 11-16,-2 0-8 0,2 1 1 0,-2 1-1 15,-1 1-1-15,3-3 1 0,-3 3-2 0,1-2-3 16,-1 2 1-16,1-3-2 0,-1 3-1 0,0 0-7 16,0 0 7-16,0 0-3 0,0 0-4 0,0 0 0 0,0 0 4 0,0 0-11 15,0 0-11-15,0 0-10 16,0 0-15-16,0 0-22 0,0 0-37 0,0 0-25 15,0 0-33-15,0 0-155 0,0 0-334 0,-3 8 148 16</inkml:trace>
  <inkml:trace contextRef="#ctx0" brushRef="#br0" timeOffset="203171.8879">11316 7545 70 0,'-1'-2'170'0,"1"2"-20"0,0 0-10 0,0 0-17 16,0 0-11-16,-1-4-13 16,1 4-8-16,0 0-11 0,0 0-6 0,0 0-6 0,0 0-9 0,-4-1-6 15,4 1-10-15,0 0 2 0,0 0-5 16,0 0-3-16,0 0-8 0,0 0-3 0,0 0-6 16,0 0 5-16,0 0-5 0,-4 5-1 0,4-5 1 0,0 0 2 15,0 0 12-15,0 0 1 0,0 0 5 16,0 0 3-16,0 0 5 0,0 0 0 0,0 0-2 0,0 0-5 15,0 0 5-15,0 0 9 0,-3-7-2 0,3 7-5 16,0-4-1-16,0 4-5 0,0-6 1 0,0 4 4 16,0 2-2-16,0-3-3 0,0 3-8 0,0 0-3 15,1-5-5-15,-1 5-9 0,0 0-15 0,0 0-19 16,-1-2-17-16,1 2-32 0,0 0-18 0,0 0-22 16,0 0-19-16,0 0-33 0,0 0-169 0,-4 9-354 15,4-3 158-15</inkml:trace>
  <inkml:trace contextRef="#ctx0" brushRef="#br0" timeOffset="203921.9227">11964 8167 120 0,'0'0'204'16,"-1"-7"-8"-16,1 6-13 0,0 1-10 15,-2-5-10-15,2 1-11 0,0 4-1 0,0-4-12 0,0 4-10 16,2-4-5-16,-2 1-14 0,0 3-12 16,0 0-8-16,0 0-10 0,-2-3-7 0,2 3-3 0,0-4-2 15,0 4-9-15,0 0 2 16,0 0-4-16,0 0-1 0,0 0-2 0,0 0-1 0,0 0-2 16,0 0 0-16,2-3-6 0,-2 3-5 0,0 0-4 0,0 0 0 0,0 0-5 15,-5-2-3-15,5 2 2 16,0 0-6-16,-4-3 3 0,4 3-3 0,-1-2-2 0,1 2-2 15,0 0 0-15,0 0-3 0,-5-2-1 0,5 2-3 16,0 0 0-16,0 0-1 0,0 0-3 0,0 0 1 16,-2 0 3-16,2 0-8 0,0 0-3 15,0 0 3-15,0 0-11 0,0 0-8 0,0 0-11 0,0 0-19 16,0 0-19-16,-6 4-24 0,2-3-35 0,1 1-43 0,3-2-41 16,-7 3-217-16,4-1-456 0,-3-2 202 0</inkml:trace>
  <inkml:trace contextRef="#ctx0" brushRef="#br0" timeOffset="211101.743">13179 6621 102 0,'0'0'126'15,"-3"-2"2"-15,3 2-12 0,0 0-11 0,0 0-4 0,0 0-3 16,0 0-10-16,0 0-12 0,0 0-6 0,0 0 1 16,0 0-14-16,0 0-13 0,0 0-1 0,0 0-2 15,0 0-8-15,0 0 2 0,15 0-9 0,-7 2-4 16,1 0-2-16,4 0-1 0,8 3-7 0,1-1 7 0,4-1-2 0,1 3-5 16,14 0 7-16,2 3-5 15,4 0-2-15,22 0-4 0,-1 3 2 16,-2 1 3-16,3 0 6 0,3 0 8 0,4-1 20 0,7-2 9 15,3 5 9-15,11-2-1 0,4 2 1 0,5 3-4 0,1-4-9 16,0 2 0-16,0 5-4 0,3-4-7 16,-5 2-6-16,1-3-5 0,-1 0-2 0,-1-2 2 15,0-4-4-15,-3 3-3 0,-2-1 2 16,-2 1-6-16,-8-2-5 0,-2 3-3 0,-8-2-6 0,-5-2-3 0,-24-3-8 16,-1-1-11-16,-2 0-11 0,-4-3-7 0,-6 1-7 0,-9-2 2 15,-4 0-10-15,-2-1 0 16,-6 0-1-16,1-1-21 0,-6-1-6 0,-4 1-14 15,3-2-20-15,-6 1-52 0,-1-1-98 0,-4 0-282 16,1 2 125-16</inkml:trace>
  <inkml:trace contextRef="#ctx0" brushRef="#br0" timeOffset="211901.7984">12608 7365 33 0,'0'0'143'0,"0"0"-10"0,0 0-19 0,-5 2-7 15,5-2-5-15,0 0-5 16,0 0 5-16,0 0-1 0,0 0 0 0,0 0-3 0,0 0 1 15,-7 0-9-15,7 0-3 0,0 0-1 16,0 0-12-16,0 0-5 0,0 0-2 0,0 0-8 0,0 0-6 16,0 0 2-16,0 0-10 0,0 0-1 15,0 0-7-15,0 0-6 0,0 0 0 0,17-3-3 16,-13 2-3-16,6 0-2 0,1-1-3 0,3 0-4 0,3 2 3 0,7-1-4 16,2 1-3-16,13-3-1 15,3 1 4-15,6 1 1 0,27-2 9 0,4 2 0 0,3-3 5 0,9 0 2 16,3 1 0-16,10 1-1 15,6-1-3-15,9 1 1 0,3 1-2 0,9 0-4 16,0-2 0-16,7 6-1 0,3-6-9 0,4-3 0 16,-5 2-3-16,2-1-1 0,-3 3-10 0,-2-2-7 15,-8 2-2-15,-4-1 8 0,-9 1-8 0,-5-1 1 0,-9 1 1 16,-9 4 2-16,-10-1-6 0,-10-2 3 0,-25 1-5 16,-2 0-1-16,-5 2-11 0,-10-1-7 0,-4 1-6 15,-3-4-4-15,-4 4 0 0,-5-2 8 0,-1 1-5 16,-1-1 5-16,-5 2 2 0,2-2 1 0,-6-2 5 0,2 4 5 15,-2-2-2-15,-1 0 2 16,-3 0 1-16,0 0 2 0,7 0 5 0,-7 0-5 0,0 0 2 0,0 0-6 16,0 0-8-16,0 0-19 0,0 0-11 0,-21 0-16 15,11 1-14-15,3-1-22 0,-4 0-143 16,-2-1-278-16,-1 2 123 0</inkml:trace>
  <inkml:trace contextRef="#ctx0" brushRef="#br0" timeOffset="212662.5812">13189 7999 19 0,'-5'0'171'0,"0"-1"-6"0,1 0-8 0,4 1 1 0,-9-2-4 0,9 2 1 15,-7-2-11-15,7 2-9 0,-4-1-7 16,1-2-1-16,3 3-5 0,-4-1-12 0,4 1-10 0,0-4-12 15,0 4-8-15,1-4-7 0,2 3-8 0,0-3-9 16,4 1 2-16,2 0-3 0,5-2-4 0,5-1 1 16,3 0 3-16,6 1-8 15,14-5 6-15,3 1-6 0,4-2-3 0,27-6-15 0,3 3 1 16,2-4-5-16,2 0 0 0,1-3-2 0,2-2-6 0,7 0 0 16,3-5-5-16,1-2-4 0,3 0-8 15,0 1-3-15,-3-7-5 0,-1 3 2 0,-2 3-2 16,1-1-3-16,-1 2-4 0,0 5 0 0,-6 2-4 15,-4 2-1-15,-7 2-4 0,-11 5-3 16,-17 4-7-16,-1 1-3 0,-2 3-4 0,-1-4 2 0,-3 0 5 16,-2 1 3-16,-11-1 0 0,-2 0 6 0,-3 3 4 0,0-4 3 15,-4 2 9-15,-1 1 0 16,-6-1 4-16,0 1-4 0,1 1 6 0,-3 1 5 0,-3 1-1 16,1-1-2-16,-2 0 2 0,0 2-4 0,-1-1 2 0,-2 1 4 0,1 1-5 15,0 1 0-15,-4-1-2 16,2 0 2-16,0 0-2 0,-3 2 2 0,4-3 3 0,-1 3-1 15,-3 0-8-15,0 0 4 0,0 0 2 16,0 0-2-16,0 0-1 0,0 0 2 0,0 0-6 0,0 0 6 16,0 0-2-16,-13 0-3 0,13 0-12 15,-7 2-2-15,3-2-1 0,4 0-12 0,-6 1-11 16,6-1-16-16,-7 0-11 0,3 1-21 0,1 0-15 0,3-1-32 0,-7 2-137 16,2-2-300-16,5 0 133 0</inkml:trace>
  <inkml:trace contextRef="#ctx0" brushRef="#br0" timeOffset="213702.7347">14935 6476 5 0,'10'-11'229'0,"-3"-2"-17"0,0-1-9 15,-3 0-4-15,2 1-17 0,-3-2-9 0,0-4-1 16,-3 0-13-16,1 5-2 0,-4 1-10 0,2 0-9 15,-3 0-14-15,1 5-12 0,-3 0-13 0,0 1-9 16,-1 2-8-16,-3 2-10 0,-1 0-6 16,-5 3-1-16,-5 1-14 0,-1 5-5 0,-1 1-6 0,1 4-3 15,-2 2-3-15,1 1-3 0,1 2-2 0,5 3-6 0,1-3 9 16,1 2-12-16,5-3-3 16,4-1-1-16,3-2 0 0,4 0-7 0,3 1-3 0,3-4 2 15,4 0 1-15,9 1 0 0,4-6-6 0,7-1 2 16,9-3-1-16,0-4-1 0,3-2-3 0,-1-3 4 15,-2-3 2-15,-4-2-6 0,-11 2 2 16,-1-2 13-16,-3 0 9 0,-1 0 4 0,-4 3 11 0,-4 2 16 0,-6 3 11 16,1-1-7-16,-3 4-8 15,-1-3-6-15,0 3 6 0,-3-1-18 0,-1 1-3 0,-2 1-7 16,-2 1 0-16,5 1-10 0,-15 3 5 0,5 0-4 0,2 1-5 16,-1 3-17-16,2-2-17 0,0 3-16 15,2 0-21-15,3 2-21 0,2 1-22 0,7 2-38 16,0-2-32-16,10 2-48 0,1 0-257 0,7-3-519 15,3-1 229-15</inkml:trace>
  <inkml:trace contextRef="#ctx0" brushRef="#br0" timeOffset="215411.739">16299 6108 56 0,'-2'-6'127'0,"1"1"-18"0,-1 1-2 0,2 0-7 16,0 1-1-16,-1-1-13 0,2 2-10 15,-1 2-3-15,-2-4-8 0,2 4-9 0,0 0-7 16,0 0-1-16,0 0-4 0,0 0-4 0,0 0 3 16,0 0-5-16,0 0-5 0,2 13-2 0,-2-5 0 0,-1 1-4 15,0 3 3-15,-1 3 1 0,-1 7 7 0,3 1-7 16,-4 5 10-16,-3 11 4 0,0 3-3 15,0 20 3-15,-2 1-6 0,1 1 10 0,2 5-4 0,2-2-1 16,-3 4-2-16,4 6-6 0,2-2 4 16,2 5-5-16,2 6-1 0,-3-1-2 0,4-1-3 15,1-1 1-15,-3 1-6 0,4 2 0 0,1 4-1 16,-4 2-3-16,1-1 0 0,3 1-3 0,-1 0 0 0,-2 4 4 16,2 4-3-16,-5-1 0 0,6-2-2 15,-3-5-5-15,1 0-5 0,0-4-3 0,2-5 3 0,-4 0-9 16,1-5-6-16,0-5-5 0,2-4 6 0,-2-4-9 15,1-2-6-15,-4-19-9 0,5 19 7 16,-2-17-4-16,-1 17-5 0,-2-1-3 0,2-17-1 16,-2-1-5-16,2 18-9 0,-1-19-2 0,-1 1-8 15,-1 1-11-15,1-3-5 0,-2 17-4 0,0-19-8 16,-1-3-14-16,2-1-9 0,-1-1-12 0,-1-9-75 0,-1 0-216 0,2-1 96 16</inkml:trace>
  <inkml:trace contextRef="#ctx0" brushRef="#br0" timeOffset="216843.2511">16320 5955 76 0,'0'0'133'0,"-6"-2"-2"16,3 0-4-16,3 2-10 15,-5-1-1-15,3-1-8 0,2 2-6 0,-5-2 1 0,5 2-12 0,-5-2-5 16,5 2-4-16,-4-1-3 0,4 1-15 16,-3-1-2-16,3 1-6 0,0 0-4 0,-5-3-7 0,5 3-1 15,0 0-1-15,0 0-6 0,0 0 2 0,0 0 3 16,-9 2-2-16,9-2-2 0,0 0 3 16,0 0-2-16,0 0 3 0,0 0-4 0,0 0-3 0,0 0-2 15,0 0-1-15,0 0-7 0,0 0-8 16,0 0 9-16,24 1-9 0,-14-1 5 0,4 0-2 15,9 1-2-15,1-1 3 0,14 0-7 16,5-1 1-16,5 0 2 0,21-2-1 0,7 2-1 0,4-2 0 0,8-4 2 0,7-2-2 16,12 2-2-16,-1 0 2 15,9-4-3-15,9 3-2 0,3-2-1 0,3 3 0 16,-2 0 3-16,6 0 0 0,-1-1-1 0,0 7-1 0,1-2 6 0,-9 0 0 16,3 1-3-16,-4 2 1 0,1 0-3 15,-15 2-2-15,1-2 1 0,-14 0-1 0,-8 0-3 16,-9 0 3-16,-5 0-4 0,-28 0 1 15,-3-1-1-15,-4 1-1 0,-10-1-2 0,-1 1 3 0,-2-2-7 16,-4 0-5-16,-6 1 0 0,-3 0-2 0,-1 0-1 16,-4-1-2-16,0 1 1 0,-4 0-1 15,-1-1 2-15,-1 0 3 0,0-1-4 0,-3 1 0 16,0 2 1-16,0-5 3 0,0 5-3 0,-3-4 3 0,3 4-4 16,-3-4-3-16,3 4-8 0,-1-2-13 0,1 2-9 0,-1-3-16 15,1 3 10-15,0 0-1 0,0 0-1 16,0 0-2-16,0 0 0 0,0 0-3 0,0 0 7 15,0 0-12-15,0 0-5 0,0 0 1 16,4 9-1-16,-4-9-6 0,1 3 2 0,-1-3 0 0,3 4 4 16,0-4 0-16,-3 0-5 0,4 3-2 0,-1-3 0 0,0 3 8 15,1-3 1-15,-1 1 4 0,-3-1-9 16,4 1 7-16,-4-1 5 0,4 1 11 0,-4-1 6 0,0 0 14 16,5 1 12-16,-5-1 17 0,0 0 5 15,0 0 8-15,0 0 6 0,0 0 5 0,0 0-4 16,0 0 0-16,0 0 4 0,0 0 5 0,0 0 4 15,-2-7 8-15,2 7 1 0,-3-5 3 0,1 3 4 0,2 2 10 16,-5-3 2-16,4 1-1 16,1 2-2-16,-6-4-4 0,5 2 4 0,1 2 3 0,-4-1-7 15,4 1-1-15,-2-3-6 0,2 3-5 16,0 0-6-16,-3-2-4 0,3 2 0 0,0 0-8 0,0 0 0 16,0 0 1-16,0 0-8 0,0 0-1 0,0 0 4 15,0 0-4-15,6 7 2 0,-5-2-5 16,2-1-1-16,0 4 3 0,-3 0 8 0,4 4 9 15,-2 2-6-15,-1 6 0 0,-1 4-6 0,0 2 6 16,0 9 10-16,-3 1-7 0,-1 5 5 0,1 1-5 0,0 2 0 0,-4 19 3 16,0 5 6-16,3 3-2 15,-3 1 0-15,-1 4-6 0,0 1-5 0,4 2 1 0,0 5-3 16,3-1 3-16,1 10 3 0,0 4-8 0,0 0 1 16,0 3-6-16,0 2 2 0,0 8 2 15,-2 5-5-15,-2-1 2 0,-2 0-2 0,4 5-5 0,-2-2 7 0,2 0 4 16,-1-1-11-16,3-6 0 0,0-2 2 15,3 1-1-15,5-7-1 0,-3-3 1 0,4-5 0 0,-2-5-3 16,1-6-4-16,-1-5-2 0,2-3-3 0,-3-10-4 16,1 0-2-16,-4-23-12 0,1 1 4 0,0-1-7 15,-2-1-7-15,-1-5-2 16,-1-12-3-16,0-1-8 0,0-5-3 0,0-3-7 0,-4-3-8 16,3-4-9-16,-1 1-8 0,2-5-2 0,-1 1-2 15,-1-4-1-15,2-1-9 0,0 0-10 0,0 0-2 16,0 0 0-16,0 0-11 0,0 0 4 0,0 0-3 0,0 0-14 15,0 0-17-15,-7-7-75 0,7 7-234 0,-5-2 104 16</inkml:trace>
  <inkml:trace contextRef="#ctx0" brushRef="#br0" timeOffset="218646.7347">16621 6193 168 0,'3'-10'288'16,"-2"1"-29"-16,-1 0-26 0,-1 2-26 0,-3 0-17 0,-1 0-16 16,-2 0-16-16,-1 3-14 0,-5 0-14 15,-1-1-11-15,-1 2-7 0,-1 0-9 0,1 5-12 0,-1 1-9 16,2 0-6-16,-1 1-8 15,1-1-10-15,-2 4-4 0,6 1-8 0,0 0 1 0,-1 0-11 16,4 0-3-16,1 0-4 0,2 0-3 0,4 5 2 16,0-1-7-16,4 1 2 0,-1 1-7 0,7 2 0 0,3 2 0 15,2-1 3-15,-1 2-8 16,2-3-1-16,2 2-2 0,0-4 0 0,-1 2 2 16,2-3-5-16,-4 3 2 0,-4-5-4 0,3 0 1 15,-4 0-1-15,0-2 3 0,-3 3-1 0,0-2-6 0,-4-1 4 16,-3-2-1-16,0 3 0 0,-3-3-2 0,0 5 4 0,-4-4-1 15,-4 2 0-15,-2-1 0 16,-5-1-2-16,-2 2 2 0,1-3 2 0,-2-2 4 0,-2 2-12 16,8-4-10-16,-1 1-15 0,3-2-12 0,2-1-11 0,1 0-16 0,3 1-21 15,-3-2-41-15,6-3-58 0,1 0-244 16,-1 1-466-16,1-5 207 0</inkml:trace>
  <inkml:trace contextRef="#ctx0" brushRef="#br0" timeOffset="218886.3064">16777 6407 38 0,'0'0'250'0,"7"-1"-30"0,-7 1-25 0,3-1-21 16,-3 1-19-16,9 0-16 0,-2 0-10 0,1 0-12 15,3-2-15-15,1 2-6 0,3 0-13 16,0 0-10-16,1 0-5 0,1 0-15 0,-2 0-33 0,7 2-25 16,-1-2-27-16,0 0-23 0,0 0-34 15,-5-2-27-15,0 4-154 0,-1-2-291 0,2-2 129 0</inkml:trace>
  <inkml:trace contextRef="#ctx0" brushRef="#br0" timeOffset="219161.6373">17091 6269 49 0,'-10'-4'255'0,"-2"0"-20"0,3 2-17 15,1-1-12-15,0 2-16 0,3-1-17 16,-1 0-18-16,3 0-10 0,3 2-22 0,0 0-14 0,-6 4-12 16,6-4-6-16,5 6-9 0,2-1-8 0,0 2-10 0,6 2-2 15,4 4-8-15,1 3-1 0,3-2-10 16,0 1 1-16,-2 3-10 0,-2-1-8 0,-1 2-10 0,0-1-5 15,-2 0-11-15,-7-1-7 0,-1 3-5 16,-5 0-10-16,-4-6 0 0,-4 4-2 0,-4-1-4 16,-2-3-1-16,-4-1-2 0,1 0-10 15,-3-4-3-15,4-2-13 0,-1-1-17 0,1-3-21 0,1-3-24 16,1 0-55-16,3-1-131 0,2-2-331 0,0-5 146 0</inkml:trace>
  <inkml:trace contextRef="#ctx0" brushRef="#br0" timeOffset="219841.6378">17611 6418 128 0,'6'-15'247'0,"-3"2"-9"0,2-4-12 0,-2 0-7 0,-2-1-11 0,-2 4-5 15,1 1-6-15,-1-1-19 0,-2 4-9 16,0 1-14-16,-1 0-15 0,-1-2-13 0,0 2-9 0,-1 3-15 16,-1-2-7-16,0 2-7 0,-3 1-13 0,0 1-6 0,-2 1-8 15,-1 0-3-15,-2 3 0 16,1 1-15-16,0 3-8 0,-2 1 0 0,2 1-3 15,0 1-7-15,0 1-2 0,-2 5 0 0,2 0-1 16,3-1-3-16,1-1-4 0,0 4-2 0,3-2 0 0,1 0-6 16,2 1 6-16,-1 0-8 0,3 0-5 15,0 0 15-15,4-2-18 0,-1 0-7 0,2-3-2 16,0-1-1-16,4-2-5 0,-2 1 4 0,4-1-5 0,5-3 1 0,-2-1 1 16,3-2-3-16,0-1 3 0,4-5 6 15,-5 1-2-15,0-1-1 0,4-7 5 0,-6 4 4 16,3-4 11-16,-1-3 7 0,-1 2 8 15,-5 1 8-15,-1 2 11 0,-1 1 0 0,-2 0 11 0,2 3-5 0,-3 0 10 16,-2 2-3-16,1 0 9 16,0 0-21-16,-2 1-5 0,0-1 7 0,2 3 7 0,-2-2-17 15,0 4-7-15,-2-4-1 0,2 4-9 0,0 0-8 0,0 0-2 16,0 0 0-16,0 0-14 16,-9 10-8-16,6-3-4 0,1 2-16 0,1 3-18 15,-2 1-13-15,5 1-6 0,2 4-10 0,-1-2-22 0,2-3-15 16,3 5-25-16,-2-5-24 0,3-1-25 15,1 0-36-15,3 3-229 0,-3-5-497 0,2-2 220 16</inkml:trace>
  <inkml:trace contextRef="#ctx0" brushRef="#br0" timeOffset="220391.8218">17890 6373 232 0,'3'0'253'0,"-3"0"-18"0,0 0-15 0,0 0-11 15,0 0-24-15,0 0-17 0,0 0-18 16,0 0-15-16,0 0-15 0,0 0-17 0,0 0-21 0,4 1-4 16,-4-1-8-16,-4 6-7 15,2-3-10-15,-1 1-8 0,-1-1-10 0,1 1-4 0,-1-2-9 0,0 0 1 16,0 1-3-16,-1-1-2 0,3 0-1 0,-3 0 1 16,5-2-3-16,-5 0 3 0,5 0-4 0,0 0 0 15,-6-4 0-15,5 2-1 0,-2-1 0 0,2-2 6 16,0-1 3-16,1 3 1 0,0-1-6 0,1 0 0 15,0 1 0-15,-1 0 2 0,0 3-1 0,1-6 1 16,1 3-2-16,-2 3-2 0,1-3-4 16,-1 3 5-16,3-4-6 0,-3 4-4 0,4-1-2 15,-1-1 2-15,-3 2-1 0,6-2 1 0,-6 2-1 0,5 2-1 16,-5-2-3-16,6 0 3 0,-6 0-1 0,0 0 0 16,4-2-4-16,-4 2 2 0,0 0 1 15,0 0 2-15,6 0 1 0,-6 0 1 0,0 0 0 16,0 0 3-16,0 0-3 0,0 0 4 0,0 0-2 0,0 0 0 0,3-2-1 15,-3 2 1-15,0 0-3 0,0 0-6 16,0 0-10-16,0 0-15 0,0 0-10 0,0 0-17 0,0 0-26 16,0 0-37-16,0 0-34 15,0 0-34-15,0 0-53 0,0 0-124 0,0 5-391 0,0-5 173 16</inkml:trace>
  <inkml:trace contextRef="#ctx0" brushRef="#br0" timeOffset="221229.1522">18128 6185 88 0,'4'-4'263'0,"-3"1"-6"15,1 0-19-15,1 0-18 0,-2 2-17 0,-1 1-24 16,3-4-21-16,-3 4-19 0,3-3-12 0,-3 3-6 0,0 0-9 0,0 0-7 16,-2 9-7-16,1-4-13 15,1 3-3-15,0 1-9 0,-3 3-5 0,2 1-9 0,-2 0-3 0,0 7-5 16,-1-2-4-16,1-4-4 0,0-1-3 0,0 2-5 15,2-1-3-15,-3 1-4 16,-2-1-3-16,2-1-2 0,1-1-4 0,-1-3-1 16,1-1-3-16,0-1-2 0,-1-1-4 0,3-1 2 15,-2 0 6-15,0-3-6 0,3 1 0 0,-3 0 17 16,3-3-4-16,0 0 0 0,0 0-2 0,-3-8 1 0,2 1-9 16,1-4 6-16,3-2-2 0,-2-7 7 0,2-1 2 0,4-1-2 15,0 0-7-15,1-1 1 0,2 2-4 16,0-4 1-16,3 3-2 0,1 1-7 0,0 3 5 0,2-1-5 15,-1 3-2-15,-4 6 4 16,2-2-4-16,-2 4-1 0,-1 3-1 0,0 0-3 0,-3 2-2 0,0 2-3 16,1 1 3-16,-2 1-2 15,3 2 4-15,-2 3-1 0,1 5 5 0,-1 0-7 0,0 3 1 16,2 3 1-16,-2 2-3 0,1 2-1 16,-1 0-3-16,0 2-5 0,0-1-5 0,0 0-10 0,0 2-11 15,-1-3-12-15,-2 0-14 0,-1 0-11 0,1-1-23 0,-1 0-24 16,1-7-23-16,-2 0-25 0,-1-4-19 15,-1 0-54-15,3-2-135 0,-2-1-408 0,-1-3 181 0</inkml:trace>
  <inkml:trace contextRef="#ctx0" brushRef="#br0" timeOffset="221420.9541">18149 6296 14 0,'-3'-2'199'0,"3"2"-21"0,0 0-23 0,7-3-12 0,0 1-16 0,3 2-9 16,3-2-11-16,2 2-9 0,5-2-11 15,4-2-10-15,-3 3-12 0,3-1-21 0,0 0-20 16,1-1-18-16,2 1-29 0,-3-4-20 0,4 0-26 0,-4 1-19 0,0-1-116 16,-4-2-220-16,-5 1 98 15</inkml:trace>
  <inkml:trace contextRef="#ctx0" brushRef="#br0" timeOffset="221752.3462">18577 6120 200 0,'0'-12'208'0,"2"3"-5"0,-1 0-15 16,0 1-2-16,-1 2 3 0,0 1-6 16,-1 0-10-16,1 1-13 0,0 1-13 0,0 0-22 15,0 3-15-15,0-3-10 0,0 3-8 0,0 0-8 0,0 0-5 0,0 0-3 16,-1 15-8-16,1-7-2 16,1 1-6-16,-2 3-8 0,2 0 3 0,0 2-6 0,-1-1-5 15,3 3-5-15,1 1 0 0,-1-2-10 0,-3-2-2 16,2 3-3-16,-1-3-4 0,0-1-5 0,-1-2-3 0,2-5 0 15,-2 3-4-15,0-1 3 16,1-4-1-16,-1 2 2 0,2-3 0 0,-1 0 8 16,-1-2 5-16,1 3-2 0,-1-3-2 0,0 0-2 15,9-3 0-15,-5 1-6 0,3-2-4 0,0 1 0 0,0-1 9 16,2-1-13-16,-1 4 1 0,3 1-1 0,-3-3 0 16,1 4-2-16,1 1 3 0,0-2-5 0,3 6 1 15,-1 0 0-15,0 2 15 0,-2 0-13 0,-1 1 2 0,1 2 2 16,-3 0 0-16,0 1-3 0,-4 0-1 15,-1 0-4-15,-4 1-2 0,-3-2-5 0,-5 2-7 0,-6-1-11 16,-4 1-21-16,-5-2-30 16,-12 2-37-16,-8-3-58 0,0-4-69 0,-26 0-216 0,24-9-494 15,-1-3 218-15</inkml:trace>
  <inkml:trace contextRef="#ctx0" brushRef="#br0" timeOffset="223365.4929">16648 6922 129 0,'0'-5'128'0,"-2"2"-3"0,2-3 13 0,0 2-13 0,0-2-2 16,-1 1 11-16,1 0-3 0,0 0-4 0,0 0 0 0,-1 0 1 15,1-3 3-15,0 5 3 16,-2-2-9-16,1-2-4 0,-1 1-9 0,0 1-6 0,-1 2-12 16,-2-3-6-16,-1 0-8 0,-2 2-5 15,0 1-2-15,-5-1-5 0,-4 2-1 0,-4 1-6 0,-3 1-4 16,3 1-5-16,-1 2-6 0,-1 0-11 16,3 1-11-16,2 1 11 0,4 1-11 0,1-1-4 0,-1 2-3 15,0 1 1-15,3 1-4 0,1 0 1 0,3 0-4 0,1 2 1 16,5 1-5-16,0-1 5 15,3 2-6-15,4-2-1 0,5 5 5 0,3 0-8 16,0-1-2-16,6 1 4 0,1-1-2 0,2-2-2 16,1 1 0-16,1 1 4 0,-1-1-4 0,1-1-1 0,-1 1-8 15,-4-1-8-15,0-1-3 0,-8-3-11 0,-2 0-2 0,-3-2 3 16,-1 2 2-16,-2-2 3 0,-2 0 3 16,-4 2 4-16,-2-2 2 0,-5 2 1 0,-2 0 4 15,-3-2 3-15,-7 0-2 0,-3 1 1 0,0-4 2 16,0 1-2-16,0-5 4 0,2 0-1 0,-1 1-3 0,8-2-10 15,-1-2-12-15,2 1-20 16,4 0-27-16,0-2-38 0,3-3-49 0,3 3-59 0,0-5-137 0,3 3-389 16,2-3 173-16</inkml:trace>
  <inkml:trace contextRef="#ctx0" brushRef="#br0" timeOffset="223821.6584">16951 7135 199 0,'0'0'218'16,"4"2"-26"-16,-4-2-23 0,7-2-13 0,1 2-17 0,2-2-15 16,6 2-12-16,5-3-14 0,2 1-8 0,4 1-11 15,-3-1-14-15,3-1-12 0,2 1-9 0,-2 2-11 16,0-1-14-16,0 0-10 0,-2 0-16 0,-1 1-11 0,-4-1-14 15,-5 0-2-15,-2 1-20 0,-4-1-4 0,-4 1-1 0,0 0 4 16,-1-2-6-16,-4 2 2 0,0 0 3 16,-1-4 8-16,1 4 8 15,-11-5 10-15,2 1 1 0,-1 1 30 0,-5-2 17 0,0 3 13 16,2-5 20-16,-1 2 12 0,-1-1 10 0,1-1 10 16,-4-2 10-16,3 2 4 0,4 1 7 0,-2 0 12 15,4 1 1-15,2 0 0 0,-1 2 4 0,3 0-9 0,1 1-10 0,0 0-12 16,1 0-8-16,1 0-13 15,0 0-11-15,2 2-5 0,0 0-3 0,0 0-5 0,0 0-8 16,14 0-2-16,-4 3-4 0,4 1-2 16,2 1-6-16,-2 1-2 0,6 1-7 0,1 3-8 0,-4 0-17 15,1 0-10-15,-2 2-7 0,-5 0-13 16,-3-2-1-16,-1 2 2 0,-2-1-1 0,-1 0-9 0,-2 1-8 16,-3 0 1-16,-4 0-12 0,-2-1-3 0,-2 0-21 15,-1 1-4-15,-3-2-26 0,1-2-10 16,-2 0-30-16,1 0-164 0,-1-2-355 0,3-3 157 0</inkml:trace>
  <inkml:trace contextRef="#ctx0" brushRef="#br0" timeOffset="224318.8274">17824 7049 23 0,'5'-4'302'0,"-1"-4"-22"16,-1 3-19-16,-1-1-25 0,-1-1-19 0,-1 1-19 16,0 0-12-16,-3-1-12 0,-1-2-13 15,0 4-15-15,-3-2-13 0,0 1-12 16,0-1-11-16,0 3-12 0,-3-1-7 0,3 0-12 0,-4 2-10 16,-1 0-1-16,1 0-7 0,1 0-10 0,0 2-2 0,-4 1-7 15,4 0-4-15,0 0 4 0,1 1-14 16,-3 3-1-16,3-2-4 0,-3 5 8 0,1-1-13 15,0 0-4-15,0 3-1 0,1 0 0 0,3 1-4 0,-2 1 0 0,4 1 2 16,0 0 1 0,1 0-7-16,1 0-6 0,0 0 2 0,2 1-3 15,2-1-5-15,-1-1-4 0,3-2 0 0,0-1-1 16,1 1 1-16,3-4-1 0,0 1-1 0,2-2 2 0,-1-1-1 0,2-3 1 16,1 1 0-16,4-4 1 0,1-1 3 15,-2-1-2-15,-1-2 4 0,1-1 14 0,-1-1 7 16,0 2 2-16,-1-4 15 0,-2 2 7 15,-1 0 13-15,-2 2 1 0,-1 1 2 0,0 1 18 0,-2-1-14 0,-1 3-5 16,0-1-2-16,0 1-2 0,-3 1-2 16,3 0-8-16,-2 0-7 0,-1 2-2 0,0 0-5 0,2-3-8 15,-2 3-2-15,0 0-2 0,0 0-10 0,0 0-16 16,-3 10-15-16,0-5-13 0,1-1-12 16,1 5-19-16,0 1-22 0,1 2-13 0,2 2-15 0,1-1-20 15,1 0-28-15,1 0-20 0,3-2-25 16,-1-1-43-16,0-3-182 0,0 0-474 0,2-2 210 15</inkml:trace>
  <inkml:trace contextRef="#ctx0" brushRef="#br0" timeOffset="224671.606">18084 7102 256 0,'3'0'273'15,"-3"0"-28"-15,3-3-23 0,0 2-14 0,-3 1-14 16,0 0-12-16,0 0-20 0,0 0-15 0,0 0-10 15,0 0-10-15,4 4-12 0,-4-2-10 0,-2 2-12 0,1 0-7 16,-2 0-7-16,-1 0-12 0,1 2-2 16,-1-2-10-16,1-1-5 0,2 2-3 0,-2-1-1 0,0-2-5 15,3 0-2-15,0-2 0 0,0 0-7 16,0 0-5-16,0 0-2 0,-7-5 6 0,7 1-11 16,0-1-1-16,3-3-5 0,-2 0-2 0,1 0 2 0,2 0-4 0,-1 1 0 15,1 1 2-15,0-1 3 0,2 2-3 16,-2 0-2-16,2 1 2 0,-2 0 3 15,3 1-9-15,-1-1 1 0,-2 3-1 0,1-1-3 0,0 1 3 16,0-1 0-16,-2 1-6 0,-3 1 0 0,7 0-2 16,-7 0 1-16,4 4 1 0,-4-2-3 0,0 1-9 0,-1 2-6 15,-2-2-7-15,-3 2-9 0,1 1-15 0,-2 0-13 16,0-1-22-16,-2 1-32 16,1-1-44-16,1-1-40 0,0-2-240 0,0 0-477 0,1 0 212 15</inkml:trace>
  <inkml:trace contextRef="#ctx0" brushRef="#br0" timeOffset="225283.5641">18643 6902 69 0,'5'-7'274'15,"-3"0"-19"-15,1 2-11 0,-3-1-14 0,0-1-19 16,-3 1-11-16,0-1-11 0,-3 1-17 0,-2-1-12 0,0 2-19 15,-3 2-14-15,-3-3-9 0,-2 4-8 0,1 1-15 0,-8 1-7 0,2 0-10 16,-3 5-6-16,4 0-9 16,6 0-6-16,0 1-6 0,2 0-6 0,0 2-7 15,2 0 0-15,3 2-4 0,0 1-6 0,3 0 5 0,1 2-7 16,3 1-6-16,3-1-5 0,4 5-1 0,3 0-5 16,1 1-3-16,2-2-3 15,2 0 0-15,4 1-4 0,0-1 5 0,-2-1-10 0,4 1-5 0,-2-2 11 16,-1-1-3-16,-1 0-5 0,0-2 5 15,-6-2-6-15,-1-1-13 0,-2 0 5 16,-3-2 1-16,-3 0 0 0,-1 0 1 0,-4-1 4 16,-2 0 2-16,-7 0-3 0,-8 0-13 0,0-2-13 15,-4 0-12-15,-4-1-16 0,-3-3-19 0,2 0-36 0,-9-2-46 0,8-3-42 16,-11 1-191-16,3-6-434 0,10 2 192 16</inkml:trace>
  <inkml:trace contextRef="#ctx0" brushRef="#br0" timeOffset="226821.678">16501 7654 76 0,'3'-5'290'0,"-3"1"-29"0,3 0-17 16,-2 0-20-16,2 1-17 0,-3 1-15 0,0 2-16 0,2-3-18 15,-2 3-16-15,0 0-13 0,0 0-7 0,0 0-9 16,0 0-6-16,-2 12-9 16,1-1-5-16,-1 1-15 0,-5 6-7 0,2 1-6 0,-1 3-7 0,-1-3-6 15,0 0-5-15,-3 0-6 0,3-1-2 16,0-4-1-16,0 3-7 0,1-4-2 0,-1 0-3 15,3-2-2-15,-3-2-2 0,4-2-4 0,-1 0-4 0,1-1 1 16,0-3 2-16,3 0-3 0,-2 2 1 16,0-3 2-16,2 1 1 0,0-3 13 0,-3 1 0 15,3-1-5-15,0 0-3 0,3-12-4 0,1 4-3 0,-1-7 0 16,4-5 0-16,0-3-2 0,2-1 3 0,-1-2 1 0,2-10 2 16,-1 12-2-16,3-9-2 0,-5 9-6 15,3 2 3-15,0 0-1 0,1 3 7 0,0 2-9 0,-1 4 1 16,-3 0-2-16,3 5 4 15,-6 0-16-15,3 4 7 0,-4 0-7 0,2 3 1 0,0 1 1 16,2 1 0-16,0 5-5 0,-1 0 4 16,2 6 3-16,2 7 0 0,2 2 5 0,-3-1-7 0,0 5 6 15,-1 1-5-15,-1-1-2 0,0 1-8 16,0-1-2-16,0 1-13 0,-1-2-12 0,-2 0-8 0,2 0-10 16,-1-3-12-16,-2-1-22 0,-1-1-22 0,0-5-17 0,1 0-33 15,-1-1-33-15,0-5-45 0,-2-3-192 16,0-1-466-16,0-2 206 0</inkml:trace>
  <inkml:trace contextRef="#ctx0" brushRef="#br0" timeOffset="227002.2078">16476 7788 2562 0,'-6'-2'55'0,"-2"-3"-31"0,2 1-14 15,2 2-9-15,0 0-4 0,0-1-16 0,2 3-8 16,-1-3 1-16,3 3 9 0,0 0 2 0,0 0 3 15,0 0 4-15,0 0-3 0,20 3 6 16,-4-1-10-16,6-1-8 0,5 0-10 0,2-1-19 0,15 0-22 16,-3-1-29-16,1 0-26 0,3-4-48 0,-3 2-141 15,-2 0-343-15,-2-3 152 0</inkml:trace>
  <inkml:trace contextRef="#ctx0" brushRef="#br0" timeOffset="227471.7665">16929 7799 90 0,'-4'-2'252'16,"4"2"-24"-16,0 0-26 0,0 0-26 15,0-4-12-15,0 4-15 0,10-2-20 0,-2-3-12 0,1 3-13 0,5-1-14 16,1-1-4-16,1 1-8 15,7 0-9-15,-7 0-9 0,1 1-16 0,0 0-14 16,3-1-9-16,-6 0-13 0,0 2-4 0,-4-1-4 16,-2 1 6-16,0-1-3 0,-3 1 0 0,1 0 2 15,-1-1 2-15,-3 0 7 0,1-1-2 0,-1-1-5 0,-1 1 3 0,-1-1 1 16,-2-1 2-16,1 1 5 0,-2-3 0 0,-1 0 2 16,-1 1-1-16,0-1 3 15,-1 3-2-15,-1-2 6 0,1 1 4 0,-1 1-2 0,2-1 2 16,1 3 1-16,0-1-2 0,1-1-4 0,-2 2 0 15,4-1-7-15,1 3-6 0,-3-1-5 16,3 1-1-16,0 0 0 0,0 0-1 0,8 5 1 0,0 0-2 16,3 2-7-16,1 1 7 0,6 5-1 15,-1 0 0-15,3-1 1 0,0 5-2 0,-5-3 3 0,2-1-3 16,0 2-1-16,-3-1-3 0,-4-3-6 0,-3 0-3 16,-1 2 3-16,-3-2 3 0,-2 1-3 0,-4 1-4 15,-1 0-4-15,-5-2-1 0,-4 3-9 0,3-2-2 0,-6 0-5 16,-1-1-4-16,3-2-13 15,4-3-13-15,-3 0-15 0,6-2-29 0,1-2-18 0,1 0-27 16,0-2-154-16,5 0-331 0,0 0 147 16</inkml:trace>
  <inkml:trace contextRef="#ctx0" brushRef="#br0" timeOffset="227925.6021">17853 7729 81 0,'3'-9'313'0,"-3"2"-34"16,0 0-20-16,-1 2-22 15,-2 0-16-15,-3-1-12 0,1-1-12 0,-3 3-15 0,1-2-15 0,-2 3-18 16,0 0-11-16,-1-2-11 0,-2 4-13 0,-2-2-13 16,1 3-9-16,0 0-9 0,-1 3-8 0,4-2-10 15,-3 4-4-15,2-1-9 0,-1 3-5 16,0 1-2-16,2 1-8 0,1-1-4 0,0 3-4 15,2 0-4-15,-1 0-5 0,2 1 2 0,0-1-17 0,4 1-8 16,-2 0-6-16,3 0-1 0,0 1-6 16,1-5-5-16,1 0-12 0,1 1-3 15,2-1-1-15,2-2 7 0,-2-1 0 0,2 0-4 0,1-4 6 0,1 1 3 0,3-2 2 16,-2-3 6-16,5 0 6 0,-2-3 8 0,1-1 7 16,1-1 12-16,-1-1 10 15,-2-2 15-15,-1 0 7 0,3 2 23 0,-4-3-11 16,-1 2 15-16,-1 3 4 0,-3 0-2 0,-1 2-7 0,-2-1 0 0,2 2-9 15,0 1-13-15,-2 0 0 16,0 0-5-16,0 0-9 0,-1 3-6 0,0 0-7 0,0 0-3 16,0 0-6-16,0 0-8 0,0 0-13 15,-3 12-9-15,0-4-16 0,2-3-18 0,-1 4-8 16,2 1-13-16,3 1-15 0,1 0-19 0,2 1-18 0,-2 0-23 16,4 0-32-16,2-3-21 0,0-2-38 0,4-1-215 15,-5-3-490-15,5 1 217 0</inkml:trace>
  <inkml:trace contextRef="#ctx0" brushRef="#br0" timeOffset="228240.474">18094 7798 87 0,'1'-2'271'16,"1"1"-20"-16,-2 1-19 0,1-3-18 0,-1 3-11 0,0 0-11 16,3-4-13-16,-3 4-12 0,0 0-19 0,0 0-15 0,3-1-14 15,-3 1-12-15,0 0-11 0,0 0-10 0,0 0-6 16,0 0-7-16,-3 9-8 0,-1-6-6 0,1 0-5 15,0 0-7-15,-1 0-3 0,3-1-4 16,-2-2-5-16,0 4-2 0,0-2-3 0,3-2 0 16,-1 3-1-16,1-3-2 0,-3 1 8 15,3-1-8-15,0 0-1 0,0 0-4 0,-4-8 1 0,2 4 2 16,2 1 13-16,0-3-10 0,2 2 1 0,-2 0-2 0,1-1-1 0,-1 0-4 16,0-1-1-16,3 2-7 15,0 0 3-15,-2-1-3 0,2 1 0 0,3 0-12 16,-2 0-2-16,0 0-11 0,3 0-11 0,-1 1-15 15,-2 0-21-15,3 2-24 0,-4-1-28 0,1 2-25 16,-4 0-17-16,8 5-16 0,-3-2 1 0,-3-1-33 16,0 3-201-16,1-2-432 0,-2 1 192 0</inkml:trace>
  <inkml:trace contextRef="#ctx0" brushRef="#br0" timeOffset="228687.0771">18419 7670 222 0,'6'-9'356'16,"1"3"-23"-16,-3 1-25 0,1 1-18 0,-1 1-20 0,-3-1-27 16,2 2-20-16,0-1-23 0,-2 1-18 15,-1 2-19-15,2-2-23 0,-2 2-17 0,0 0-11 0,0 0-17 16,0 0 3-16,1 9-13 0,-4-2-6 0,0 2-6 16,-1 3-10-16,0 1-4 0,-2-1-7 0,2 2-11 15,-2-1-16-15,1 0 3 0,-1-1-7 0,-1-1 1 16,4-2-3-16,-1-1-4 0,0 1-12 15,-2-2 1-15,2 0-4 0,4-3 5 0,-3 1 1 0,0-1 0 16,3-3 2-16,-1 0 1 0,1-1-2 0,0 0-2 16,0 0 3-16,0 0 9 0,0-13 8 0,4 4 9 15,2-4-8-15,-2-5-6 0,7-3 32 16,-4 1-18-16,2-4 6 0,-1 0 4 0,1-1-12 0,8-6 24 16,-8 6-21-16,1 3 2 0,2-1 0 0,-1 2-1 15,-1 3-7-15,0 0 0 0,-1 8-4 0,-6 2 0 16,4 0-6-16,-4 2-4 0,1 5-7 0,2-2 10 0,-2 1-12 15,-4 2-4-15,7 5-2 16,-3 0 5-16,1 7-3 0,-1 2 3 0,2 6-15 16,-4 1 0-16,1 3 2 0,1-1-9 0,-2 3-6 15,-2-2 3-15,0 0-8 0,-2-1-6 0,2 1-8 0,0-2 0 16,2-1-14-16,-1-2-12 0,-1-5-18 0,0-1-14 0,3-1-19 16,-2-2-10-16,1-3-18 0,-1 2-25 15,1-2-29-15,-1-1-28 0,0-3-15 0,-1 0-245 0,2-2-528 16,-2-1 233-16</inkml:trace>
  <inkml:trace contextRef="#ctx0" brushRef="#br0" timeOffset="228861.2756">18488 7735 99 0,'5'-3'230'0,"0"-2"-25"0,4 1-21 0,3-3-18 0,2 0-18 0,-1 1-23 0,8-1-31 15,-1-1-24-15,1 1-50 16,0-2-52-16,0 0-75 0,0 1-94 0,-4-1-217 0,3-1 96 16</inkml:trace>
  <inkml:trace contextRef="#ctx0" brushRef="#br0" timeOffset="234091.0706">16756 8407 3 0,'0'-9'250'0,"0"-2"-11"0,0 0-8 0,-1-4-6 0,-1 4-6 15,-1-1-3-15,2-1-12 0,-3 1-20 0,1 3-17 16,-3 1-16-16,2 0-14 0,-3 2-15 0,0 0-15 16,-3 2-10-16,3 3-7 15,-3 0-12-15,-2 1-9 0,-2 2-9 0,-2 2-4 0,1 3-10 16,-2 2-5-16,-2 0-2 0,1 4-4 0,1-1-2 0,3 2-6 16,-3 0-5-16,5 0 2 0,0 2-2 15,3-4-8-15,3 0-3 0,0-1-10 0,3 2-10 0,2 0-1 16,2-1 2-16,1 1-5 0,2-2-1 15,5 0 1-15,0 0-1 0,4-1 2 0,5 2-1 0,-1 2-1 16,0-2 9-16,3-2-4 16,-2-1 1-16,-5 0 2 0,1-2-1 0,0 0-3 0,-1 1 5 0,-1 0-2 15,-2 0-1-15,-1-2 5 0,-2 0 6 16,-2 1 4-16,-1 0 1 0,-3-2 2 0,-1 1 0 16,-1 1 0-16,-5 1 5 0,1-1-8 0,-5 0 2 15,-4-1-5-15,-1 0 3 0,-5-2-11 16,0 2-11-16,-1-5-8 0,6 3-10 0,-1-4-17 0,2 0-27 15,-1-5-25-15,6 3-39 0,-1-3-47 0,2 0-228 16,1 0-448-16,1-4 198 0</inkml:trace>
  <inkml:trace contextRef="#ctx0" brushRef="#br0" timeOffset="234511.8084">16882 8561 102 0,'0'0'247'16,"2"2"-24"-16,-2-2-25 0,3 3-17 0,-3-3-19 0,0 0-19 0,0 0-11 15,3 1-13-15,-3-1-12 0,4 1-12 0,0 1-10 0,5 1-6 16,-1-1-9-16,2-1-8 16,4 2-9-16,4-3-7 0,2 0-10 0,2 0-3 15,-6 0-7-15,8-2-1 0,-3-2-3 0,-5 3-5 16,5-4-2-16,-5 1 4 0,-3-2-2 0,-1 3-5 0,-3-1-1 15,-4 1 5-15,0 1 1 0,-2-2-3 0,0 1 1 0,-3-1 1 0,-1 1-4 16,-2-3-4-16,-3 4 1 16,-2-4 5-16,0 3 7 0,-1-1 3 0,-2-2 3 15,-1 1 5-15,1 3 6 0,0-3-3 0,2 2 3 16,1-1 3-16,-1 3 5 0,4 0-7 0,0-2-7 0,1 2 6 16,0-1-12-16,1 1-4 15,3 1-4-15,0 0-1 0,0 0 0 0,0 0-4 16,10 7 2-16,0-5-3 0,3 5-2 0,1-2 0 15,6 2-1-15,-1 2-3 0,-5-1 3 0,6 3-2 0,-6-4 0 0,-2 2-5 16,0 1-5-16,-1 0-20 16,-4 2-11-16,-3 1-18 0,-1 0-17 0,-1 1-25 0,-8 4-21 15,-3 1-28-15,2-7-13 0,-7 2-36 16,1 1-173-16,-5-3-396 0,6-3 176 0</inkml:trace>
  <inkml:trace contextRef="#ctx0" brushRef="#br0" timeOffset="234945.6399">17553 8583 101 0,'7'-2'296'0,"0"0"-52"16,-2 0-30-16,-1 4-18 0,-4-2-25 0,6 1-11 0,-5 2-8 15,-1-3-17-15,-1 3-11 0,1-3-10 0,-6 6-10 16,3-2-13-16,-3-1-8 0,-1-1-10 15,2 1-6-15,-1 0-3 0,0-2-9 0,0 0-5 16,1 2-7-16,0-2-3 0,0 0-4 0,5-1 0 16,-9-2-5-16,4 0-7 0,2-1 4 0,-2 0-4 0,3-2-4 15,-2 0-2-15,2 1 1 0,0 0 0 0,2-1 1 0,-1 0 7 16,2 1-3-16,0-1-2 16,1 1-1-16,3 0-5 0,-2 0 1 0,4 0-1 0,0 0 0 0,0 1-1 15,1-2 5-15,1 4-6 16,1-3-1-16,1 2 1 0,-1-2 1 0,0 2-1 0,-1 1 2 15,-1-1-2-15,-1 0-1 0,-1 0-3 16,-2 0-3-16,0 1 6 0,0 1-7 0,-4 0-3 0,5-1 2 16,-5 1-1-16,0 0-1 0,0 0-1 15,-8 7 4-15,1-4-3 0,-2-2 0 0,-1 5 1 16,-3-3-3-16,2 1-8 0,-2 2-8 0,3-3-10 0,3 1-12 0,-3 1-14 16,3-1-28-16,0-1-33 15,2 1-26-15,3-2-34 0,-1 1-50 0,1 1-174 0,2-4-428 0,2 2 190 16</inkml:trace>
  <inkml:trace contextRef="#ctx0" brushRef="#br0" timeOffset="235491.0665">18029 8616 49 0,'10'-9'226'0,"0"0"-10"15,0-3-1-15,-3 3-11 0,0-2 1 0,-3-1-4 0,2-1-4 16,-5 4-13-16,2 0-9 0,-4-2-2 15,-1 2-9-15,-2 0-13 0,-2-1-17 0,-1 3-6 16,-4-2-5-16,0 2-3 0,-5 2-12 0,1 1 3 16,-5 0-1-16,-1 3-8 0,4-1-13 0,-3 2-6 0,-1 0-5 15,4 2-12-15,2 1 7 0,-1 1-20 0,1 0-3 16,1 1-6-16,1 1 13 0,2 2-24 0,1 0-5 16,0-1-2-16,2 3 1 0,5-2-4 0,0-2-12 0,2 3-5 15,2 0-13 1,0 0-10-16,2-1-2 0,3 0-4 0,4 0-1 0,-3-3 1 0,7 2 3 15,-2-1-2-15,4-3-2 0,-1-3 2 16,1 0 2-16,1 0 4 0,-3-3 6 0,3 0-1 16,-3 0 14-16,0 0 10 0,-6-1 3 0,1 0 13 15,-2 2 3-15,-3 0-8 0,2-1 10 0,-3 2 3 16,1-1-12-16,-1-1 2 0,-2 2 2 0,-1 1-11 0,3-3-2 0,-3 3 0 16,0 0 2-16,0 0-1 15,0 0-9-15,0 0-2 0,-17 3-16 16,14 0-15-16,2 1-8 0,-1 0-8 0,2 1-16 0,2 0-17 15,-1-1-16-15,6 2-25 0,0-2-23 0,2-1-34 0,5 1-22 16,1-4-17-16,8 3-12 0,-2-6-21 16,1 3-177-16,1-4-457 0,-3-2 202 0</inkml:trace>
  <inkml:trace contextRef="#ctx0" brushRef="#br0" timeOffset="236412.2996">18439 8432 337 0,'4'-6'322'0,"-1"3"-22"0,-1-1-26 15,0 1-24-15,0 0-14 0,-1 2-24 16,1-2-12-16,-2 3-18 0,2-3-12 0,-2 3-19 0,0 0-10 16,0 0-11-16,-4 8-11 15,1 1-12-15,-1 0-9 0,-1 2-8 0,-1 4-12 0,-1 3-7 16,-2-2 2-16,4-2-16 0,-4 3-1 0,5-4-5 0,-3-1-6 0,0 0-9 16,4 0 1-16,-1-4-6 15,1 0-3-15,0-4-4 0,-1 2 1 0,4-3-1 0,0 2-5 16,-3-3 2-16,3 0 4 0,-3 1-8 15,3-3-1-15,0 0-1 0,0 0 2 0,0 0-1 0,3-9-5 16,0 1 2-16,1-3-2 0,3-4-1 16,3-4-2-16,0-3 1 0,1 0 1 0,2-2 4 0,3-7 3 15,0-2 11-15,3 2-5 0,-4 8 0 0,4-7-2 16,-3 9 4-16,1 3-6 0,-3 1 5 0,-4 7-4 16,0 0 1-16,0 2-9 0,-2 2 0 15,-1 3 2-15,-1 1-9 0,0 2 4 0,-1 2-7 0,1 2 4 16,0 4-6-16,-1 3 3 0,2 2 4 0,0 7-6 0,0 2 1 15,-2 1 1-15,0 2 0 16,2 1-2-16,0-1 2 0,-3 1-7 0,-1-1-15 0,4 2-7 0,0-3-8 16,-4-2-22-16,4 3-19 0,-3-3-24 15,2 0-28-15,-2-2-36 0,3-1-37 0,-4-7-41 16,2 0-43-16,-3-3-244 0,-2-4-571 0,0-1 254 16</inkml:trace>
  <inkml:trace contextRef="#ctx0" brushRef="#br0" timeOffset="236914.8768">18401 8459 76 0,'-1'-1'248'0,"1"1"-23"0,0 0-24 16,0 0-20-16,8-3-16 16,2 4-13-16,3-1-13 0,9 0-16 0,-1 1-8 0,5-1-10 15,3-2-10-15,-1 1-12 0,10-1-9 16,-8 0-11-16,9-1-18 0,-9 1-13 0,9-4-7 15,-2-1-8-15,-8 1-2 0,-2-1 0 0,0-3 1 16,-6-1 3-16,3-4 7 0,-5-1 11 0,1-5 8 16,-3 1 16-16,-2-3 10 0,-3 2 16 0,-1-1 11 15,-1 4 19-15,-3 0 9 0,-3 5 2 0,-1 0-7 0,0 4-3 16,-2 1-4-16,2 0-1 0,-3 4-19 0,2-1-12 0,-1 1-6 16,-1 2-12-16,0 2-11 15,0 0 3-15,0 0-11 0,0 0-3 0,-8 12-5 0,2-1-6 0,2 3 0 16,-4 5-4-16,1 1 8 15,-1 1-18-15,1 0-7 0,1 3-3 0,0-4-6 0,1-2-5 16,2 1-1-16,0-5-2 0,1-1 3 16,-1-1-1-16,2-5-6 0,0 2-5 0,0-3 6 0,1-2 1 15,0-1-3-15,1 2 7 0,0-3-1 16,2 1 5-16,2-2 0 0,2 1-1 0,1-1-2 0,1 1 3 16,5-1-3-16,0-1-1 0,0 3 7 0,-1-1-3 0,1 0-5 15,0 1 1-15,1 3 3 16,0-1 4-16,-1 1-1 0,-1 1-1 0,-1 0-4 15,-1 0 7-15,-1 2-3 0,-6 0-8 0,2-2 7 0,-6 3-10 16,0-1-9-16,-7 2 6 0,-2-1-18 0,-6 3-3 0,-5-2-15 16,-4 2-13-16,-11 1-13 15,-4-3-14-15,-4 1-21 0,-3-4-25 0,-23-1-28 0,23-4-33 16,-3-2-26-16,-1-2-252 0,-19-1-514 0,21-2 228 0</inkml:trace>
  <inkml:trace contextRef="#ctx0" brushRef="#br0" timeOffset="237521.8808">16782 9039 245 0,'-2'-7'269'0,"-3"0"-19"0,0 0-24 0,-2 3-20 0,-3-1-8 16,2 0-14-16,-5 4-14 0,-4-1-12 0,3-1-13 0,-3 2-10 15,-4 2-13-15,0-1-12 0,0 4-4 0,1-2-14 16,5 4-15-16,-1-3-3 0,-1 1-6 15,3 3-9-15,3 1-8 0,0-2-3 0,1 1-6 16,4-1 0-16,-1 1-8 0,3 1-2 0,1 1-7 0,3-2 0 16,3 6 0-16,3-2-5 0,4-1 2 0,5 3 0 0,3-1-5 15,4 1-1 1,3-2 0-16,0 2-5 0,10 2 4 0,-8-4-5 0,1-1 3 0,-1 0-4 16,-2 0-2-16,-2-1 1 0,-1 1-4 15,-5-2-1-15,-5 2-2 0,-2-3-6 0,-4 1 0 0,-6 0 2 16,0-1-2-16,-5 2-1 0,-4-1 1 15,-3-1 2-15,-4 0-6 0,-3 2-4 0,-3-3-1 16,-3-1 1-16,0-3-3 0,-1 0 0 0,4-1-6 16,-3-2-6-16,-1 1-13 0,5 0-20 0,-1-2-20 0,7-1-26 15,1 0-25-15,3 0-48 0,4 1-44 0,-3 0-181 0,6 0-437 16,1-1 195-16</inkml:trace>
  <inkml:trace contextRef="#ctx0" brushRef="#br0" timeOffset="237941.4477">17025 9269 175 0,'4'-2'298'0,"-1"1"-45"0,1-1-33 0,-4 2-24 0,6 0-19 16,-6 0-16-16,4 3-17 0,-4-3-17 0,10-1-13 15,-3 4-8-15,0-3-15 0,3 0-5 0,3-2-16 16,1 2-18-16,2 0-15 0,-1 0-18 15,5-3-11-15,-4 3-3 0,-1-3-5 0,7 2 0 0,-8-3 2 16,0 1-4-16,0-3-1 0,-2 1 1 16,-4-1 2-16,-1 1 2 0,1-2 0 0,-4 1 14 0,-1 2 3 15,-2-1 8-15,-1-2 9 0,-2 4 6 0,-1-2 8 16,-2 0 11-16,-2 1 7 0,0-1 1 0,-2 1 9 16,2-2-8-16,-3 3-6 0,3 0 9 0,-3-1-8 0,4 2-8 15,1 2-6-15,0-2-3 0,3 1-11 0,-3 0 10 16,5 1-16-16,0 0 0 0,0 6-8 15,5-4 3-15,0 5-9 0,4-1 2 0,1 2-1 16,1 2-4-16,6 2 0 0,-1 2 2 0,0-2-7 0,0 0-1 16,-5-1-4-16,1-1-1 15,0 0-5-15,-5-1-1 0,-2 0-15 0,-2 0-6 0,-1 1-2 16,-4 2-13-16,-2-4-12 0,-3 3-8 0,-3 1-8 0,-5 1-12 16,2-4-16-16,-1 0-20 0,-5-2-15 15,5 0-22-15,-2-4-24 0,0 2-24 0,2-5-186 0,0 0-418 0,5-4 185 16</inkml:trace>
  <inkml:trace contextRef="#ctx0" brushRef="#br0" timeOffset="238244.6851">17574 9295 14 0,'6'-1'314'0,"-2"1"-31"16,2 0-28-16,-6 0-27 0,4 1-22 0,-1 2-21 0,0-2-15 0,-3-1-10 15,0 3-12-15,0-3-14 0,0 3-13 0,0-3-13 16,0 0-10-16,0 4-12 0,0-4-5 0,0 0-7 16,-2 3-13-16,2-3 3 0,0 0-8 15,0 0-9-15,0 0-3 0,0 0-2 0,0 0-6 16,0 0-2-16,2-12 2 0,-2 6 4 0,0 0 4 16,0 0 22-16,0 0-7 0,0 0-8 0,1 2-7 15,1-2-4-15,-2 2 0 0,0 1-1 0,1-1-7 0,0 0-7 16,-1 4 0-16,0-3-8 0,0 3-18 15,2-2-18-15,-2 2-18 0,0 0-14 0,3-2-9 16,-3 2-22-16,5 5-29 0,-2 0-43 16,0 0-35-16,0-2-48 0,0 2-208 0,-1-2-481 0,0 2 213 15</inkml:trace>
  <inkml:trace contextRef="#ctx0" brushRef="#br0" timeOffset="238744.2066">18036 9278 59 0,'-5'-7'284'16,"-2"0"-22"-16,0 0-9 15,1 1-7-15,0-1-12 0,-1 1-12 0,0-1-2 0,0 2-12 16,0-1-15-16,-3 0-12 0,2 1-14 16,-1 1-16-16,1 1-19 0,-3-1-14 0,1 2-5 0,0 1-20 15,-1 2-9-15,1 2-7 0,-1-2-4 0,1 2-8 16,1 1-6-16,-2 1-8 0,0 1-6 0,1 2-1 16,0-1-8-16,3 3-1 0,1 0-5 0,2-2 1 0,0 0 1 15,2 0-15-15,0 1-4 0,2-1-11 16,0-1-3-16,4 1-9 0,-1-1-6 15,2 0-6-15,4-2-4 0,1-1-2 0,-1-1 1 16,6 0-3-16,-1-2 3 0,1 0 1 0,-2-3 1 0,1-2 2 0,-1-2 5 16,1 1 8-16,-3-2 21 15,0 0 18-15,-4 2 13 0,0 0 6 0,-1 0 2 0,-2 1 4 16,-1 1 1-16,0 1-8 0,0 0-2 0,-2 0-3 16,-1 2-3-16,1-3-5 0,-1 3-6 0,0 0 6 15,0 0-8-15,0 0-7 0,-9 8-1 0,4-2 1 0,2 1-19 16,1-1-14-16,-1 1-12 0,1 1-24 0,2 0-21 15,2 1-18-15,1-1-33 0,4 0-30 0,-2-2-31 16,7 1-37-16,2-3-35 0,1-1-246 16,2 0-541-16,7-5 241 0</inkml:trace>
  <inkml:trace contextRef="#ctx0" brushRef="#br0" timeOffset="239031.2439">18467 9091 6 0,'16'-22'295'0,"-4"2"-11"16,-5 3-18-16,1 2-8 0,-6 4-19 0,1 3-16 0,-3-1-18 15,-3 2-8-15,-1 1-14 0,1 0-14 16,-7 2 6-16,-4 0-20 0,-3 3-4 0,-4 0-15 0,-3 3-9 16,3 0-18-16,-3 3-7 0,3 1 1 15,0 1-25-15,1 2-3 0,3 3-10 0,6-2-3 0,0 0-17 16,4 2 9-16,1 2-9 0,3-1-9 0,5 1 9 0,3 3-27 16,7 1-4-16,3-1-8 0,4-1-13 0,3 0-8 15,10 2-7-15,4-1-9 16,-11-3-1-16,2-3-1 0,8 3 2 0,-10-3-2 0,-4-3 2 15,3 0 4-15,-5 1 2 0,-7-5 0 0,-2 0 3 0,-1-1-7 16,-4 1-2-16,-2-1-1 16,-3 0 3-16,-3 0-7 0,-2 1-6 0,-8-1-9 0,-7 0-14 15,-8 0-22-15,-10 1-10 0,-3 1-22 0,0-3-21 16,-1-2-41-16,3 0-58 0,-5 0-164 16,5-2-436-16,9-1 194 0</inkml:trace>
  <inkml:trace contextRef="#ctx0" brushRef="#br0" timeOffset="240922.2565">16756 9726 46 0,'-1'-4'232'0,"-1"1"-3"15,2 0 1-15,0 3-17 16,0-4-13-16,0 4-15 0,-3-4-14 0,3 4-24 0,0 0-13 16,-1-2-10-16,1 2-6 0,0 0-7 0,0 0-6 0,-7 11-12 15,3-3-4-15,-2 3-11 0,-1 3-4 16,-3 4-9-16,3 1-6 0,0 1-5 0,-3-1-6 0,-1 1-4 16,4 0-8-16,-3-2-1 0,0 0 1 15,3 0-4-15,2-4-3 0,-1-2-6 0,0 1 0 0,2-3-3 16,1-1-3-16,-1-3-1 0,1-1-2 15,2 0 3-15,-2-2 5 0,2-1 4 0,-1 1 8 0,2-3-7 16,0 0-3-16,0 0-2 16,0-9-3-16,0 0-2 0,2-2-3 0,2-8-1 0,-1-3 0 15,1-4 0-15,0-7-3 0,3-3-4 0,-1 2 1 0,2-3 2 16,2 3 4-16,-1-1 5 0,-2 11 6 16,1 3 6-16,3 1 1 0,-4 2 1 0,1 5-2 0,-1 3 0 0,0 2-10 15,-2 4-4-15,2 1 0 16,-3 2-1-16,5 3-7 0,-1 2 5 0,1 6-1 0,1 0-4 15,2 6 1-15,0-1 1 0,-1 3-4 16,-1 2 2-16,1-2-4 0,-3 4 1 0,2 2-2 0,1-1-3 16,0 1 7-16,2 8-2 0,-4-10-3 0,-1 1-20 15,2-3-12-15,0-1-2 0,0 1-10 0,-1 0-17 16,-2 0-19-16,-2-7-23 0,1 0-27 0,-2-1-32 0,-1-2-29 16,1-4-45-16,-3 0-221 15,0-2-492-15,-1-1 218 0</inkml:trace>
  <inkml:trace contextRef="#ctx0" brushRef="#br0" timeOffset="241131.3059">16680 9845 45 0,'-3'-3'244'15,"1"0"-29"-15,0 2-29 0,2 1-20 16,0 0-9-16,0 0-13 0,0 0-13 0,7-1-12 0,0 1-8 15,4 1-13-15,4 0-15 0,1 1-17 0,8-1-13 16,0 2-20-16,3-2-22 0,-1 0-29 16,2 1-40-16,1-1-38 0,1 2-71 15,-3-3-88-15,0 0-274 0,0 0 121 0</inkml:trace>
  <inkml:trace contextRef="#ctx0" brushRef="#br0" timeOffset="241551.338">17164 9871 46 0,'-3'-1'280'0,"3"1"-29"0,-5-1-27 0,5 1-20 0,0 0-13 0,0 0-8 16,0 0-18-16,11-5-15 0,-1 2-21 0,4 2-10 0,3-2-1 15,4-3-13-15,-1 4-12 0,3 0-10 16,-2-3-5-16,1 1-8 0,0 3-9 0,-2-3-4 0,3 0-5 15,-8 3-9-15,1-1-4 0,5 0-4 16,-8 0-4-16,-2 0-2 0,-3 1-1 0,0 1-4 0,-2 0-3 16,-2-3 1-16,0 3-2 15,-4 0-3-15,2-3-1 0,-2 3-3 0,0 0-3 0,-9-6 5 16,1 2-5-16,1 2 9 0,-1-2 7 0,0 2 3 16,-1-1 2-16,1-1 5 0,1 2 4 0,1 0-1 15,3 1-6-15,-1 0-2 0,1 0-5 0,3 1-1 0,-7-3-4 16,7 3 1-16,0 0-1 0,0 0-4 15,0 0-2-15,0 0 2 0,14 9-6 0,-5-4-3 16,-1 2 4-16,4 0-3 0,-2 0-3 0,1 3 5 16,5 2-2-16,-7-1 0 0,0 0-4 0,-2 0-12 0,-2 2-20 15,-1-2-6-15,-2 3-17 16,-2-1-15-16,-2 2-13 0,-4-3-15 0,-1 2-17 0,-1-3-28 16,0 1-27-16,-1-2-26 0,0 0-57 0,-2-3-145 0,3-2-425 15,0-3 188-15</inkml:trace>
  <inkml:trace contextRef="#ctx0" brushRef="#br0" timeOffset="241892.5682">17840 9944 3345 0,'5'-3'-16'16,"-2"0"11"-16,-2 0 9 0,-1 3-7 15,0 0-2-15,0 0-5 0,0 0 12 0,-13 6-8 0,6-1 0 16,2-1 0-16,-5 2 3 0,3-2-1 16,0 2 1-16,-2-1-1 0,2 2-1 0,-1-2-1 0,3 0 8 15,-1 0-7-15,3-2 1 0,0 0 3 16,0-2-3-16,-1 4 2 0,1-4 3 0,3-1 0 0,0 0-2 16,0 0 2-16,0 0-3 0,0 0 4 0,6-11 2 0,-2 2-3 15,1 1 5-15,3-3 10 0,-4 4 4 16,0-2-5-16,2 2-2 0,-2-2-1 0,1 2-1 0,-3 3 1 15,1-1-1-15,-2 1-10 0,2 2 0 16,-2 0-12-16,-1 2-7 0,0-3-5 0,0 3-12 0,0 0-12 16,0 0-18-16,-7 7-18 15,6-3-31-15,-3-1-24 0,2 3-34 0,1-2-31 16,-2 3-210-16,2-1-445 0,1-3 198 0</inkml:trace>
  <inkml:trace contextRef="#ctx0" brushRef="#br0" timeOffset="242739.2829">18308 9829 177 0,'-4'-9'284'0,"-2"5"-20"0,2-5-7 0,1 3-12 0,-1 2-5 16,0-3-10-16,0 4-7 0,-2-2-17 0,-1 0-20 16,-2 0-7-16,1 0-15 0,-2 2-18 15,0 1-7-15,-1 1-7 0,-5 0-14 0,1 2-14 0,-1 1-10 16,1 3-2-16,-6 1-5 0,3 4-12 15,1-1-1-15,3-1-23 0,1 1-3 0,0 1-3 0,2 5-1 16,1-3-5-16,4 1-4 0,4 0-1 16,0-4-13-16,2 2-15 0,3 0-18 0,3 0 0 0,1-1-14 15,4-1-7-15,3-2 4 0,-1-1-8 0,8-2 10 0,0 0-9 16,0-4 1-16,0-4 2 0,-4 3 5 16,0-3 6-16,-3-1-2 0,0-1 13 0,-1 0 7 0,-6 2 13 15,3-1 8-15,-3 1 9 0,-3 1-1 16,0 1 3-16,-1-1-3 0,0 1-5 0,-2 0-1 0,-1 2 7 15,0 0-17-15,0 0 0 16,0 0-1-16,0 0-3 0,0 0 2 0,0 0-4 0,-8 5-9 16,6-1-10-16,2-4-8 0,3 7-9 0,0-3-10 15,6-2-8-15,0 4-11 0,6-3-10 0,0-1-4 16,5-2-1-16,2-2 2 0,2 2 2 0,0-6 6 0,-3-1 9 16,3 0 7-16,-4-4 10 0,-2-2 19 15,-1 0 23-15,1 1 21 0,-8 1 18 16,0 1 14-16,-3 0 16 0,-1 4 9 0,-2-1 3 0,-1 4-1 15,0-1-12-15,-2 2-5 0,-1 2-5 0,0 0-11 16,0 0-4-16,-10 13-1 0,2-2 0 16,-5 5-4-16,3 0-6 0,-4 1 0 0,0 1-9 0,1 0 2 0,2 0-4 15,0 0 0-15,5-5 5 0,-1 0-9 0,2-1-1 16,2-2-10-16,-1-3 3 0,1 1-10 16,1-3-8-16,1-2-1 0,-2 2 3 0,3-5 1 0,2 1-9 15,-2-1-7-15,5-6 8 0,-1-2-2 16,3-3 0-16,0-7 0 0,3-4 2 0,0-1 4 0,1-2 3 15,2-10-3-15,1-1 4 0,-3 0 3 16,5 2 5-16,-3-1 1 0,-2 11 5 0,0 2 7 0,0 1 4 16,2 3 1-16,-2 2-7 0,-1 6-1 15,-1 3 1-15,0 1-5 0,-3 3-8 0,1 1 9 16,2 2 0-16,0 2-5 0,-2 3-2 0,3 4-4 16,0 3 9-16,1 5-4 0,-1 4-5 0,-1 3 1 15,-3 1 5-15,0 0 0 0,-1 11-3 0,-2-1-14 0,-1-9-17 16,1 1-21-16,-1-2-20 0,0-2-25 15,-2 3-26-15,2-2-34 0,-1-3-41 0,2-6-39 16,-3-1-76-16,1-3-168 0,-1-5-518 0,0-1 229 16</inkml:trace>
  <inkml:trace contextRef="#ctx0" brushRef="#br0" timeOffset="242882.8267">18612 9920 42 0,'3'-4'205'16,"4"1"-35"-16,2-2-31 0,7 1-19 0,4-1-19 0,7 0-18 16,-2-1-18-16,1 0-16 0,1 2-33 15,1-3-33-15,-2 3-58 0,-2-2-75 0,0 3-162 0,-3-2 72 16</inkml:trace>
  <inkml:trace contextRef="#ctx0" brushRef="#br0" timeOffset="243525.1266">16939 10624 74 0,'0'-7'339'0,"2"0"-26"0,-1 2-15 16,-1 2-15-16,1-2-19 0,-1 2-27 0,0 1-20 0,0 2-24 15,0-4-22-15,0 4-18 0,0 0-12 16,0 0-20-16,0 0-10 0,-2 12-11 0,-1-2-6 0,-1 2-10 16,-1 1-7-16,0 7-5 0,-2 1-8 0,1-2-11 0,-1 1 8 15,1-1-18-15,-1-2-2 0,0-2-10 16,4-2-1-16,-3-1-9 0,2 0-4 0,0-2-7 15,1-4-5-15,0 2-7 0,2-5 5 0,-1 1-3 16,2-1 0-16,-1-2 2 0,1-1-4 0,0 0-4 0,4-8 7 16,-2 0-2-16,2-1-1 15,3-9-2-15,0-2 3 0,-1-4-1 0,5-9 5 0,-4 7-4 16,6-11 0-16,1 3 4 0,3 1 16 0,-3 9 8 0,-1-1 1 16,2 5 9-16,-1 2 1 0,3 4-14 15,-7 4 3-15,0 3 0 0,-2 4-7 0,1 1-2 16,-1 3-5-16,-1 3 7 0,3 2-6 0,-1 3-1 15,-1 2-1-15,2 7 3 0,-3 0-5 0,2 1-1 0,-3 1 0 16,3 1 3-16,-3-1-19 0,1-1-18 16,-1 0-13-16,-4-5-9 0,4 0-23 0,0 0-14 0,-1-1-31 15,1-1-29-15,-1-4-29 0,-1 1-33 0,2-3-26 0,-3 0-262 16,-1-2-534-16,0-1 237 0</inkml:trace>
  <inkml:trace contextRef="#ctx0" brushRef="#br0" timeOffset="243717.5437">17015 10728 2755 0,'-9'-2'161'0,"0"-3"-87"0,1-1-16 0,3 0-20 0,-3 2-16 16,2 1-3-16,2-2-7 0,1 3-6 0,1-1 8 0,1 1-6 0,1 2 0 16,5-5 0-16,3 1 1 0,1 1-1 15,5 0 0-15,7 0-12 0,4-1-15 0,-1 2-20 0,0 2-30 16,1 0-32-16,3 1-43 15,1 2-44-15,-2 0-71 0,-1 1-139 0,-2 0-431 0,2-2 191 16</inkml:trace>
  <inkml:trace contextRef="#ctx0" brushRef="#br0" timeOffset="244132.3678">17397 10702 6 0,'0'0'278'0,"-6"-2"-42"0,6 2-37 0,0 0-21 16,0 0-18-16,0 0-20 0,14-1-11 15,-1-1-14-15,3 2-13 0,6-1-7 0,1-1-19 0,0 0-10 16,2 0-16-16,0 0-14 0,0-3-3 0,2-1-4 0,0 2-1 16,-6-1-4-16,1 0-3 15,-1-4 12-15,-5 5 0 0,-5-4 6 0,2 0 3 0,-2 2 12 16,-5 1 7-16,1-1 4 0,-3 1 5 0,-1 1 7 15,0 0-1-15,-3 0-5 0,0 0-2 0,-3 1 6 16,2-1 2-16,-2 0 3 0,0 2-2 0,0-2-10 16,3 4-5-16,0 0-9 0,-4-3-2 0,4 3-11 0,-6-2 6 15,6 2-10-15,0 0 0 16,0 0-6-16,3 9-8 0,0-6 1 0,1 4-4 0,0-3 1 16,0 3-4-16,2 1-1 0,1-2 2 0,-1 0-6 0,-3 0 1 15,2-1 9-15,-2-1-16 0,0 1 0 16,0-2 1-16,-2 2-4 0,0 0 5 0,-2 0-3 0,-2 0 2 15,-1 3-9-15,0-4-1 0,-3 3-14 16,0-1-14-16,0-1-15 0,-3 0-23 0,3 1-16 0,0-1-32 16,-3 0-27-16,3-1-36 15,3-2-20-15,-1 1-35 0,1 0-187 0,0-1-457 0,2 0 202 0</inkml:trace>
  <inkml:trace contextRef="#ctx0" brushRef="#br0" timeOffset="244422.5725">18053 10644 6 0,'6'-1'390'16,"1"-1"-41"-16,-3-1-40 0,-1 2-27 0,1-1-29 0,-1 2-28 15,-3 0-20-15,0 0-23 0,6 3-17 16,-6 0-17-16,0-3-13 0,0 6-14 0,-3-3-10 0,3 1-8 16,0-1-15-16,0 1-8 0,-3-2-13 0,3-2-2 15,0 3-10-15,0-3-4 0,-3 2-6 0,3-2-4 16,0 0-9-16,0 0-4 0,0 0-2 0,0 0-6 0,3-11 2 15,-3 6-2-15,3 0-2 16,-3-1 2-16,0 0-5 0,1 1-1 0,2 1 5 0,-3 2-8 16,0-1 1-16,0 1-3 0,0 2-1 15,0-6-8-15,3 5-11 0,-3 1-20 0,0 0-13 0,0 0-20 16,0 0-25-16,0 0-25 0,4 7-31 16,-1-4-36-16,-2 1-46 0,1 1-247 0,-1-1-514 15,0-1 227-15</inkml:trace>
  <inkml:trace contextRef="#ctx0" brushRef="#br0" timeOffset="244862.0318">18719 10262 4454 0,'0'-8'99'0,"3"-6"-84"0,-4 0-14 0,-1 1-30 0,2 1 14 0,-3 6 1 0,3-2-12 15,0 1 17-15,0 3-1 16,-1 2 3-16,1 2-6 0,0 0 15 0,0 0-9 16,0 0 4-16,-6 9-4 0,6-3 5 0,-1 5 2 0,-2 2 0 15,3 1-3-15,0 0-1 0,-1 7 2 16,-1 0 1-16,2-1 4 0,0 2-8 0,0 0-3 0,0-1-14 0,-1-2-11 16,-2-3 0-16,3-5-9 0,3 1-3 15,-2 1-2-15,-1-4 1 0,0-1-1 0,3-1 3 0,1-1 0 16,1 2 6-16,0-4 3 0,4 0 1 0,4-1 3 0,0 2 7 15,3-4 2-15,0 2 1 16,7 0 3-16,-1 1-1 0,0 2 4 16,1-3 1-16,-1 1 3 0,-2 0 12 0,-5 0 10 0,8 0 4 15,-8 2-2-15,-1-3 5 0,1 3 7 16,-6 0-8-16,0-1-3 0,-2 3 4 0,-2-1-3 16,-2 2 10-16,-3-2-10 0,-3 1-7 0,-5 2 3 15,-9 1-13-15,-3 0-13 0,-6 0-16 0,-10-1-11 0,-6-3-11 16,-3 2-11-16,-1-6-11 0,-21-1-12 0,18-3-11 15,-3-3-13-15,-18-5-4 0,-1-2-19 16,5-4-20-16,18 6-5 0,-21-11-28 0,0 2-248 0,-4-2-469 16,-3-4 208-16</inkml:trace>
  <inkml:trace contextRef="#ctx0" brushRef="#br0" timeOffset="245589.038">16222 9576 131 0,'0'0'201'0,"0"0"-13"0,0 0-5 15,0 0 0-15,0 11-12 0,0-4-5 0,2 7-1 0,-1 0-15 16,2 8-9-16,0 2-13 0,1 11-9 16,0 6-4-16,-1 0-11 0,1 3-11 0,-1 19-2 0,0 0-10 15,-2-1-3-15,1 3-7 16,-1-21-9-16,-1 30-9 0,3-5-2 0,0 2-6 0,-3-1 0 15,0 1-1-15,0-1-10 0,-3 0-13 0,-1-1-8 16,2-4-12-16,-2 1-7 0,0-21-2 0,-3 17 4 16,0-21-3-16,0 0 1 0,0 0-5 15,1-5 2-15,1 2 0 0,0-11-5 0,1-1 7 0,0 1 2 16,1-4-1-16,-1-2-1 0,2-2 3 0,1 0 0 0,0-7 1 16,1 0 1-16,0-4-2 15,1-2 4-15,0 1-1 0,1-2-2 0,1-1 2 0,1-1 2 16,0 1-2-16,0-3 3 0,2 0-3 15,4-1-3-15,-3 0 4 0,4 1 0 0,-1-1 3 0,-2 2-1 16,8-2-1-16,-3 0-3 0,-1 1 3 16,4 1-6-16,4 1 4 0,1-2-8 0,1 3-3 0,2-1-11 15,0-2-1-15,4 0-8 0,12-2-4 16,2 0-13-16,4-1-8 0,2 0-10 0,21-1 4 0,4-1 23 16,1-1 28-16,6-1 9 0,4-1 3 0,5-3 0 0,1-2 1 15,6 1-8-15,7-2-12 0,0 2-16 16,0-1-13-16,1-1-14 0,1-2-33 0,1-3-20 15,-2 4-30-15,2-2-164 0,-9 0-334 0,6-1 147 16</inkml:trace>
  <inkml:trace contextRef="#ctx0" brushRef="#br0" timeOffset="246321.4386">19806 10760 106 0,'9'-3'274'0,"-5"-1"-27"0,3-1-23 0,-3 3-22 0,2-1-21 0,-2-1-9 16,0 2-12-16,-1-2-12 16,2-1-11-16,0-1-6 0,1 3-13 0,-2-2-7 0,2 0-8 0,1 0-13 15,-3 0-12-15,3 1 2 0,-1-1-15 16,-1 3-6-16,-1-1-9 0,1-2-5 0,2 1-3 16,-3 3-5-16,2-4 8 0,-1 1-14 0,-2 2-5 0,3 0-2 15,-4-3-6-15,3-2 3 0,-1 0 3 0,0-1 1 16,0-1 1-16,-1-2 0 0,3-1 4 0,-3-1 7 15,-1-1-4-15,0-1 1 0,1-7 15 16,-2 2-9-16,0-1-1 0,-1-3 2 0,3 0-5 0,-3-1 1 16,0-12-3-16,3 3-8 15,-3-4 12-15,1 0-14 0,1 1-5 0,-1-4 0 0,2 3-9 0,-1 1-11 16,-1 0-12-16,-1 11-18 0,0 2-7 0,0-1-15 0,-3 4-16 16,0 0-16-16,0 1-19 15,-4 3-7-15,-1-2-10 0,-2 4-20 0,-4-1 5 0,1-1-12 16,-2-2 2-16,1 2 0 0,-4-1 2 15,1-3 7-15,-3 2 9 0,0 0 13 0,3 0 19 16,0 1 7-16,5-4 12 0,-2 4 3 0,4-1 15 16,3-1 6-16,0-1 12 0,3-2 0 15,2-1 2-15,2 0 13 0,-1-3 1 0,2 0 14 16,5-11 8-16,-3 4 8 0,1-1 20 0,-2 9 12 0,3 1 14 16,-2 2 22-16,1 1 12 0,-1 4 9 0,-1 7 0 0,-2-4 1 15,1 10 2-15,1-4-10 0,-2 5-9 16,0-3-9-16,0 2-16 0,0 5 0 0,0 0 9 0,0 0 0 15,0 0 0-15,0 16-8 0,-2-5-3 16,-1 8-2-16,0 1-2 0,1 5 1 0,0 1-4 0,-3 12 8 16,3 6 1-16,1-1-4 0,-1 21-3 15,-1-19 2-15,1 24-6 0,0 0-1 0,2 1-3 16,0 2-5-16,-4 2 3 0,1 1-9 16,3-3-15-16,-4-3-5 0,1-1-10 0,-4 0-13 0,6-2-5 0,-5-4-9 15,3-20-9-15,-3 4-11 0,1-4-4 0,0 0-3 16,1-2-3-16,-2-2 0 0,6-13-1 0,-2 2-3 15,-1-7 4-15,1 1 2 0,2-4 11 0,-1-2 1 16,0-6 7-16,-1-2 3 0,2 3 6 16,-1-6 6-16,-1-1-2 0,2 0 1 0,0-3 8 15,-4 2-3-15,4-2 5 0,0 0-5 0,-6-7 5 16,6 7-4-16,-4-4 1 0,1 1 3 0,0-1-5 0,-1 1-18 16,0 1-16-16,-4-1-21 0,-1-2-19 0,-1 1-25 0,-2 1-47 15,-1-2-88-15,-1 1-274 0,1 1 122 16</inkml:trace>
  <inkml:trace contextRef="#ctx0" brushRef="#br1" timeOffset="253091.5877">18425 7717 16 0,'0'0'132'15,"0"0"-2"-15,0 0-17 0,0 0-9 0,0 0-4 0,0 0-16 16,0 0-7-16,0 0-6 0,0 0-8 0,0 0-1 0,0 0-18 16,0 0 0-16,0 0-3 0,0 0-10 0,0 0 1 15,0 0-2-15,0 0 0 0,0 0-4 0,0 0 0 16,0 0 1-16,0 0-4 0,0 0 0 0,0 0-3 0,14 5-2 16,-10-5-6-16,2 0 0 0,1 0-1 15,1 1-6-15,2-1 7 0,-1 0-6 0,-1-1-5 0,2 2-3 16,1-2-3-16,-1-1-4 0,1 2 1 15,-1 0 5-15,0 0-3 0,-1 0-2 0,-1-1-3 0,-1 1 11 16,0-2-1-16,-1 2 6 16,-1 0 10-16,-5 0 5 0,7 0 7 0,-4 0 3 0,-3 0 0 15,5-1-1-15,-5 1 2 0,0 0 1 0,0 0-1 0,0 0 1 0,0 0 3 16,-8-4-2-16,4 1 1 16,4 3 0-16,-8 0 2 0,8 0-5 0,-7-1 0 15,7 1-7-15,-7 0-2 0,7 0-6 16,-6 0 4-16,6 0-5 0,-4-2-11 0,4 2-10 0,0 0-11 15,0 0-16-15,0 0-18 0,0 0-40 0,0 0-46 16,0 0-140-16,0 0-298 0,0 0 132 0</inkml:trace>
  <inkml:trace contextRef="#ctx0" brushRef="#br1" timeOffset="255321.6912">19012 6217 162 0,'-7'-2'174'0,"7"2"-14"0,-3-2 0 0,3 2-7 16,0 0-16-16,-3-2-14 0,3 2-4 15,0 0-18-15,-6-2-11 0,6 2-7 0,-1-2-4 16,1 2-16-16,0 0-1 0,0 0-3 0,0 0-5 0,0 0 0 15,0 0-7-15,0 0 7 0,0 0-1 16,0 0 1-16,0 0 5 0,-4-1-2 0,4 1 1 16,0 0 1-16,0 0 2 0,0 0-6 0,0 0-5 15,7-4-1-15,0-1-7 0,7-1-7 0,0 1-3 16,9-3-1-16,6 1-8 0,13-4 1 16,2-1 0-16,26-3-1 0,-3 0-4 0,5 2-5 0,0-1 2 15,4 0-4-15,-2-1-3 0,2 0-4 0,1-1-1 0,0 0-8 16,-7-4 0-16,-1 2-2 0,-1 1 0 15,-23 1-3-15,2 0 1 0,-5-1 0 0,0-1 1 0,-4 1-1 16,-4 0 2-16,-9 3 2 0,-4 1-2 16,2 0 3-16,-2 0 0 0,-8 3 1 0,-1 3-3 15,1-2 3-15,-2 1-2 0,-5 3 1 0,0-1 0 16,-4 1-3-16,4 2-2 0,-5 0-5 0,1 0-10 0,-2 3-7 16,-3-4-2-16,3 4-4 0,-7 0-9 0,7 0-8 0,-8 4-10 15,3-3-25-15,-2 3-2 16,0 0-32-16,3 1-33 0,-2 1-169 0,-1-3-349 0,3 1 156 0</inkml:trace>
  <inkml:trace contextRef="#ctx0" brushRef="#br1" timeOffset="256471.0125">18718 7676 134 0,'-4'-1'171'0,"4"1"-12"0,-2-3-12 16,2 3-9-16,-1-4-7 0,1 4-9 0,-2-5-12 0,4 1-9 0,-1 0-5 15,3 1-17-15,-1-4-2 0,4-1-8 16,0 1-8-16,0-4 1 0,1 0-10 0,4-5-2 16,1 1-9-16,0 1 0 0,1-4-4 15,-2 0 1-15,5-1 1 0,-3-2-2 0,3-2-7 16,6-5-3-16,1-1 3 0,-2 1-1 0,2-2 0 0,1-1 1 0,-1-1-1 16,0-1-4-16,2-4-1 0,0 3-2 15,2-4 3-15,13-12-6 0,-16 15-3 0,5 2 3 16,-1-3-2-16,10-17 2 0,-14 21-3 15,3-3 0-15,2 2-2 0,12-15-6 0,-13 14 2 0,1 2 4 0,1-2-9 16,-1-1 4-16,0 0 2 16,-1-1 1-16,1 4-3 0,-1 2 0 0,-1 5-2 15,1 0 0-15,-10 6 6 0,4 1-2 0,-3 3 0 16,2-1-3-16,-1 3 1 0,2-3-4 0,-4 3 2 0,1 3 1 16,3-2-4-16,-4 2 1 0,2 1-2 0,-1 0 0 0,1-1-3 15,-2 1 5-15,-1-1-3 0,-4 2-4 16,6-1 7-16,-1-1-2 0,0-1-1 0,-2-2-4 0,0 2 4 15,1-1-3-15,-3 1 5 16,1-2-3-16,-2 0 1 0,4 0-2 0,-2-1-3 16,-4 0 1-16,4 1 2 0,-2-2-1 0,0 1-2 0,-4 3-1 0,1 1 3 15,3-4-1-15,-4 1 0 0,0 3 4 16,-2-3-4-16,1 1 3 0,2 0-2 0,-4 1 0 16,0 1 0-16,-1 2-2 0,1-1 0 0,-3 1 3 15,3 0-1-15,-1 2-1 0,0 0 1 0,-1 0 0 16,-1 0 2-16,2 0-1 0,1 2-5 0,-3 0 4 15,0-2 0-15,4 3 3 0,-6-3-3 0,3 4 1 0,-1-2 0 16,0 1 0-16,0-1-5 0,-1 1-2 16,3 1 4-16,-1-2 4 0,-2 1-1 0,1 1 0 15,2-2 0-15,-2 2 1 0,-1 0 1 0,1-1-3 0,-1 1 1 16,1 0 1-16,-1 0-4 0,0-1 3 16,0 1-2-16,-2-1 2 0,3 0-1 0,-2 2-1 0,-2 1 3 0,1-5 2 15,2 3-4-15,-3 2 2 16,3-2-1-16,-2-1 1 0,-1 3-1 0,0 0-1 15,0-3 1-15,0 3-2 0,0 0 6 0,0 0-5 16,3-2 1-16,-3 2 2 0,0 0 2 0,0 0-5 0,0 0-3 16,0-5 2-16,0 5 2 0,0-2 2 15,0 2-2-15,-1-4-2 0,1 4-8 0,-3-5-5 0,0 4 3 16,3 1-1-16,-3-4 5 0,3 1-4 16,-3 1-1-16,-1-2-1 0,4 2 4 0,0 2-12 15,-4-2-6-15,1 0-1 0,0-1-3 0,3-1-7 16,-4 2-5-16,4 1-11 0,-3-2-16 0,-1 0-25 15,4 0-22-15,-3 1-40 0,3-1-141 0,0 3-321 0,-5-7 142 16</inkml:trace>
  <inkml:trace contextRef="#ctx0" brushRef="#br1" timeOffset="259370.6657">19380 8423 191 0,'0'0'172'0,"0"0"-19"0,-1-4-14 0,1 4-17 0,0 0-11 16,0 0-10-16,0 0-12 0,0 0-7 0,0 0 1 0,0 0-7 16,11 10 0-16,-6-5-9 15,2 2-5-15,2 1-4 0,1 1-7 0,2 1-1 16,5 3-5-16,2 3 3 0,0-1-8 0,2 4 2 15,10 5-4-15,-1 1 2 0,4 1-7 0,2 2 2 0,2-1-1 16,17 14-2-16,-1-4-1 0,-1 0-3 0,2 1-5 16,-1 0-2-16,3 4 2 0,3-6-1 0,-1 1-10 15,0 0 2-15,-18-9 0 0,19 11 3 0,1-4 4 0,-2 6 3 16,2-6 4-16,-1-1-3 0,2 3 1 16,-3-4-4-16,-1-1-1 0,-20-9-2 0,4-1-3 0,0 1-6 15,-2-2-11-15,-1-1 4 16,-4-3-12-16,-11-2-5 0,0-4-14 0,0 1-11 0,-5 0-7 0,-5-5 1 15,-2 0-11-15,-3-3-8 0,-2 0-1 16,-2-1-8-16,-1-1-1 0,-1 2 0 0,0-3-2 0,-3-1-14 16,0 2-36-16,0-2-143 15,0 0-290-15,-16-1 128 0</inkml:trace>
  <inkml:trace contextRef="#ctx0" brushRef="#br1" timeOffset="259968.8194">18653 9269 67 0,'-6'-2'159'15,"6"2"-8"-15,-4-1-5 0,4 1-2 0,-3-2 3 0,3 2-5 0,0 0-3 16,-4-1-4-16,4 1-8 0,0 0-8 0,0 0-8 16,-4-2-3-16,4 2-5 0,0 0-14 0,0 0-5 15,0 0-8-15,0 0-9 0,20 0-2 0,-8 2-6 0,2-1-1 16,3 1-4-16,4-1-2 0,4 3-8 16,2-1-5-16,2-1-4 0,10 2 1 0,1-1-3 0,4 2-3 15,0 1-3-15,4-2-3 16,21 3 1-16,0 1-4 0,6-1-1 0,-1 1-3 0,5 2-1 0,5-1-1 15,4 1-4-15,5-2 1 16,0-1-2-16,1 2 2 0,4-3-7 0,-1 1-1 0,-3-1-1 0,-4-1 2 16,-4-2-2-16,-3 1 4 0,-10 1-2 0,-1 1 2 15,-22-1-2-15,17 2 1 16,-22-4-1-16,-3 2-1 0,-2-1-2 0,-11 1 6 0,-2-1-7 0,-1 1 0 16,-3 1-16-16,-2-3-10 15,-8 0-21-15,-2 2-23 0,-1-4-12 0,-3 1-14 0,-4-1-2 16,1 2-10-16,-4 1 8 0,0-4-22 0,-10 5-22 15,3-2-35-15,-8 3-126 0,-4-2-330 0,-3-1 146 0</inkml:trace>
  <inkml:trace contextRef="#ctx0" brushRef="#br1" timeOffset="260452.1812">18863 9833 69 0,'-6'0'223'0,"3"-1"-17"0,-1 0-8 0,4 1-13 0,-7-2-6 16,4 1-10-16,3 1-10 0,-2-3-16 0,2 3-10 16,0-5-6-16,0 5-15 0,0 0-4 0,9-1-12 0,-6-2-8 15,4 2-11-15,3 1-8 0,3-2 0 16,1 5-10-16,2-3-8 0,6 3-1 0,1-3-6 16,1 1-5-16,5 1-3 0,0 1 1 0,13 0 3 0,2-2 1 0,4-1-4 15,2 3 2-15,24-2-3 16,5-1 0-16,3 0-1 0,5-1-2 0,3-3-4 0,10-2-4 0,4-4 0 15,10-2-5-15,5 0 0 16,3-4-2-16,1-1 0 0,1-3-1 0,1-2-5 0,-1 2-1 0,-3 0 0 16,-10 4-4-16,-8-3 0 0,-9 6-2 0,-9-1-2 15,-9 9 1-15,-29-1-1 16,-3 1 8-16,-3 4-14 0,-17-2-8 0,-3 3-10 0,-5 0-18 0,-6 0-16 0,-2 1-2 16,-2-1 4-16,-5 2-4 15,-1-2-11-15,0 0-12 0,-14 1-19 0,0 2-27 0,-6-3-26 16,-6 0-60-16,0 2-161 0,-2-4-404 15,-1 1 179-15</inkml:trace>
  <inkml:trace contextRef="#ctx0" brushRef="#br1" timeOffset="261118.8375">20543 8674 261 0,'7'-14'264'15,"-3"1"-19"-15,3-6-11 0,-5 5-16 16,-1-1-13-16,-2-5-11 0,-2 7-13 0,0-1-9 0,-3 1-7 16,1 1-15-16,-4 1-12 0,0 1-14 15,-3 1-15-15,-2 4-7 0,0-2-12 0,-8 6-8 0,0 2-9 16,-3 2-6-16,0 2-10 0,-2 3-5 0,3 4-5 0,0 0-6 16,3 6-7-16,1-1 2 0,2 0-7 15,2 7-1-15,4-2-3 0,0 0-2 0,7-1-14 0,1 1-2 16,4-2-2-16,4-1-6 15,4-3 0-15,2-4-1 0,3 3-7 0,5-4 0 0,0-2-2 0,5-5-2 16,-2-1-1-16,6-5 5 16,0-1 2-16,-2-3 0 0,-1-4 1 0,-3-2 1 0,0 0 1 15,-4-5 14-15,1 1 6 0,-5 1 12 16,-2-1 1-16,-2 5 4 0,-4-2 5 0,1 1 2 0,-3 4 3 16,-2 1-6-16,2 1 6 0,-3 1-19 0,0 2-3 15,-1-1 1-15,-2 2-2 0,3 2-5 0,-7 0-3 16,1 3-2-16,-1 2-2 0,0 2-6 0,0 4-19 0,0 3-14 15,4 5-19-15,0 0-28 0,3 3-34 16,2 0-38-16,2 2-37 0,7-4-44 0,-1 1-263 0,4-2-536 16,3-4 238-16</inkml:trace>
  <inkml:trace contextRef="#ctx0" brushRef="#br1" timeOffset="265833.1565">20989 5021 145 0,'0'0'173'16,"-1"-3"-16"-16,-1 0-15 0,2 3-19 0,2-2-11 0,-2 2-8 0,0 0-13 15,0 0-7-15,0 0-13 16,0 0 2-16,-6 7-10 0,6-1-2 0,0 3-1 0,-1 4-2 0,-1 5-9 0,1 3 4 16,-2 1-5-16,2 6 0 15,-2 9-3-15,-2 5 2 0,0 21 1 0,-1 0-9 16,-2-3 3-16,-2 5-5 0,0 2 3 15,-4 2 0-15,2 4-1 0,-2 1-2 0,1 0 2 0,0 1 3 0,0-2-1 16,2 1 2-16,1-2-5 0,3-1-6 16,0-1 5-16,0-2-1 0,4-1-2 0,2-3-5 0,1-1 0 15,0-20-3-15,0 3-4 16,1-7 1-16,2 4-2 0,-3 0-1 0,4-5-5 0,-4 0-1 0,2-12-1 16,-1 1 0-16,-1-1-3 0,0-3-5 0,-1-3-12 0,-1 0-9 15,-2-7-14-15,4-1-14 16,-3-3-23-16,-1-2-17 0,4-2-17 0,-3-4-26 0,-1-1-39 15,4 0-180-15,-10-10-373 0,6 1 166 16</inkml:trace>
  <inkml:trace contextRef="#ctx0" brushRef="#br1" timeOffset="267129.1068">21003 4937 25 0,'-5'-5'182'16,"3"-1"-21"-16,-2 3 5 0,1 1-13 0,0-3-13 0,-1 2-2 0,1 0-15 16,2 1-20-16,-2 1-1 0,3 1-10 15,-3-2-6-15,3 2-9 0,-3-3-10 0,3 3-4 0,0 0-3 16,0 0-8-16,0 0-3 16,0 0-5-16,16 4 1 0,-9-4-5 0,4 1-1 0,5 0 2 15,6 2-6-15,2-1 3 0,4 0-3 0,13-2-3 0,4 1-1 16,3-1-1-16,25-1-3 0,4-1-6 15,-2 2 0-15,4-5-4 0,6 2-4 0,4-2 1 0,5-2 14 16,3 0-11-16,2-2-9 0,1-2-8 16,-6-2 10-16,2 3 10 0,3-7 7 0,5 2 10 0,7 3 5 15,-1 0 3-15,1 2-2 0,-3-1 3 16,-1 4-6-16,1 0-9 0,-2 2-18 0,-9-1-3 16,1 3-1-16,-6-2 2 0,-6 4-6 0,-6 0-1 0,-3 1-2 0,-1-1 0 15,-27 1-5-15,-1 1-6 16,-1-1-5-16,-6 1-4 0,-3 1-3 0,-12-2-4 0,0 2 1 15,-4-2 5-15,-6 1-4 0,-1 0 5 16,-5 0 1-16,-1 0 6 0,-4-1 0 0,1-1 1 16,-1 2 5-16,0-2 0 0,-5 1 1 0,7-2-1 15,-7 2 3-15,5-1-1 0,-2 1 3 0,-3 0 2 0,3-3-10 16,-3 3 8-16,0 0 0 0,0 0-5 0,0 0 6 0,4 0-1 16,-4 0-1-16,0 0 3 0,7 0-2 15,-1 0-7-15,-2 1 3 0,2-1 1 0,1 2 0 0,1-2 1 16,-2 1-3-16,-2 0 3 15,2 1 1-15,-2-1 0 0,0-1 0 0,2 2-4 16,-3-2 5-16,-1 1-1 0,3 0-2 0,-5-1 1 16,5 1 7-16,0 0-6 0,-5-1-1 0,5 1 4 15,-2 0-2-15,-3-1-2 0,7-1 4 0,-7 1-2 0,9-1 2 0,-5 0-4 16,0 0 2-16,-4 1 3 16,6-1-3-16,-6 1-5 0,5 0 10 0,-5 0-3 0,3-1 3 0,-3 1-1 15,0 0 2-15,0 0-5 0,7-2 3 16,-7 2-6-16,0 0 1 0,0 0 1 0,0 0 1 0,0 0-2 15,-10 7 0-15,6-3 0 16,3 0 2-16,-4 3-3 0,-2 4 5 0,0 1-5 0,0 5 1 16,-1 4 3-16,-1 2-1 0,-5 11 3 15,-1 2 1-15,1 5 6 0,-9 17 3 0,5 6 3 0,-5 5 0 16,2 3 11-16,0 6-6 0,-1-2 7 0,-1-1-6 0,2 3 1 16,0 2-1-16,5 2 8 0,1-4-7 15,2 1 0-15,3-4-9 0,0-4 1 0,5 0 2 16,0-2-9-16,3 3 4 0,2-1 5 15,0 0 3-15,4-3-4 0,2 2 0 0,1-4 0 16,0-3-3-16,-3-19-2 0,0 22 4 0,3-22 6 16,0 25 0-16,-4-25-10 0,-2-1-1 0,-2 2 0 0,1-1-4 15,-3-5 7-15,0-1-7 0,0-1-1 16,-1-13-2-16,-1-1 2 0,-4-1-2 0,2-3 2 0,0-6-3 16,0-2-2-16,1-3 6 0,1-1-7 0,1-1 4 15,1-1 1-15,-1-3 2 0,1 1 4 0,-1 0-4 16,2-2-1-16,2-1 3 0,0 0-4 0,0 0 1 15,-8-1 8-15,8 1-10 0,-3-3-3 16,3 3 2-16,-4-3-3 0,1 2 5 0,0-1-2 0,-1-1-8 0,1 0 3 16,-1-1-4-16,-3 0-6 15,0-1-5-15,-3 1 9 0,1-1-7 0,-2 0 0 0,-2 1 4 16,2-2-8-16,-3 1 3 0,-2 0 1 0,0-1 5 0,-4 0 0 16,-3 2-1-16,-1-2 4 0,-1 4 1 15,1-5-1-15,-15 1 3 0,2 3 4 0,-4 1-7 0,0-2-6 16,-4 1-15-16,-5 1-10 15,-24-1 8-15,0 3-2 0,-1 1-4 0,4-2 11 0,-3 1 1 0,-5 1 8 16,2 2-3-16,-2 0 3 0,-3-2 5 0,3 1-5 16,-2-2 8-16,2 1-3 0,0 0-1 15,-1 3 11-15,1-4-6 0,0 3 12 16,3-3-6-16,3 3 4 0,1 0 1 0,0-2 4 0,23 0-1 16,-24 4 1-16,4-3 2 0,19 2-7 0,1 0 7 15,1-1-1-15,-21-3-3 0,24 1-2 0,1-1 2 16,4 2-2-16,1-2 2 0,10-1-2 0,2 1-1 15,3-1 6-15,1-2-3 0,8-2-2 16,1 0 0-16,-1 2-1 0,8-4-7 0,0 0-13 0,2-1-28 16,2-3-42-16,2-2-37 0,2-1-48 15,3 0-229-15,3-6-435 0,0-2 193 0</inkml:trace>
  <inkml:trace contextRef="#ctx0" brushRef="#br1" timeOffset="268661.7226">21282 5249 50 0,'17'-11'160'0,"-1"4"-4"16,1-6-6-16,-4 4 4 0,-2-1 3 0,1 0 5 0,-2-2-7 16,0 2-8-16,-3-2-11 0,-2 2-7 0,-1-3-15 15,-3 1-11-15,-2 4-9 0,0-1-9 0,-4 3-8 16,-2-1-9-16,-1 1-5 0,-5 0-5 15,0 2-9-15,-3 1-5 0,-5 1-3 0,4 3-6 0,2-1-1 0,-1 3-4 16,2-2-4-16,-1 3-3 16,2 2-5-16,-1 2 1 0,3 0-3 0,2 4 0 0,2-2-3 0,2 4 1 15,1 0-3-15,1 0-2 0,3 6 4 0,2 0-7 0,4 0 2 16,3-1 1-16,1 3-1 16,3-1-1-16,1-2 0 0,1 1 0 0,1-1 0 15,1 0 13-15,0 0-3 0,-1-1-2 0,-2-2-2 0,-1-1 0 16,-4-1-1-16,-2-3 3 0,-2 1-3 0,-2 0 1 15,-2-3 3-15,-3 0-1 0,-3 0 0 16,-5 0-1-16,-2 1-4 0,-8-2-4 0,-2 0 3 16,-1-5-1-16,2 4-7 0,-4-5-3 15,2-1-8-15,2-1-15 0,-1-1-21 0,8-2-27 0,0 1-31 16,1-4-37-16,0 1-51 0,1-3-195 0,3-1-418 0,1 2 184 0</inkml:trace>
  <inkml:trace contextRef="#ctx0" brushRef="#br1" timeOffset="268901.5689">21475 5360 104 0,'4'-1'259'16,"-4"1"-28"-16,0 0-23 0,6-1-18 0,-6 1-21 0,0 0-20 0,7-2-13 15,-3 2-14-15,2-2-12 0,2 2-12 16,3 0-19-16,3-2-17 0,2 0-14 0,5 1-12 0,-4-1-18 16,7 1-14-16,-1-2-18 15,1-2-17-15,0 3-17 0,0-3-28 0,2 1-22 0,-2-2-27 0,-4 2-148 16,-5 0-294-16,-2-1 131 0</inkml:trace>
  <inkml:trace contextRef="#ctx0" brushRef="#br1" timeOffset="269163.1968">21796 5186 194 0,'-4'-2'205'0,"1"1"-14"0,3 1-11 0,-7-2-14 15,4 1-13-15,3 1-12 0,0 0-7 0,-4 6-14 16,4-5-9-16,0-1-11 0,4 9-9 0,1-3-10 16,-3 1-8-16,4 0-3 0,1 1-9 0,3 1-5 0,0 1-7 15,1 1-4-15,5 1-5 0,0 0-6 16,-4-1-5-16,0 2 0 0,-2-2-3 0,0 1-10 0,-1 0-6 15,-2 0-2-15,-2 0-2 16,-2 1 0-16,-3 1-4 0,-3-1 3 0,-1-1-4 0,-4-1 1 0,-1-1-2 16,-8 3-3-16,2-2-5 0,1-2-1 15,-5 0 1-15,1-1-12 0,4-2-15 0,-2 0-21 0,4-2-24 16,-2-1-23-16,5-1-25 0,0 1-42 16,1 0-133-16,1-4-327 0,-2 1 144 0</inkml:trace>
  <inkml:trace contextRef="#ctx0" brushRef="#br1" timeOffset="270690.9265">22372 5157 139 0,'0'-2'275'0,"3"0"-25"15,-1-1-25-15,-2 3-22 0,1-1-13 0,-1 1-20 16,3-4-14-16,-3 4-23 0,3-1-13 0,-3 1-8 0,0 0-12 16,0 7-9-16,-2-3-9 15,1-1-1-15,-1 2-8 0,1-1-8 0,-2 2-7 0,0-2-4 0,2 0-6 16,-2 1-4-16,0 0-6 0,2-1-4 0,-2-1-1 16,0 1 2-16,2-2-3 0,-1 0 3 0,1 1-3 15,1-3-4-15,0 3 0 0,0-3-2 0,0 0 5 16,-1 3 0-16,1-3 1 0,-3 2 1 15,3-2-3-15,0 0-4 0,0 0-2 0,0 0-3 0,0 0-1 16,-3-9-4-16,4 5-2 0,-1 4 1 0,-1-7-3 16,1 3 4-16,0 0 0 0,0 1-3 0,1-2-1 15,-1 1-5-15,2 3 1 0,-2-4-5 0,0 5 0 0,1-4 0 16,-1 1 1-16,0 1-1 0,0 2 0 16,0 0 1-16,0-5 0 0,0 5-3 0,0 0-3 0,0 0 4 15,0-2 0-15,0 2-1 16,0 0-1-16,0 0 2 0,0 0-1 0,0 0-3 0,0 0-2 15,0 0 4-15,0 0-3 0,0 0 4 16,0 0 1-16,0 0-1 0,0 0 1 0,0 0-1 0,0 0 1 16,0 0-2-16,0-4 0 0,0 4 1 0,0 0-2 15,0 0 1-15,0 0 1 0,0 0 6 0,0 0-7 16,0-2 1-16,0 2-1 0,0 0-2 0,-3-4 5 16,3 4-4-16,-2-4 1 0,0 3-3 15,2 1 1-15,-6-2 1 0,5 0-2 0,1 2 1 0,-6-4 0 16,4 3 3-16,2 1-5 0,-6 0 1 15,6 0-1-15,-8 1 1 0,2 0 1 0,0 1 2 0,-2 2-1 16,-1 0-2-16,2 2 1 0,-1-1 0 16,-2 4 1-16,2 1 2 0,-1-2-2 0,2 2 4 0,0-1-3 15,0 2-2-15,1 0 6 0,1 1-5 16,1 0 0-16,2-1-2 0,-2 2 3 0,2-1 1 16,2-1 0-16,0-1-2 0,2 0 5 0,-2-1-3 0,3 0-2 15,0-2 3-15,-1 1-4 0,3-2 5 0,0 0-1 16,-2-3 4-16,1 1-4 0,3-2 2 15,0-1-7-15,-1 2 3 0,2-5-1 0,1 0 5 16,-1 0-3-16,5-4-2 0,-6 0 2 0,6-2 0 0,-3-1 12 16,-2-2 14-16,2 0-3 0,-3-2-2 15,3-5 5-15,-6 6 1 0,2-6 11 0,-4 6 1 16,3 0 4-16,0 1 15 0,-3 2-13 0,1 2 1 0,1 1-6 0,-3 1-8 16,1 1 1-16,-4 1-8 0,4-1-6 15,-1 1-1-15,-1 3 0 0,-1-3-9 0,1 3 9 0,0 0 1 16,0 0-9-16,-5 10-6 15,1-3 2-15,1 2-7 0,-1 0 2 0,3 3-4 0,-2 0-10 16,-1 1-5-16,2-1-4 0,-1 1 3 16,2-4-4-16,1 1-2 0,0 0-6 0,0-1-4 0,1-2 5 15,2 1-7-15,0-1 3 0,-3-2-6 0,4-1-4 0,0-1-3 16,2 0-4-16,0-2-2 0,2-2 1 16,2 0 4-16,0-3 3 0,3 0 2 15,-1-2 8-15,1-3 2 0,1-1 6 0,3-1 5 0,-3-4 6 16,0 0 11-16,-4 6 4 0,-2-4 11 0,2-3 11 0,-3 4 6 15,2 3 9-15,-2-1 16 16,-3 3 9-16,0 2-5 0,-1 1-5 0,1-2-4 16,-4 3-8-16,3 2-11 0,-3 1 5 0,2-2-8 15,-2 2 2-15,0 0-1 0,-5 12-3 0,1-6-1 0,-2 6-1 16,2 1-1-16,-3 1 0 0,2-1-2 0,-4 6 3 0,2-2-3 16,0 3 1-16,1-2-17 0,-1 0 3 15,3-5-7-15,-3 1-1 0,3-2-3 0,-2-2-6 0,2-2-1 16,3 1 1-16,-1-5 5 0,1 1 6 15,-2-1 1-15,3-2-1 0,-3-1 4 0,3-1 0 0,0 0 0 16,0 0-3-16,0 0 1 16,0-13 11-16,3 4 1 0,1-2 7 0,-1-2 3 0,3-3-3 15,-1-3 3-15,5 0-2 0,-1 0-2 16,-1-4 12-16,0 0-15 0,5 3 2 0,-3-2-1 0,0-3-5 16,5-8 0-16,-1 11-1 0,-1 0-1 0,0 1 2 0,1 5-3 15,-1-1-2-15,-5 10-1 0,2-2-3 16,-3 3-6-16,0 3-1 0,-3 0-4 15,2 3-1-15,-1 3 6 0,1 4-1 0,-2-2 0 0,2 4 3 16,0 4 5-16,-1 7-12 0,-1 2 3 0,-2 1 2 0,3 2-6 16,-7 0 7-16,4 0-4 0,-2-2-1 0,0 1-2 15,-2-4-4-15,4 2-3 0,-6-1-10 16,8-2-9-16,-4-5-6 0,0 2-9 0,2-3-14 0,-1 0-16 0,-1 0-14 16,4-4-21-16,-4 0-30 15,1-2-31-15,1-1-38 0,-2-2-27 0,2 1-39 0,-4-1-167 16,2-4-483-16,-5-1 213 0</inkml:trace>
  <inkml:trace contextRef="#ctx0" brushRef="#br1" timeOffset="270871.5131">22444 5247 194 0,'0'0'187'0,"-3"-2"-20"0,3 2-10 0,0 0-16 0,0 0-16 0,17 1-12 15,-4 0-10-15,1 1-16 0,4-2-33 16,5 1-28-16,5 0-39 0,0 0-30 0,13-3-56 16,-13 2-102-16,3-1-216 0,-4-1 97 15</inkml:trace>
  <inkml:trace contextRef="#ctx0" brushRef="#br1" timeOffset="271424.1607">22927 5237 188 0,'0'0'217'16,"3"1"-6"-16,-2 1-8 0,-1-2-8 0,7 4-14 16,-3-2-14-16,-1 1-12 0,0-2-14 0,3 1-14 0,-5 0-13 15,-1 0-12-15,4 0-14 16,-3 2-12-16,1-3-2 0,-2 2-13 0,0-3-5 0,2 5-5 15,-4-1-4-15,1-3-5 0,1-1-4 0,-4 4-5 16,1-2-4-16,1-1 0 0,-2 2-2 0,4-3-2 0,-6 0-3 16,6 0 1-16,-4 1-2 0,4-1-2 0,0 0-1 0,-7-4 4 15,6 1 5-15,-1 1-2 0,1 0-2 16,1 2 3-16,-3-7-2 0,3 3-3 0,3-1-2 16,-2 1 0-16,-1 1-5 0,3-1 4 15,1 1-7-15,1 1-2 0,-1-1 2 0,0 2-5 0,0-1-4 16,1-1 1-16,0 2 0 0,1 1 0 0,1 0-1 0,-1 1-1 15,-2 1 0-15,1-1-1 16,-2 1-4-16,3 0-2 0,-3 0-3 0,-1 1-3 16,0 1-3-16,-1-1-1 0,-1-1 3 0,1 1-5 15,-2 0 0-15,1-3 6 0,-3 4 1 16,1-2 2-16,-1-1 0 0,-3 1 2 0,3 1 1 0,-2-2 5 0,5-1 5 16,-5 1 8-16,5-1 4 0,0 0-2 0,-7-2 0 0,5-2-2 15,2 4 14-15,-6-4 5 16,3 1-1-16,3 3-2 0,2-5-5 0,-2 2-6 15,1-1 0-15,0 2-5 0,0-1 1 0,0 0-5 16,1 0-1-16,1 1-1 0,-1 0 4 0,2 0-9 0,-1 1 1 16,1-1-3-16,0 2 0 0,-4 0-1 15,6 0-7-15,-6 0-16 0,0 0-5 0,5 2-3 0,-5 1-21 16,1-1-11-16,0 1-21 0,-1 0-17 0,-3 2-24 16,0-2-41-16,-1 1-45 0,-3 2-169 15,0-3-413-15,-1 0 182 0</inkml:trace>
  <inkml:trace contextRef="#ctx0" brushRef="#br1" timeOffset="271860.9924">23325 4948 130 0,'3'-3'317'0,"2"2"-34"15,-2 0-31-15,-1 0-29 0,-2 1-10 0,0 0-31 16,7 4-5-16,-5 2-15 0,1 1-15 0,-1 2 0 0,0 4-14 16,0 2-9-16,-2 4-16 0,-3 4-7 0,2 0-10 15,-2 0-8-15,-1-1-10 0,-1-1-7 0,0 1-4 16,-1-2-16-16,0-2-5 0,2-3-7 0,0-1-3 16,-1-2-5-16,1-2-7 0,0-1-7 15,2-3 4-15,1-1-5 0,0 0-1 0,-1-2 2 0,1 0 1 0,1-1 9 16,-2 2-5-16,2-4 4 0,0 0-8 15,0 0-5-15,9-7 3 0,-4 2-5 0,2 0 5 16,1-1-3-16,3 0 2 0,2-2-4 16,0-2-2-16,1 6 5 0,-1-2-3 0,-1 3-1 15,1-1-4-15,-1 2 3 0,1 2 0 0,-4 2-6 16,1-2 3-16,-1 2-2 0,0 2-3 0,-1 0 7 0,0 3-4 16,-1-1 1-16,-2 0 6 0,-1 1-3 15,-2 2 0-15,-1 0-1 0,-3 2 5 0,-1-4-5 16,-4 3-2-16,-3-1-6 0,-3 0-2 0,-2-2-8 0,-6 0-9 15,-3-1-14-15,-2-1-20 0,-1-3-29 16,-1 0-33-16,-1-2-66 0,-1-3-58 0,-11-1-211 16,-2-4-494-16,-2 1 218 0</inkml:trace>
  <inkml:trace contextRef="#ctx0" brushRef="#br1" timeOffset="273761.731">21180 5968 128 0,'0'-6'276'0,"2"4"-22"0,-2-2-20 16,1 0-26-16,0 2-13 0,-1 2-18 0,2-4-16 0,-2 4-20 16,0 0-15-16,1-2-16 15,-1 2-11-15,0 0-9 0,0 0-7 0,0 0-4 0,-3 17-8 0,1-8-5 16,-2 5-7-16,0 1-1 0,-2 4-7 0,-1 2-6 15,-1-4-1-15,1 2-6 16,-2 1-1-16,0-2 0 0,2 0-2 0,2-3-5 16,-4 3-4-16,3-7 0 0,1 1-6 0,-4-2 2 0,4-2-2 15,-1-2-3-15,2 2-1 0,0-3-1 16,0 1-1-16,2-3 3 0,-1 0 3 0,1-1 5 0,1 0 9 16,1-2 14-16,-4 2 3 0,4-2-5 0,0 0-7 15,0 0-5-15,0-15-9 0,2 3-4 16,1-7-6-16,3-1 2 0,2-1 1 0,0-3-7 0,2-2 4 15,5-8-2-15,1-3 0 0,1 3-7 16,0 4 3-16,-3 6-1 0,1 2 3 0,-1 1-1 0,0 2-2 0,1 3-3 16,-5 5 4-16,2 2-2 15,-4 0 0-15,-2 3-4 0,0 1 0 0,-2 2 0 0,2 0-2 16,-2 0 1-16,0 2-6 0,0 1 11 0,-4 0-12 0,9 4 6 16,-3 1-5-16,-1 3 0 15,2 2 3-15,-1 4 1 0,1 6 1 0,2 2 3 0,-2 1-6 0,0 3 1 16,-1-1 3-16,-1 2-4 0,4 7-2 15,-4-8-14-15,0 0-2 0,1 0-7 0,0 0-11 0,-2-4-13 16,1 3-10-16,-1-1-17 16,-1-1-19-16,0-1-23 0,0 0-20 0,-2-3-33 0,1-7-39 0,-4-1-225 15,1-4-471-15,-3-2 209 16</inkml:trace>
  <inkml:trace contextRef="#ctx0" brushRef="#br1" timeOffset="273959.3254">21147 6093 113 0,'4'4'170'16,"0"-3"-24"-16,1-1-13 0,0 1-6 15,5 0-8-15,3 0-18 0,3 0-25 0,5-1-23 0,2 0-37 16,1-1-34-16,0 0-65 0,2 0-77 15,-1-1-171-15,0-1 76 0</inkml:trace>
  <inkml:trace contextRef="#ctx0" brushRef="#br1" timeOffset="274398.4929">21627 6169 250 0,'-8'-3'231'15,"8"3"-27"-15,0 0-19 0,0 0-21 0,18-2-12 0,-4 0-17 0,2-1-9 16,4 0-22-16,3-1-7 0,1 1-12 16,0 2-14-16,-1-1-13 0,-1-1-11 0,2 0-8 0,-1 0-14 15,-8-1-5-15,1 2-4 0,-1-1-1 0,-3-1-7 0,-3 1 4 16,0 0 0-16,-5 2-5 15,0-2 4-15,-1 0-5 0,-3 0 0 0,0 3 2 0,-6-4 10 16,2 1 4-16,-3 0 10 0,-1 2 7 16,-1-2 0-16,2 1 2 0,-1 1-1 0,1-1-2 0,1 1 3 15,1 1-7-15,2-2-4 0,3 2-6 0,-7 0 0 0,7 0-2 16,0 0-2-16,-2 5-6 16,4-1 6-16,2-1-7 0,2 4 0 0,5-1-3 0,-1 4 2 0,2 0-3 15,2 1 2-15,2-1-4 0,1 2 0 16,-2 2-4-16,-5-6 3 0,0 0-5 0,1 0-5 15,-5 1-8-15,-1-1-1 0,-2-1-7 16,-3 1-1-16,-1 1 1 0,-5-1-11 0,-2 2-10 16,-2-2-9-16,-3 1-3 0,-1-2-13 0,0 1-15 15,0-1-11-15,1-2-16 0,-1-1-17 0,-1-2-24 0,4 2-151 16,-1-1-325-16,5-3 144 0</inkml:trace>
  <inkml:trace contextRef="#ctx0" brushRef="#br1" timeOffset="274911.6065">22503 6118 163 0,'7'-12'297'0,"-4"0"-9"16,1 0-17-16,-2 0-18 0,-2-1-22 0,-2 2-12 0,-2-1-6 15,1 4-5-15,-1-1-9 0,-2-2-20 16,-2 4-17-16,0 0-8 0,-4-1-10 0,1 1-14 16,1 1-16-16,-4 2-10 0,0 1-10 15,6 2-6-15,-7 0-13 0,1 2-10 0,2 0-3 0,-1 4-4 16,-1 0-11-16,4 2-13 0,-1 1 5 0,-2 2-2 16,2 0-4-16,1 2-6 0,0 1-3 0,0 5-1 15,3-6 5-15,3 6-13 0,-3 0-11 0,4-5-9 0,2 0 1 16,-1 0-5-16,4-4-7 0,-1 2-14 15,2-1 1-15,0-3 4 0,1 1 2 0,3-3-5 0,0 2 0 16,3-4 7-16,-3 0 0 0,4-3 7 16,2-3-3-16,1-1 6 0,-1-2-3 0,-1-1 18 0,1-2 16 15,1-4 3-15,-4 1 19 16,-2 1 1-16,2 0 12 0,0 2 11 0,-3-3 6 0,-4 4 11 16,1 1-1-16,2 1-7 0,-5 2-2 0,-1 1-12 0,3 0 3 0,-3 0-11 15,3 1-5-15,-3 2-11 16,0 0-3-16,0 0-8 0,0 0 3 0,-13 4-1 15,6 3-10-15,0-1-10 0,0 5-13 0,0 1-2 16,0 5-23-16,0 3 5 0,4-6-14 0,3 1-6 0,3 4-12 16,0-5-4-16,5 4-27 0,1-7-18 15,2 0-19-15,7 2-16 0,5-5-26 0,-2 0-28 16,7-5-22-16,0-2-23 0,-1-2-16 0,11-7-26 0,-13 3-176 0,-1-4-496 16,-1-3 220-16</inkml:trace>
  <inkml:trace contextRef="#ctx0" brushRef="#br1" timeOffset="275301.7419">22833 6072 146 0,'5'-9'247'16,"0"2"-4"-16,-1 1-6 0,0 0-10 16,-1 2-18-16,-2 0-15 0,1 1-14 0,0 1-13 15,-2 2-9-15,2-3 2 0,-2 3 0 0,0 0-10 0,0 0-13 16,-4 12-12-16,1-5-12 0,-1 1-9 0,0-1-11 16,-1 6-9-16,-2 0-6 0,2 0-6 0,-1 4-1 15,-1-4-14-15,0 0-5 0,-4 5-3 16,2-7-9-16,3 2-1 0,-1-1-5 0,0-2-9 0,0-1-3 0,3-2-12 15,-1-2-4-15,3-1-1 16,-1 0 3-16,0-1-1 0,-1-1 2 0,4-2-5 0,0 0-2 16,-2-8 4-16,4 1-3 0,-2-1 1 15,5-5-1-15,4-4-2 0,-2-3 2 0,2-1 6 0,-1-1 3 16,2-2-4-16,4 0 3 0,-2 1 9 16,6-10 11-16,-5 12-9 0,-1 1 4 0,1 2 3 0,0 4 5 15,-4 2-6-15,2 5-8 0,0-2 1 0,-5 5 0 0,1-1-5 16,0 4 0-16,-1-1-5 0,1 5 1 0,2 0-1 15,-1 2 1-15,1 3-4 0,-1 3 0 16,0 1-2-16,4 8 2 0,-4-3 7 0,-4 3-7 16,4-1 2-16,-4 1-6 0,1 1-4 0,-1-1-4 0,-2 0-18 15,1 0-15-15,-3 0-12 0,2-4-21 0,-2 3-18 16,-3-5-23-16,-1 0-17 16,2 1-30-16,0-3-22 0,-1 1-29 0,1-3-21 0,0-3-36 0,0-1-173 15,0-2-474-15,0-2 210 0</inkml:trace>
  <inkml:trace contextRef="#ctx0" brushRef="#br1" timeOffset="275471.8375">22839 6109 205 0,'-3'-4'257'0,"1"-1"-27"0,-1 2-23 16,1-1-20-16,0 2-20 0,2 0-16 0,0 2-18 15,4-3-9-15,-1 2-14 0,6 1-11 0,1 0-12 16,2 2-20-16,4-1-22 0,7 3-30 0,1 0-30 0,3-3-45 15,0 2-31-15,-2-3-51 0,3 2-154 0,-1-2-321 16,-5 0 141-16</inkml:trace>
  <inkml:trace contextRef="#ctx0" brushRef="#br1" timeOffset="276001.661">23433 6090 59 0,'5'0'284'0,"-5"0"-22"0,5 2-23 0,-5-2-30 0,2 1-7 15,-2-1-8-15,5 3-10 0,-4-2-13 16,0 2-17-16,-1-3-15 0,0 6-12 16,-2-2-10-16,0 0-14 0,-2 3-10 0,-3 0-5 15,1-2-11-15,-1 4-13 0,-3-4 3 0,3 0-9 0,-3 2-7 0,1-2-6 16,1-2-8-16,1 1-1 0,1-1-2 15,1-1 0-15,3 0-1 0,-1-2-5 0,3 0-1 16,0 0-14-16,-7-5 2 0,6 1-5 16,1 1 2-16,1-1-3 0,2-3 0 0,1 0-2 0,-1-1 0 15,4 1-4-15,-1 0 1 0,0-1-2 16,1 1 2-16,0 4 1 0,1-3-5 0,-1 2-2 0,1 1 2 16,-1 1-2-16,-3 0 1 0,0 1 1 0,3 2-1 0,-7-1-1 15,9 1 0-15,-6 0 0 0,-1 2 1 16,0-1-4-16,-2 2 5 0,0-1 1 0,-1 2-1 0,-1 2 0 15,-1-3 3-15,-3 4-2 16,0-4 0-16,-2 3-1 0,0-2 4 0,-2-1-4 0,1 2-4 0,1-5 2 16,2 2 3-16,-1 0 1 15,3-1 4-15,1-2-6 0,-1 0 3 0,4 0 2 0,-6-4-2 16,5 0-3-16,0 1 1 0,3-2-2 0,1-1 2 0,1-2-1 16,2 2 6-16,-1-1 2 15,0-1-9-15,6 0 0 0,-4 2 2 0,3-2-1 0,-3 3-4 16,0 1 0-16,-2 2 1 0,0-2 3 0,0 1-1 15,0 2-2-15,-1-1-2 0,-1 0 3 0,0 1-1 16,-3 1 4-16,0 0-14 0,3 5-25 16,-3-5-19-16,-6 6-33 0,-1 0-50 0,0-4-69 0,-4 6-253 15,-3-5-499-15,-2 2 222 0</inkml:trace>
  <inkml:trace contextRef="#ctx0" brushRef="#br1" timeOffset="277820.242">23407 6121 5 0,'0'0'196'0,"3"-3"-6"0,-3 3-1 15,0 0-6-15,0 0-11 0,0 0-9 0,3-1-8 16,-3 1-10-16,0 0-12 0,1-3-9 0,-1 3-10 16,0 0-7-16,0 0-11 0,0 0-7 0,0-3-11 0,0 3-7 15,0 0-9-15,0 0-4 0,0 0-6 0,0 0-10 0,0 0 0 16,0 0-8-16,0 0-2 16,0 0-2-16,0 0-10 0,0 0-4 0,0 0-7 0,0 0-9 15,0 0-5-15,0 0-8 0,0 0-3 16,0 0-1-16,0 0-1 0,7 0 3 0,-7 0 3 0,9 0 1 15,-5-1 2-15,0-1 1 0,2 2 2 16,-2-3 10-16,0 0 12 0,1 2 5 0,-2-2 7 0,1 2 6 16,-1-2 1-16,-1 1-1 0,-1 0 0 0,-1 2-1 15,2-5-16-15,-3 2 4 0,1 3 1 0,-2-4-1 16,0 2 3-16,0 0-7 0,-1 0 1 0,3 2 1 16,-4-1-3-16,0-1 0 0,4 2-6 0,-4-2-5 15,4 2 1-15,-2-3-1 0,2 3-2 16,0 0-5-16,0 0 1 0,0 0 0 0,0 0-4 15,0 0 0-15,0 0-4 0,0 0 1 0,6 9 3 0,-2-7-1 16,-2-1 1-16,-2-1 5 0,6 1 2 0,-6-1 11 16,4 1 2-16,-4-1 3 0,0 0 3 0,7-3 0 15,-6 1 2-15,1 0-1 0,-2 2 3 0,1-5-2 0,-1 3 4 16,-1-2-7-16,1 1-2 0,-1-1-2 0,0 1-5 16,1 3-14-16,-1-3-24 0,1 3-25 0,0 0-43 15,-1-5-61-15,2 2-73 16,-1 3-205-16,1-6-470 0,2 0 208 0</inkml:trace>
  <inkml:trace contextRef="#ctx0" brushRef="#br1" timeOffset="278746.161">23007 5228 63 0,'0'0'203'15,"-2"-3"-16"-15,2 3-3 0,-2-1-13 0,2 1-14 16,0 0-13-16,-2-3-15 0,2 3-14 0,0 0-12 16,0 0-14-16,0 0-7 0,0 0-17 0,0 0 4 0,0 0-14 15,-5-1-7-15,5 1-1 0,0 0-7 0,0 0-1 0,-5 4-5 16,4-3-4-16,-1 2-4 0,0 0-3 15,2-3-2-15,-3 4-1 0,2-1-4 0,-1 0-5 16,2 0 1-16,0-3 0 0,1 5 0 16,-1-3-4-16,0-2-2 0,0 4 2 0,0-4 0 0,0 0 0 0,1 3 5 15,1-1 12-15,-2-2 5 0,0 0 6 0,0 0-1 16,0 0-4-16,0 0-5 0,6-8 2 0,-4 5 0 16,1-2 6-16,-2-1 5 0,1 1 4 0,0-1-9 15,0-1 5-15,-1 2-2 0,0-1-2 16,0 1 3-16,-1 1 4 0,0 0-8 0,0 1-5 0,-1 0-2 15,1 3-5-15,0-4-2 0,-1 2-6 16,1 2-3-16,-2-4-4 0,2 4-8 0,0 0-7 0,0 0-4 16,-10 6-8-16,5-3-6 0,4-1-7 0,-1 2-14 15,-1-3-1-15,1 3 0 0,0-2 5 0,2 2 2 16,0-4 4-16,-1 5 3 0,0-3 6 0,1-2 2 0,-1 5 7 16,1-5 13-16,0 0 17 15,0 4 15-15,0-4 16 0,0 0 12 0,0 3 5 16,0-3 4-16,0 0-8 0,0 0-3 0,0 0-4 15,0 0-4-15,0 0-4 0,0 0-5 0,-3-9-9 0,3 9 1 16,0-4-27-16,0 4-34 0,-1-3-43 0,1 3-62 16,0 0-69-16,-5-1-234 0,2-1-479 15,3 2 213-15</inkml:trace>
  <inkml:trace contextRef="#ctx0" brushRef="#br1" timeOffset="279881.7289">20802 7028 7 0,'-5'0'243'0,"5"0"-30"0,-7 0-15 16,4-2-14-16,3 2-18 0,0 0-12 0,-7 0-16 0,7 0-12 16,0 0-12-16,-5 3-1 0,5 0-8 15,0 0-9-15,0 1-11 0,0 1-5 0,0 2-8 0,-2-1-7 16,4 1-8-16,-2-2-5 0,0 2-9 0,0-1-1 16,0 1-4-16,0 0 5 0,3 0-4 15,-3-2-1-15,4 1-2 0,-4-1-7 0,3 0-2 16,2 0-1-16,1 1-2 0,-3 0-3 0,4-2-2 15,0 2-1-15,3-2-1 0,-1 2 4 0,0-3 3 0,4 2-1 16,1-1-1-16,0-3-5 0,7 5 0 16,3-3 0-16,-2 1-3 0,4-2-3 0,0-2 1 15,1 0 1-15,-1-2-6 0,2-1 3 0,0 2-2 0,-1 0-3 16,-3-1 2-16,1-1-1 0,-4-1 0 0,-1 2-3 16,-4-1-1-16,-1 0 6 0,-1 0 3 0,-6 2 7 0,1-2-1 15,-3 3-1-15,-2-1-1 16,2 1 2-16,-3-2-1 0,-3 2-4 0,4-1-2 0,-4 1 2 0,0 0-2 15,0 0-1-15,0 0 0 16,-22 3 0-16,10 0-1 0,-3-1-2 0,-5 2-4 0,0 0 1 16,-1-1 0-16,0 2 0 0,-2-1 0 15,1 1-4-15,-3-3 3 0,1 2 0 0,1-1 0 0,-2 0-2 16,2 0 2-16,-1 0 2 0,4-1 1 0,3 2 1 0,1-3 4 16,2 2 4-16,1-2 3 0,2-1 5 15,4 2-3-15,-2-1 3 0,4 1 4 0,0-1-4 16,1 0-2-16,4-1-3 0,0 0-6 0,0 0 1 15,0 0 3-15,0 0-4 0,23-2 1 16,-4-2-1-16,5 3 0 0,4-2-4 0,11-1 1 16,2 0 0-16,0 1-4 0,0-3-6 0,0 2-2 0,1 1-2 15,-1-2 4-15,-3 3-7 0,-10 0 1 0,0 0 12 0,-2 1-7 0,-4-2-3 16,0 2 4-16,-7 1-2 16,-1 0 3-16,-6-2-3 0,0 2 0 0,-3 0-2 0,-2-1-3 15,-3 1-1-15,0 0-2 0,0 0 3 16,0 0-5-16,-17 1 1 0,1-1-8 0,1 2-4 0,-7-2 2 15,-2 0-2-15,1 0-5 0,2 0 2 0,-1 0-6 16,0 1-5-16,1-2-6 0,7 1-20 0,0 0-18 16,0-2-29-16,5 2-31 0,1 0-18 15,4-1-52-15,-1 0-177 0,1-3-423 0,4 0 187 16</inkml:trace>
  <inkml:trace contextRef="#ctx0" brushRef="#br2" timeOffset="287378.489">23501 6105 40 0,'0'-3'105'0,"0"3"-1"0,0 0-13 0,-2-5-2 16,2 5 1-16,0-3-2 0,0 3-7 0,0-4-7 15,0 4 2-15,0 0-13 16,-1-4-2-16,1 4-4 0,0 0-1 0,0-2-3 0,0 2-11 0,0 0-5 16,1-4-6-16,-1 4-7 0,0 0 6 15,0 0-10-15,0 0-2 0,0 0 7 0,0 0-15 0,0 0 3 16,0 0-3-16,-8 7-7 15,8-7 5-15,-3 3 4 0,3-3 1 0,-3 3 4 0,3-3-4 0,-2 2-7 16,2-2 1-16,-1 2 1 16,1-2-2-16,0 0 0 0,0 0 4 0,0 0-5 0,-1 3-3 15,1-3 9-15,0 0-9 0,0 0 4 0,0 0-3 16,0 0 9-16,0 0-4 0,7-7 1 0,-5 5-5 16,0-1 11-16,0 1 5 0,-2 2 5 0,4-5 1 0,-4 2-2 15,1 1 3-15,0-1 3 0,-1 3 0 16,2-5-7-16,-2 5-1 0,-2-5-4 0,2 2-6 0,-2 2-1 15,0-2 5-15,2 3-3 16,-4-3-1-16,1 2-16 0,3 1-5 0,-3-3-17 0,3 3-22 0,0 0-38 16,-4-2-24-16,4 2-31 15,0 0-103-15,0 0-263 0,0 0 117 0</inkml:trace>
  <inkml:trace contextRef="#ctx0" brushRef="#br2" timeOffset="290318.0341">23018 5231 126 0,'0'0'186'0,"0"0"-5"0,0 0-11 16,0 0-12-16,0 0-11 0,0 0-17 0,-2-3-6 15,2 3-18-15,0 0-10 0,0 0-14 0,0 0-14 16,0 0 0-16,0 0-5 0,-10 5-9 0,8-2-6 16,0-1-3-16,0 0-5 0,0 1-1 0,0 0-7 0,1 0 0 15,-1 0-9-15,-1 1-1 0,2-1-1 0,-2 2-7 16,3-2 7-16,-3 1-4 0,2-4-3 0,0 5-8 15,0-3-2-15,1-2 3 16,0 2-8-16,0-2 2 0,-1 3 6 0,1-3-5 0,0 4 1 0,0-4 9 16,0 0-2-16,0 0-3 0,7-7-4 15,-1 5 4-15,1 0 2 0,-2-3-1 0,1-1 20 16,0 0 4-16,1 0 4 0,-2-1 6 0,-2-1 19 16,3 3 3-16,-4-3-3 0,1 3-2 0,-2 0 1 15,1 1-1-15,-2 1-7 0,0-3 0 0,0 2-9 16,0 1-7-16,-2-1 3 0,2 4-3 0,-3-4-10 15,0 4 0-15,3 0-4 0,-6-3-2 0,4 3-3 0,2 0-8 16,0 0-6-16,-8 2-9 0,8-2-11 16,-4 4-11-16,2-3-4 0,1 1 3 0,0 2-1 15,0-1-6-15,1-3-6 0,-2 4 2 0,3-2-1 0,-1-2 4 0,-1 3 5 16,1-3 2-16,0 0 4 16,0 4 7-16,0-4-4 0,0 0-13 0,-3 2 4 0,3-2-21 0,0 0-25 15,-5 2-51-15,5-2-33 16,0 0-195-16,-11-4-385 0,6 3 170 0</inkml:trace>
  <inkml:trace contextRef="#ctx0" brushRef="#br2" timeOffset="291961.5888">23411 4848 23 0,'-3'-1'134'0,"3"1"-15"0,-7-1 3 0,7 1-2 15,-5-1-13-15,0 0 2 16,5 1-16-16,-8 0-6 0,8 0-5 0,-7-1 0 0,2 1-12 16,5 0-2-16,-8-1-9 0,8 1-5 0,-8 1-4 15,4-1 0-15,-1 0-5 0,0 1-2 0,0 1-3 16,0 0-7-16,0 0 3 0,0 0-3 0,0 1 6 0,-2 1-4 15,0-1-2-15,-2 1-3 0,2 1 2 16,0-1-12-16,1 0 4 0,-2 1-4 0,-1 1 2 0,2-2-2 16,0 2 2-16,0 1 0 15,0-1 0-15,-3 3-1 0,1-1-1 0,-1 3 6 0,0-2-7 16,2 2-1-16,0-1 3 0,-1 2-4 0,1-2 0 16,1 0-6-16,0 2-2 0,2-1-4 0,-2 0 3 15,1 0-1-15,1 0 3 0,0-2-4 0,1 4-1 16,-2-2 3-16,2 1-1 0,1 0 0 0,-1 1 0 15,3-2-2-15,-4-1 1 0,1 2 6 0,4 0 5 0,-4 0-2 16,2-1 1-16,1 1-1 0,0-3 2 16,-1 4-3-16,2-4 0 0,-1 3 2 0,-1-2-2 15,2-1 3-15,-1 3-9 0,1-2 3 16,0 1 1-16,0-1-1 0,1 1 3 0,-1-2-8 0,0 0 6 16,0 0 1-16,2 0 2 0,-1 1 1 0,-1-2-3 0,3 2-3 15,-3 0 1-15,3-2-2 0,1 3 1 16,-3-2-1-16,1 0 1 0,4-2 0 0,-2 2-3 0,0-2 1 15,0 0-1-15,2 1 4 0,-2-1-5 16,2 2 2-16,0-3-2 0,0 0 2 16,3 3-5-16,0-2-2 0,-1 0 6 0,0-4-5 15,-1 3 2-15,2 0 3 0,-1-3-3 0,1 1 0 0,0 0-4 0,1 0 3 16,0-1-1-16,-2 0 0 0,2 1 1 16,-1-2 1-16,1-1-2 0,0 1-1 0,3 0-2 15,-2 0 3-15,2-2-1 0,-3 0-1 0,0 0 3 0,1 0 0 16,2 0 1-16,-3-2-3 15,0 2-1-15,0-1 0 0,0-2 2 0,0 0 2 0,2 0-1 16,-2 0-5-16,0 0 3 0,0-1-6 0,0 1 5 0,1-3-3 16,-1 1 3-16,0-2-3 0,-1 3 4 0,1-3 1 15,0-1-4-15,0-1 0 0,0 0 1 0,0-1-2 16,0 0 7-16,0-2-2 0,0 0-2 16,0 0 2-16,4-5-3 0,-6 5 0 0,4-5 3 0,-1 1-4 15,-3 3 0-15,0-1 1 0,2-2 0 16,-2 4 2-16,-2-1 0 0,-1-2 3 0,0 2 2 0,-2-1 11 15,2-3-6-15,-1 3 7 0,-2-4-1 16,-2-2 2-16,3 1 2 0,-5 3 3 0,2-6 10 0,-3 7-5 16,-1-6-5-16,1 1-2 0,0 2-2 15,1-2 0-15,-2 2-3 0,1 3 4 0,-4-3-4 0,3-2-4 16,0 6 12-16,-2 1-14 0,-4-5-2 0,4 5-2 16,2 0-2-16,-6 1-2 0,0-1-10 15,0 2-18-15,-2 1-15 0,-1 2-11 0,2-3-14 0,-2 4-22 16,0 0-33-16,1 2-33 0,2 1-30 0,-2 0-56 15,0 3-126-15,-1 0-396 0,0 2 175 0</inkml:trace>
  <inkml:trace contextRef="#ctx0" brushRef="#br2" timeOffset="293481.7324">23457 6082 144 0,'0'0'233'0,"0"0"-19"0,0 0-13 0,0 0-16 0,0 0-16 0,0 0-15 15,-9 3-18-15,9-3-11 16,0 0-13-16,0 0-9 0,-1 2-11 0,1-2-12 0,-2 2-6 16,2-2-6-16,-2 4-6 0,1-2-4 0,1-2-7 15,-4 4-4-15,2-3-2 0,2-1 1 0,-5 2-5 0,2 0-2 16,-1-1-1-16,4-1-2 0,-7 0-6 15,4 1-1-15,3-1-3 0,-7-1-2 0,7 1 2 16,-7 0-5-16,3-1 1 0,-1-1-3 0,1-1 1 16,1 2 7-16,0-1-3 0,1-1-4 0,-1-1-2 15,1 1 0-15,1-2-1 0,-1 1 0 0,4-1-3 0,-2-1 3 16,1-1 0-16,1 1-6 0,2-1 5 16,0 0-5-16,0 1 3 0,1 1-4 0,0 1-4 15,0 0 1-15,2 1-2 0,-3 1-2 0,2 2 0 16,-2 0 1-16,-4 0 2 0,11 2 1 0,-8 0 0 15,2 0-2-15,-1 3 4 0,-1-1-4 0,2 0 5 0,-2 2-6 16,0 0 4-16,-1-2-4 0,1 2 0 0,-3 0 3 16,-1-1-5-16,-1 2 3 0,0-3-1 0,-1 2-2 15,0-2 2-15,0 1-1 16,-4 0 2-16,0-1-5 0,2 0 1 0,-2 0 1 0,2 0 1 0,1-1-1 16,-3-2 1-16,4 2-2 0,-3-1 1 0,2-1 0 0,-2 1-1 15,2-2 5-15,1 2-2 16,3-2 0-16,0 0 0 0,0 0-1 0,-7-4 1 0,7 4 0 15,-1-3 1-15,1 3-2 0,1-4 0 16,1 1 2-16,-2 3-1 0,4-4 3 0,-1 2 1 0,1-1-7 16,-1 3 1-16,0-1 0 0,1-1-1 15,0 1 2-15,-4 1-1 0,4-1-1 0,-4 1-1 16,6 0 0-16,-6 0 0 0,7 4-2 0,-4-3 2 0,0-1-2 16,0 3 1-16,-2-1 1 0,2-1 1 15,0 2 0-15,-2 0-3 0,2-2 2 0,-1 2-3 0,0-1-6 0,1-1 1 16,-3-1-5-16,2 4-5 15,-2-4 1-15,2 2 0 0,-2-2 5 0,0 0 1 0,1 3-1 16,-1-3 7-16,0 0-3 0,0 0 0 16,0 0-2-16,2-9 3 0,-2 9 7 0,0-6 6 0,0 2 2 15,0 0 3-15,-2-1 5 0,-1-3 0 16,1 2 8-16,-1 0 7 0,0-1 6 0,-1 1 2 0,2 2 7 16,-1-1 1-16,-2 1 2 0,1 0 1 0,1 1-1 0,-4-2-2 15,3 4-9-15,-2-2-3 16,-1 2 0-16,0-1-6 0,1 2-4 0,-2 2 4 0,1 2-7 0,-1-2-4 15,1 3 3-15,0 0-3 16,-2 3-4-16,2 0-1 0,-1 2-1 0,1-1-1 16,1 2 1-16,2-4-1 0,-1 5-8 0,2-2 0 15,1-1-7-15,-1-2-2 0,3 2 2 0,2-3-10 0,0 1-3 16,0 0-4-16,1-3 6 0,2 1 6 16,0-1-4-16,3-2 1 0,0 0-3 0,1-2 5 0,0-1 0 15,4-2-3-15,-1 1 3 0,1 0-2 0,0-3 3 0,-3 1-1 16,3-2 0-16,-2-2 3 0,-1-1 4 0,-1 1 4 15,0-2 8-15,-2 3 4 0,-1 0 4 0,-1 1 1 16,-1-3 7-16,0 3-3 16,-3 1 0-16,0-2-4 0,-1 2-1 0,-2 0 0 0,1 1 2 15,-3-1 9-15,0 2 5 0,-2-1-15 0,-2 0-6 0,1 2 7 16,-1 0-6-16,-1 1-1 0,1 1-8 16,-1 1 6-16,2 0-1 0,-3 4 0 0,3 0 1 0,-2-1-7 15,4 0-1-15,-2 1-13 0,2 1-7 16,3-2-15-16,-1 1-8 0,-1 1-9 0,4-1-15 0,0 0 3 15,1 1-4-15,2-5-5 16,0 4 2-16,1-2 1 0,2-1 1 0,-2 0 5 0,4-1 6 0,-1-1 9 16,1-1 4-16,0-1 6 15,-1-2 17-15,0 2 15 0,1-2 14 0,-3-1 15 0,1 0 16 0,-1-1 8 16,-2 1 10-16,0-1 11 0,-1 1-8 16,-2 1-4-16,1-1 4 0,-2 1 3 0,-1-1-7 15,-1-1-2-15,-2 1-13 0,0 1 3 0,2 0-3 0,-1 1-8 16,-1 1-3-16,2-2-1 0,-1 3-24 15,1-1-27-15,0 0-35 0,0 0-42 0,0 0-49 16,3 2-69-16,-4-1-73 0,4 1-241 16,-3-4-573-16,4 0 253 0</inkml:trace>
  <inkml:trace contextRef="#ctx0" brushRef="#br2" timeOffset="311892.2041">20247 4361 74 0,'0'-3'311'0,"0"1"-25"16,0 2-33-16,-1-7-24 0,2 5-20 0,-1 2-18 0,2-1 8 0,-2 1-18 15,0 0-16-15,0 0-20 16,2-2-14-16,-2 2-17 0,0 0-14 0,0 0-19 0,0 0-13 15,0 0-12-15,0 0-17 0,0 0-18 0,0 0-6 16,0 0-14-16,2 7-13 0,-2-5-14 0,1 2-18 16,-1 0-25-16,2-1-30 0,-2 2-32 0,1-1-40 0,-1 1-52 15,-3-2-126-15,2 1-379 16,-2-2 168-16</inkml:trace>
  <inkml:trace contextRef="#ctx0" brushRef="#br2" timeOffset="312076.682">20098 4612 2917 0,'0'3'54'0,"0"-3"-30"0,0 0 7 15,0 0 2-15,0 0-5 0,0 0 3 0,0 0 2 0,0 0-3 0,-3-10-4 16,3 10-1-16,0-6-4 16,2 5-1-16,-2 1-10 0,1-4-27 0,-1 4-35 0,0-4-34 15,0 4-39-15,0 0-19 16,0 0-20-16,0 0-25 0,4 8-43 0,-2-6-147 0,-1 1-412 15,-1-3 183-15</inkml:trace>
  <inkml:trace contextRef="#ctx0" brushRef="#br2" timeOffset="312241.6606">20353 4565 123 0,'1'-3'342'16,"1"1"-36"-16,-2 2-32 0,1-3-31 0,2-1-28 15,-3 3-28-15,3-2-33 0,-3 3-35 0,0 0-42 0,0 0-46 0,0 0-41 16,0 0-41-16,0 0-42 16,0 0-58-16,0 0-144 0,0 0-319 0,-6 11 142 0</inkml:trace>
  <inkml:trace contextRef="#ctx0" brushRef="#br2" timeOffset="312678.8672">20554 4414 129 0,'2'-5'324'0,"-1"1"-26"0,-1-1-21 0,2 2-25 16,-2 0-18-16,1 0-20 0,-1 3-12 0,1-4-18 15,-1 2-19-15,0 2-19 0,3-2-16 0,-3 2-15 16,0 0-7-16,7 1-13 0,-1 1-12 0,-1-1-9 0,0 2-7 16,0 0-5-16,-2 0-19 0,4 3-21 15,-3-1-11-15,1-1-6 0,-3 3-9 0,1 0-7 16,1-1-2-16,-4 3 2 0,0-2-8 0,0 0-4 15,-2 0 0-15,-1 0 4 0,1 1 3 0,-2-2 1 16,1-1 5-16,1 0-3 0,0-1 5 0,-1-1-1 16,3 0 6-16,-1-2 14 0,-2 2 9 0,3-3 14 15,-1 2 11-15,1-2 0 0,0 0-5 16,0 0-4-16,0 0-1 0,0-9 0 0,1 5-5 0,2-4 4 16,0 1-2-16,2-3 2 0,2-1 5 0,3-1-8 0,-3-1-5 15,7 0 0-15,-4 3-4 0,4-1 0 16,-1 1 1-16,0 0-8 0,-1 3-3 0,0 0 0 0,-3 3-1 15,1 1-2-15,0 0-3 16,-1 2-2-16,1 1 1 0,-1 1-3 0,1 0 5 0,-3 2-8 0,4 1-3 16,-4 2-3-16,-1 1-5 15,1-1-11-15,0 2-8 0,-3 4-5 0,1 1-12 16,-2 2-6-16,-2-2-20 0,-3 0-10 0,-2 6-15 0,1-5-13 0,-1 5-19 0,-3-5-11 16,4-1-19-16,-1-1-12 15,1 0-19-15,-1 0-36 0,1-3-128 0,0-3-386 0,-1-1 172 16</inkml:trace>
  <inkml:trace contextRef="#ctx0" brushRef="#br2" timeOffset="312990.7933">20925 4461 219 0,'2'-3'266'16,"-2"-1"-24"-16,0 1-21 0,0 0-15 0,0 3-19 0,0 0-17 15,0 0-13-15,-6-1-15 0,6 1-15 16,0 0-10-16,-10 5-15 0,5-1-9 0,3 0-8 0,-1 1-11 15,1 0-7-15,2 2-10 0,0 1-11 16,0-1-11-16,4 1-14 0,-1-2-18 0,3 3-9 16,0-5-5-16,1 2-15 0,2-1-8 0,-1 1 5 15,1-5 1-15,1 0 4 0,1 1 11 0,-2-4 2 16,-1 1 12-16,2-2 11 0,-1-1 12 0,-2-1 6 0,0-1 6 16,-1-1 2-16,0-2 1 0,-3 2 0 15,-1-2 1-15,-2 3 1 0,-1-3-6 0,0 0-2 16,-3 4-3-16,-2-4-6 0,-1 4-4 0,-2-1 2 15,-1 1-7-15,-2 0-17 0,2 2-19 0,-3 2-21 0,4-1-17 16,0 1-35-16,2 1-43 0,3 0-35 16,4 0-45-16,-8 2-148 0,8-2-396 0,0 0 175 0</inkml:trace>
  <inkml:trace contextRef="#ctx0" brushRef="#br2" timeOffset="313196.9511">21208 4347 256 0,'6'-6'349'15,"-3"0"-17"-15,1 2-12 0,-2 0-14 0,1 0-20 16,-1 0-32-16,0 3-12 0,-2-2-30 0,0 3-24 0,0 0-17 16,0 0-21-16,0 0-13 0,0 0-14 15,-5 10-13-15,-2 0-14 0,-2 2-10 0,-1 7-11 16,1 0-17-16,-1 1-19 0,3 2-14 0,-1-1-21 16,1 5-16-16,2 9-17 0,-1-10-21 0,-1 1-16 15,-3 0-21-15,6-3-23 0,-2 1-32 0,-1-1-31 0,0 0-31 16,4-4-46-16,-4 0-200 0,1-9-487 0,2-3 216 0</inkml:trace>
  <inkml:trace contextRef="#ctx0" brushRef="#br2" timeOffset="314111.4504">21089 4499 193 0,'0'0'185'0,"0"0"-17"16,8 4-19-16,-2-2-12 0,4-1-23 0,4-1-15 0,2 0-20 16,-1 0-12-16,9-3-14 0,-1 2-19 15,1-3-12-15,2-2-3 0,-1 1-2 0,-2-1-7 0,3-4 6 16,-1 0 10-16,-1 0 3 0,-2-1 9 16,-2 2 15-16,-2-4 15 0,-5 4 20 0,0 0 13 0,-5 3 14 15,2-2 17-15,-3 3 0 0,-2 1-4 0,-2 0 4 16,1 1-12-16,-2-2-5 0,0 2-10 15,0 2-1-15,-2 1-9 0,0-3-6 0,0 3-3 0,0 0-11 16,0 0-10-16,-10 4-5 0,5 0-6 16,-1 3-7-16,-1 0 0 0,2 0-7 0,-2 5-7 0,0 0 1 15,-2 0-5-15,2 5-2 0,-3 2-2 16,3-1 1-16,0-4-10 0,1 6 2 0,0-1-1 0,2 1-15 16,0-2-1-16,2-4-6 0,2-1 1 0,0 0-1 0,1-3-2 15,3-3-2-15,-2 1-3 0,3-4 0 16,2 0-15-16,3-1-3 0,0-2-5 0,4-2-8 0,2-2 0 15,3-5 1-15,0-1 0 16,0-3 3-16,1-1 6 0,-1 0 6 0,-2-1-2 0,2-2 9 16,1 0-1-16,-3-1 9 0,0 2 9 15,-2 0 11-15,-3 4 12 0,-1 0 16 0,-2 0 8 0,-2 5 12 16,1-1 9-16,-1 3-3 0,-5-1-3 0,0 1-10 0,1 2-4 16,-1 1-2-16,-1-2-3 0,-1 3-3 15,0 0-6-15,0 0 3 0,-1 10 2 0,-3-3 3 16,0 2-4-16,-2 3 1 0,-1 2 1 15,-2 4-10-15,0 0 2 0,-1 0-5 0,-1 0 1 0,1 0-3 0,2-2-6 16,1-3 0-16,-3 3 3 16,3-3-1-16,1-5-20 0,0 0-5 0,4-2 2 0,-1 0-1 15,1-3 7-15,-1 1 3 0,2-2 12 16,-1-1 1-16,2-1-3 0,0 0-3 0,0-10 3 0,2 1-5 16,2-2 1-16,1-3 12 0,0-8 7 0,2 3-14 15,2-3-4-15,1 0 1 0,1 3 2 0,0-4 5 16,-1 1-1-16,4 3-2 0,-1-3 1 0,-1 1 0 15,1 0 5-15,5 2-19 0,-2 0 7 16,-1 2-3-16,1 4-2 0,-1-2-5 0,-5 8 5 0,2-2-10 0,-1 3 9 16,-3 2-16-16,1 0-7 15,-2 4 21-15,-2 0-22 0,1 1 6 0,-2 2-2 0,0 3-3 16,-1 1-11-16,-1 4 2 0,-2 2-11 0,-3 4-5 0,-4 0 4 16,-3 2 3-16,0-1 9 0,-4 0-5 15,-3 0-2-15,-1-3 8 0,-1 2 2 0,1-3-2 0,-1 2 1 16,2-5 5-16,3-3 6 0,2-1-2 15,0-1 3-15,4-2 4 0,1 0 1 0,1-2 0 16,1 0 3-16,1-1 4 0,0-1 2 16,4 0 0-16,-7 0-1 0,7 0 1 0,0 0 4 0,-3-3-4 0,3 3 3 15,0 0 2-15,4-5-9 0,-4 5 6 16,9-1-2-16,-5-1 0 0,-4 2-5 0,13 3-5 16,-5 0-3-16,0 0 8 0,1 1-8 0,3 3 1 15,0 1-11-15,-7 0-4 0,5 0-4 0,1 3-5 16,-1 0-7-16,0 0-4 0,0-1-8 0,1 2-4 0,-1-1-13 15,0-1-22-15,0-1-21 0,0 2-36 16,0-2-27-16,1-3-31 0,-1 2-44 0,0-6-164 0,2 2-450 16,2-3 199-16</inkml:trace>
  <inkml:trace contextRef="#ctx0" brushRef="#br2" timeOffset="314631.4652">22130 4471 168 0,'11'-24'288'0,"-4"2"0"0,2 0 1 0,-2 5-10 16,-3 4 2-16,-1 0 2 0,-2 4-16 15,2 2-20-15,-1 0-17 0,-1 3-28 0,0 2-16 0,-1-2-26 0,0 4-19 16,0 0-10-16,0 0-23 16,-12 11-4-16,2 0-8 0,-3 6-13 0,2 2-10 0,-2 5-11 15,-1-2 7-15,3 1-10 0,0-3-14 0,2 5-15 0,-2 8-12 16,2-8-4-16,2-2-13 16,2 0-16-16,-1-1-31 0,2-2-17 0,4-4-17 0,-2-3-19 15,2-1-8-15,2-2-14 0,1-5-12 16,1 1-16-16,4-4-19 0,2-1-12 0,4-4-6 0,6-5-9 15,-2-1 7-15,5-2 17 0,-3-3 12 16,-1-2 18-16,1-3 27 0,4-11 25 0,1 3 37 16,-5-3 25-16,-6 9 34 0,0-2 25 0,3 2 26 15,-3 2 28-15,-3 1 18 0,1 2 18 0,-5 7 11 16,-3 0 13-16,0 4-5 0,-1-1-12 0,0 3-12 16,-2 0-13-16,1 0 2 0,-2 3-4 0,0 0-1 15,0 0-8-15,-16 10-5 0,6-4-10 0,-1 5-11 0,3 0 2 16,-5 5-8-16,3 1-8 0,-3 1-8 15,4 0 0-15,0 2-5 0,3-3 5 0,2-3-17 0,1 0-11 16,1-1-12-16,0-1-13 0,1-2-8 16,2-2-8-16,-1-1 2 0,3 0-8 0,3-3-5 0,2 0-4 15,-1-3-4-15,3-1 0 0,1-1 3 0,2-4 8 0,1-2 3 16,3-5 3-16,1-1 8 16,-1-1 17-16,-4-1 8 0,-1-3 13 0,1 1 5 0,-3-3 4 0,1 2 2 15,-4 0 6-15,-1 5 7 16,1-3 3-16,-4 3-7 0,-3-1-8 0,-3 3-1 0,0-2-1 0,-1 3-6 15,-2 2-15-15,-1 0-27 16,0 3-23-16,0-2-21 0,-3 5-34 0,0 0-35 0,-4 1-39 16,2 4-52-16,3-2-58 0,1 3-208 15,2 3-526-15,-1-2 232 0</inkml:trace>
  <inkml:trace contextRef="#ctx0" brushRef="#br2" timeOffset="314881.9303">22633 4261 47 0,'10'-9'411'0,"-3"2"-40"0,-2 0-39 0,2 2-27 0,-2 3-29 16,2-3-25-16,1 3-27 0,-2 1-20 16,1 4-15-16,1 2-10 0,2 1-12 0,1 4-13 0,-4 3-15 15,3 7-10-15,-3 0-8 0,0 2-16 16,-4 3-7-16,-3 1-17 0,-3 0-4 0,-1 0-10 15,-2 8-21-15,-8 2-4 0,0-3-6 16,-4-1-2-16,0 0-24 0,1-9-17 0,-3-2-21 0,-7 2-32 16,6-3-29-16,-1-3-31 0,-1-1-43 15,1-1-64-15,3-5-83 0,0-2-206 0,3-3-558 0,5-3 248 16</inkml:trace>
  <inkml:trace contextRef="#ctx0" brushRef="#br2" timeOffset="317382.3939">22212 7198 88 0,'0'-3'238'0,"0"0"-24"0,0 0-25 15,0 3-15-15,1-2-17 0,-1 2-16 0,0 0-17 0,2-4-5 16,-2 4-12-16,0 0 0 0,0 0-11 16,0 0-11-16,-3 9-6 0,1-5-9 0,1 2-4 0,-2-1-9 15,0 2-6-15,2-2-3 0,-2 3-2 16,3-2-6-16,-3 2-5 0,0 0-5 0,2-3-1 16,0 2 2-16,-1 1 0 0,1-1-2 0,1-1-2 0,-3 1 2 15,3-1-1-15,-1-2-3 0,1 2 0 16,-2-3 1-16,2 0 3 0,-1 1 1 0,1-4-4 15,0 5 7-15,-2-4 11 0,2-1-8 0,2 3 2 16,-2-3 5-16,0 0-1 0,-2 4-1 0,2-4-1 16,0 0 0-16,0 0 3 0,0 0 0 0,0 0-2 0,0 0-5 0,0 0-1 15,0 0-4-15,0 0-2 0,0 0-4 0,0 0-2 16,0 0-3-16,2-12-5 0,-2 10 1 0,0-1 3 16,0 3-7-16,0-7 0 15,1 4-1-15,-1 0 1 0,0 3 8 0,0-5-14 0,2 3 0 0,-2 2-3 16,0-5-4-16,0 5 2 0,1-4 0 0,-1 4-2 15,0-2 3-15,0 2-3 0,0-4 1 16,0 4 1-16,0-3-2 0,0 3-1 16,0 0 4-16,0 0-1 0,0-3-1 0,0 3 2 0,0 0-2 15,0 0 1-15,0-5-1 0,0 5 0 0,1-2 1 0,-1 2-3 16,0 0-1-16,2-3 1 16,-2 3 10-16,0 0 0 0,0-3-8 0,0 3-3 0,0 0 1 0,0 0-2 15,0 0 5-15,0-3-2 16,0 3 2-16,0 0-5 0,0 0-6 0,0 0-8 0,0 0-6 0,0 0-9 15,0 0-8-15,0 0-10 16,0 0-14-16,0 0-15 0,0-3-17 0,0 3-13 0,0 0-26 16,0 0-23-16,0 0-37 0,0 0-32 15,0 0-155-15,0 0-415 0,0-5 184 0</inkml:trace>
  <inkml:trace contextRef="#ctx0" brushRef="#br2" timeOffset="320310.7211">20582 7369 66 0,'0'-3'243'0,"2"-1"-9"0,-1 0-9 16,1-1-9-16,-1 2-4 0,-1 0-7 16,3-1-12-16,-2 2-11 0,1-1-14 0,-1-1-17 0,1 1-14 15,-2 3-17-15,1-2-13 0,-1 2-10 0,0 0-14 0,0 0-5 16,0 0-8-16,4 8-7 0,-4-1-10 16,0 7-1-16,-1-1-7 0,-1 2-3 0,1-2-5 15,-3 11-2-15,-2-1-1 0,3 0-3 0,-4 2-3 16,3-3 0-16,-3-2-6 0,3 0-1 0,0 0-1 15,-1-6-3-15,1-1-1 0,1 0-2 16,0-1 2-16,2-3-7 0,-2-1 2 0,3-3-1 0,-1 0 1 16,-1-2-1-16,2 1 4 0,0 0-3 15,0-2 4-15,0-2 9 0,0 2-3 0,0-2-1 0,0 0-1 16,10-4-2-16,-1-1-3 0,3-2-3 0,0-1 3 0,6 0-2 16,-3 0-4-16,2-1-1 0,3 0 1 15,-6 2-6-15,2 3 4 0,0 1-3 0,-3 2 0 0,1-1-1 16,-1 2 0-16,-3 2-2 0,-2 0-1 15,3 0 0-15,-6 2-7 0,0 3-1 0,-2 1-3 0,1 0 7 16,-4 1-9-16,-4 2-3 16,-2 3 0-16,-5 3-3 0,-4-2 4 0,-2-1-1 15,-3 1 2-15,0-3 4 0,-1-1-1 0,-3-2-1 0,3-2 2 16,-1 1-3-16,6-5-8 0,-1 1-5 0,3-4-10 0,-1 2-12 16,1-4-13-16,1-1-28 15,0-1-26-15,-1-2-35 0,3-3-32 0,3 0-37 16,-1-1-193-16,2-2-447 0,1-3 198 0</inkml:trace>
  <inkml:trace contextRef="#ctx0" brushRef="#br2" timeOffset="320821.6147">20367 7320 97 0,'-3'-4'237'0,"-1"2"-18"0,1-1-20 16,-4 0-14-16,4 2-19 0,-4 1-11 0,0 0-11 15,0 2-16-15,-3 2-11 0,3-2-10 0,-1 3-12 16,1-1-9-16,0 1-8 0,-2 2-8 0,5-2-8 16,-2 3-7-16,4-1-5 0,0-1-8 0,2 1 0 0,0 2-3 15,3-1-2-15,1 2-5 0,0 1-5 0,2-4-5 0,2 7 2 0,1-2-3 16,2-2-4-16,-1 1 0 16,4 4-3-16,-4-3-4 0,0-1-3 0,-3-2-7 15,3 3-5-15,-2-2-3 0,-4 1-1 16,-1-3 3-16,0 1 3 0,-3-1-3 0,-3 1 0 0,-4-1-1 15,-4 0-2-15,1 1 7 0,-4-2 0 16,0-1 1-16,-2 0-5 0,-3 0 9 0,3-3 2 0,-2-1 1 16,4 0-1-16,0 0 0 0,1-1 2 15,3-1 0-15,2 0 1 0,2 0-5 0,2 1 0 0,-2-1 0 16,2 1-5-16,4-1-12 0,-4 2-5 0,4-2 2 0,0 0 0 16,0 0 0-16,10 7 6 0,-2-3-1 15,-1 1 4-15,3-1-4 0,1 4 2 0,2-1 4 16,-3 0-3-16,1 2 4 0,-1 0 14 15,-4 1 6-15,-1 0-1 0,-2-2 9 0,1 1 2 0,-4 1 6 0,0-1 1 16,-1 0 10-16,-3 4 4 16,-2-3-5-16,0 1 4 0,-1 1-2 0,0 0-1 15,-1 0-3-15,1-1-5 0,1-1-3 0,-1 1-3 0,3-1 4 0,0 0-10 16,1-1-5-16,3-3-11 0,1 3-7 16,6-1-10-16,0-3-21 0,7 3-19 15,8-2-24-15,3-1-32 0,4 0-32 0,15-4-31 0,-2-1-61 16,2-6-141-16,1-1-402 0,6-2 179 0</inkml:trace>
  <inkml:trace contextRef="#ctx0" brushRef="#br2" timeOffset="321391.1863">21090 7386 2747 0,'0'-7'-1'15,"-1"-1"3"-15,1 2 6 0,-2-1 1 0,2 2 7 0,-1 2 8 16,1 0 6-16,0-1 7 0,1 1 2 0,-1-1-4 16,2 1-2-16,-1-1-5 0,1 2-2 0,2-1-4 0,1 3-3 15,4 0-2-15,-3 1-4 0,1 1-3 0,3-1 5 16,-2 0-4-16,-1 6-5 0,2-4 1 16,-2 1 0-16,0 2-4 0,-1 0 1 0,-1 1 0 0,-1 2 0 15,0 3-3-15,-3 1 2 0,-2-1-3 16,0 1 0-16,-3-1-2 0,-2 4 0 0,-2-4 1 0,1 2-4 15,0-2 1-15,-2-1-1 0,2-1 1 16,0 1-2-16,1-4-3 0,1 0-10 0,2 1-6 0,1-3-3 16,2 1-2-16,0-3-4 0,0 2-10 15,2-1 0-15,1-2 4 0,1 0 0 0,2 0 0 0,1-1 10 16,1-1 2-16,-1 1 4 0,2-2 13 16,-1 0 9-16,-1 1 19 0,-2 0 14 0,0-2 3 15,-1 2-1-15,-4 0-3 0,5-2 0 0,-5 2-1 0,0 0 4 0,0 0 5 16,0 0-2-16,-16 4-4 15,8 0-2-15,-1-1-2 0,0 1 3 0,-3 2-3 0,4-1-3 0,-2 3-1 16,1 0-5-16,2 0 1 16,3 0-3-16,1 3-5 0,3-1 3 0,0 3-3 15,1 1-2-15,5 0-1 0,2 3 8 0,2-1-17 0,0 0-3 0,-1-5-2 16,-2 1 2-16,2 0-2 0,-1-1 0 0,-1-1 7 16,-2-4-7-16,0 2 0 15,-3 0 6-15,-1-4-3 0,0 4 9 0,-3-3 1 0,0 0 1 16,-4 1 2-16,-1-1 1 0,-4 0-3 15,-2-1 2-15,-1-1 2 0,0 2-10 0,-6-2 5 16,3 1 1-16,1-3-6 0,0 1-18 0,2 1-15 0,0-2-15 0,3-1-25 16,2 0-29-16,1 0-38 15,-1 0-47-15,4-1-62 0,0-2-186 0,1 1-467 16,1-2 206-16</inkml:trace>
  <inkml:trace contextRef="#ctx0" brushRef="#br2" timeOffset="321821.2831">21432 7530 236 0,'6'-5'341'15,"0"1"-35"-15,-2 1-38 0,-1-1-21 0,3 3-24 0,-3-1-23 16,-3 2-21-16,0 0-7 16,0 0-15-16,5 7-14 0,-3-2-14 0,-1 4 4 0,-2 4-25 15,-1 6-6-15,-1 0-13 0,-1 1-7 16,0 0-10-16,-2 0-2 0,2 3-14 0,-3-3-14 0,1 2-7 15,0-2-2-15,1-2-9 0,2-6-4 16,-1-3-6-16,1 1-6 0,0-2 0 0,0 0 0 0,2-4 3 16,-1 1 1-16,1-1 1 0,-1-1 1 15,0-2 4-15,2-1-1 0,0 0-3 0,0 0-3 0,-4-9 3 16,5 1-3-16,0-2 17 0,2-3-2 16,1-7-4-16,1 0-1 0,2-1-2 0,-2-2 1 0,4-1-2 15,2 1 7-15,1 0-16 0,-1-1-2 0,5-7 1 0,-2 11-2 16,-1 0 5-16,2 6-9 15,0-2 3-15,-2 6-1 0,0 3-1 0,0-1 0 0,-4 3-6 16,1 1 9-16,2 1-9 0,0 3-3 16,-1 4 3-16,-1 4 3 0,2 1 4 0,-1 1 6 15,0 9-7-15,0 1 3 0,-2 2-1 0,-4 2-4 0,0 1-4 0,-1 1 1 16,-4 1-2-16,0 0-4 0,-3-2-1 16,-3-1-21-16,1 0-2 0,-4-2-18 0,3 1-21 0,-2-6-25 15,3-3-26-15,-4 0-27 0,3-2-41 0,1-3-44 0,-1-1-250 16,2-4-522-16,-2 0 231 0</inkml:trace>
  <inkml:trace contextRef="#ctx0" brushRef="#br2" timeOffset="322511.7539">22154 7411 123 0,'0'-9'254'0,"-1"1"-2"0,1 0-14 0,-2 0-16 16,1 0-15-16,1 1-16 0,0 2-14 0,-2 1-14 0,1 1-23 0,-2-1-16 16,0 0-10-16,-1 3-14 15,0 0-13-15,-6 0-4 0,-1 1-13 0,1 1-5 0,-4 1-7 16,0 2-4-16,0 1-8 0,1-1-4 0,-1 2-3 0,3 1-6 16,2-2-1-16,2 1-2 0,1 0-6 0,1 0-1 15,2 0 0-15,2 1-5 0,2 0-2 0,3 1-3 16,5 2 3-16,-4-4-10 0,7 5-5 15,-1-1-3-15,6 2 6 0,-6-5-2 16,6 6-7-16,-6-4 3 0,-1-2 4 0,-2 0-8 0,1-2 0 16,-2 1-8-16,0 1 8 0,-4-3 0 0,-2 1-1 15,-1 1 1-15,-1-2-1 0,-2 2 3 0,-4-1 0 0,-3 0 0 0,-1-2 1 16,-2 1 3-16,-4 0-3 16,-5 0 0-16,6-1-3 0,1-3 6 0,-2 0-1 0,3 3-1 15,3-3 0-15,1 0 2 0,1 1 1 16,2-2-1-16,2 1-1 0,5 0-5 0,-9 0-7 0,6 1-13 15,3-1-10-15,0 0-4 0,-4 0 2 0,4 0 3 16,1 5 6-16,-1-5 4 0,7 5 2 0,-1-1 0 16,-2 2 2-16,2 0 3 0,-2 0 10 15,2 1 10-15,-2-1 11 0,0 1 5 0,2 2 0 0,-2 2 3 16,2 0 7-16,-5-1 0 0,2 2 5 16,-3 0-1-16,0 0 5 0,0-3 0 0,0 4-3 0,-1-3-4 15,-2 3-3-15,-3-1-1 0,5-1-2 0,-3-2-5 0,-1 1-1 16,4-3-1-16,-2 2-4 15,3-2 0-15,-1 1-11 0,2-3-6 0,2 0-9 0,-2-1-11 16,5 1-10-16,1 0-18 0,3 0-12 16,4-4-16-16,-1 2-13 0,2 0-17 0,2-3-21 0,7 0-19 15,-3-4-17-15,3 1-49 0,-3-3-118 0,2-1-363 0,-2-2 161 16</inkml:trace>
  <inkml:trace contextRef="#ctx0" brushRef="#br2" timeOffset="322810.4669">22458 7443 180 0,'-4'-13'297'0,"1"6"-3"0,-1-2-28 0,1 0-20 16,-4 2-24-16,1 1-20 0,-1 0-22 15,0 3-15-15,-1 2-13 0,-1 1-16 0,0 1-13 0,-5 2-14 16,1 3-10-16,0 3-8 0,0 1-6 0,-2 6-12 15,4 2-6-15,1 1-6 16,3 0-5-16,-3 5-7 0,7-2-2 0,-2 2-7 16,3 0-2-16,2 2-4 0,3 0-13 0,1 0-5 0,-1-3-12 15,4 2-12-15,-3-4-12 0,-1 0-9 16,4-2-8-16,-4 2-19 0,0-7-14 0,0 1-17 0,-2 0-21 0,-1-3-21 16,-1 0-23-16,-1-4-16 0,-1-1-32 0,2-2-182 15,-3 1-414-15,-2-5 184 16</inkml:trace>
  <inkml:trace contextRef="#ctx0" brushRef="#br2" timeOffset="323492.5026">22199 7700 10 0,'0'-5'209'0,"0"0"-20"0,3 0-24 0,-2 1-6 0,5 3-19 16,-2-2-10-16,6 0-15 0,-2 2-10 0,7 0-13 15,0 0-10-15,6 2-6 0,3-1-8 0,-1 0-3 0,-1 0-6 16,2 1-3-16,-3-2-8 15,0-1-5-15,-1 2-2 0,-3-2 3 0,-3 0 11 0,0-1 7 16,-4 1 13-16,0 0 7 0,-2 1 3 16,-5-2-3-16,3 2-9 0,-3-1-5 0,-2-2 1 0,-1 4 2 15,-3-3-6-15,0 0 0 0,-2 2 0 0,-1-1-8 16,-2 1-7-16,-1 1-6 0,1 1-2 0,-1 1-5 16,-2 0-6-16,4 1-4 0,-3 1 1 0,3 1-5 0,-1 2-2 15,2 1-1-15,3-1-2 0,-2 0-5 16,3 1-8-16,2 0-1 0,0 0-7 0,0-2 2 15,3 2-7-15,1-4-3 0,0 2-3 0,6-2 1 16,-3-1 0-16,3-1 2 0,-3-1 0 0,6-1 8 0,-5-1-3 16,2-1-2-16,0-2 3 0,0-1 4 15,1-2 7-15,-1 0 4 0,-1-3 11 0,-4 3-1 0,2-4 6 16,-3 2 2-16,-1 0-1 0,0 0 10 16,-3 2-9-16,0-2-3 0,-3 2-5 0,0-1 1 15,-1 1-1-15,-3 0-4 0,0 2-6 0,0-1-1 0,0 2 2 16,-3 0-2-16,2 1 1 0,-2 1-4 15,0 2-13-15,3 0-8 0,1 0-6 0,-1 2-11 0,0-2-6 16,3 3-15-16,1-2-10 0,-1 2-2 16,4 0-14-16,0 1-15 0,1 0-10 0,2 0-4 15,3 0-1-15,1-1-6 0,1 0-1 0,2-1 9 16,0-1 3-16,3-1 3 0,1-1 21 0,0-2 4 0,0-2 9 16,-1-1 15-16,4-4 26 0,-5 0 9 0,5-1 24 0,0-5 14 15,-4-2 20-15,-1 1 20 16,2 1 11-16,-1-2 11 0,-2 0 12 0,-2 1 6 15,-4 4 3-15,3 2 9 0,-3-1 23 0,-1 3-16 16,-1 0-10-16,1 1 1 0,-4 2-1 0,3 2-6 0,-3-1-12 16,4 1-14-16,-4 1-8 0,0 0-10 15,0 3-10-15,0 0-5 0,0 0-2 0,0 0-7 0,0 0 1 16,-9 13-3-16,6-6-2 0,-3 4 6 0,3 5-14 0,-1 4 0 16,1 1-7-16,-1-2-2 15,1 1 1-15,-1 0-6 0,1 2-2 0,0-2-6 0,2 1-8 0,-2-2-5 16,0-1-5-16,1-3-11 15,2-1-10-15,-2-2-19 0,-1 2-3 0,3-2-19 0,-1-3-24 0,-1 0-41 16,1-3-35-16,1 0-37 16,1-3-27-16,-1 2-223 0,1-4-503 0,-1-1 223 0</inkml:trace>
  <inkml:trace contextRef="#ctx0" brushRef="#br2" timeOffset="323686.8106">22836 7442 221 0,'5'-12'327'0,"-2"5"-15"0,-1-2-21 15,0 4-24-15,-2 1-31 0,3 0-26 16,-2 1-19-16,-1 3-14 0,0 0-11 0,0 0-6 0,1 10-13 16,-1-2-15-16,-1 4-10 0,2 1-11 15,1 7-15-15,-3-2-7 0,0 1-8 16,3 1-12-16,-2 0-14 0,0-2-27 0,5 2-29 16,-5 1-20-16,1-2-22 0,0-1-27 0,-1-4-37 0,-2 6-40 15,1-7-53-15,0 0-47 0,-2-4-195 0,3-3-480 0,0 1 213 16</inkml:trace>
  <inkml:trace contextRef="#ctx0" brushRef="#br2" timeOffset="324561.5016">22981 7552 56 0,'0'-6'293'0,"-2"5"-25"0,2 1-20 0,-2-4-24 0,-1 4-18 15,3 0-18-15,0 0-19 0,-8 4-17 16,6 0-16-16,-1 1-13 0,1 2-10 0,-2 0-14 0,3 1-9 15,-1 2-11-15,2-2-27 0,3 3-22 16,0-2-17-16,1 3-18 0,2-4-15 0,0-1-10 0,1 0-4 16,1-1 2-16,-1-3 4 15,1 1 0-15,-1-4 4 0,2 0 3 0,-1 0 7 0,-1-3 11 16,0-1 12-16,-2-2 13 0,0 0 9 0,0-3 12 0,0 1 4 16,-1-3 4-16,-1-2 5 0,0 4 3 15,-3-4-1-15,-3 1 0 0,3 0 5 0,-3 0 0 16,-1 1-6-16,-3 0-4 0,1 3-2 15,0 2-2-15,-1 0-2 0,-1 0-12 0,-1 2-1 0,0-2-5 0,1 4 0 16,-1 0-2-16,2 2-8 0,1 1 2 16,1 2-6-16,1-1-4 0,1 1-10 0,2-1-3 0,1 4-6 15,-2-2 0-15,5 1 0 16,2 0 1-16,2 1-3 0,5 0-2 0,1 0-2 0,0-2 4 16,0 1-3-16,3-2 0 0,-1-2 5 0,0-1 1 0,1 2 1 15,-2-2-1-15,1-2 14 0,-1 0 10 16,-5-1 1-16,1-1 15 0,0 0 3 0,1-2 9 0,-2 2 12 15,0-2 10-15,-1 0 9 0,0 2 3 16,-1-2 0-16,0 0-1 0,-2-1-12 0,0 0-1 16,-1-2 2-16,2 3-11 0,-2-1 3 0,-1 3 2 0,0-2-4 15,-2 2-11-15,2 1-3 0,-2 0-6 0,1 0-2 16,-1 0-9-16,-1 3-6 0,0 0 5 0,0 0-4 0,0 0-3 16,-3 10-15-16,0-5 8 15,1 2 6-15,-1 0-11 0,-2 1-3 0,1 1 2 0,0 0 10 0,-2 2-8 16,2-2-7-16,0 2-11 0,1-2 2 15,-1 3-6-15,2-3-6 0,1 0-14 0,1 1-4 16,0-4-4-16,0 3-8 0,0-1 0 0,4-2-3 16,0 1-7-16,1-4 1 0,0 1 4 0,4 0 6 15,-2-2 1-15,3 0 7 0,0-1 1 0,0-1 4 0,0-1 6 16,0-1 2-16,1-2 8 0,-3 1 8 16,1 0 9-16,-1-3 10 0,0 2 18 0,-1 0 6 0,-2 1 13 15,0-1 7-15,-2 0 3 16,1 1 6-16,-1-2-13 0,-3 2 7 15,2 2-16-15,0-1-3 0,-2 2-6 0,0 0 14 0,-6-4-18 16,6 4-2-16,-10 4-11 0,3-3 0 0,0 3 1 16,-1 2 1-16,1-2-16 0,0 3 2 0,2-2-11 0,1 3-8 0,1-1-8 15,1 2-14-15,2-2-5 16,0 0-5-16,2 1-12 0,2 0-13 0,2-2 1 16,2 0 1-16,-1-1 1 0,2 0 3 0,4-3 7 0,-3 0 9 15,3-1 5-15,-2-1 5 0,2-2 10 0,-3-1 17 0,1-1 16 16,1-1 7-16,0-2 9 15,-1 0 14-15,-1-4 5 0,-1 0 13 0,-1 1-6 0,-2-2 18 16,-1 0 5-16,0 0-3 0,1 1 19 16,-6-1-31-16,0-1 3 0,-1-2-8 0,-2 3-12 15,-2 1 3-15,0 2-3 0,-1 2-12 0,-3-4-8 0,-1 2-11 0,0 0-22 16,-2 3-19-16,3 3-19 0,1-1-21 16,-2 2-22-16,1 1-33 0,2 1-36 0,0 3-33 0,3 1-41 15,1 0-49-15,1 1-166 0,4 3-499 16,1-2 221-16</inkml:trace>
  <inkml:trace contextRef="#ctx0" brushRef="#br2" timeOffset="325151.5349">23710 7433 27 0,'6'-9'339'0,"-1"2"-9"0,-1 2-14 0,-1 0-22 15,0 1-23-15,1 0-21 0,-4 3-24 0,3-2-26 16,-3 3-19-16,3-3-19 0,-3 3-16 15,0 0-11-15,-7 9-17 0,3-1-11 0,-5 3-6 0,-2 5-14 16,1 2-13-16,1 3-2 0,-1-2-26 0,2 1-10 16,0 2-25-16,1-1-24 0,0 2-18 0,2-2-11 15,0-1-19-15,0 0-16 0,2-6-16 0,3 1-11 0,1-2-6 16,2-1-10-16,3-3-4 0,0-1-3 16,0-4-6-16,3 0 5 0,0-1 0 0,3-3 6 0,1 0 19 15,0-3 16-15,0-1 11 0,1-4 26 16,3-4 23-16,2 1 28 0,-1-2 22 0,-3-1 23 15,-3 4 17-15,4-4 18 0,-4 3-8 16,0-4 16-16,-2 6 20 0,-3 2 16 0,-1 2 10 0,-2 1-5 16,0-3-13-16,-1 5-13 0,1-2-14 15,-2 2-11-15,-1 0-12 0,-1 2 0 0,0 0-10 0,0 0-4 16,0 0-4-16,-3 11-5 0,1-4-1 0,-1 1-5 16,-3 4-3-16,2 0-3 0,-2-1-18 0,2 1-4 15,-2-1-8-15,2 0-4 0,-2-2-8 0,2 0-4 0,0-2-7 16,3-1-1-16,-3-2 7 0,2 1 2 15,1-2 3-15,-2-1 3 0,3-2 1 0,0 0-2 0,0 0 2 16,0 0-2-16,-2-10 5 0,3 3 10 0,1-1 3 16,1-3 8-16,1-1 0 0,0-1 2 0,3 0 2 15,1-6 4-15,0 0 0 0,3-1-8 0,2-1 5 16,-2 0-6-16,3 2-4 0,0 1 5 16,-1 1-1-16,0 2-11 0,-3 6 4 0,1-2-1 0,-1 1 3 15,-3 5 2-15,1-2-11 0,1 4-1 16,-4 1-1-16,0 0-4 0,2 2 0 0,-2 0 0 0,2 4 3 15,-1 1 2-15,-2 2 1 0,0 4-7 16,-2 0-5-16,-1 2-8 0,1 5-11 0,-4 2-2 0,2-2-1 16,-3 2-12-16,-1 0 0 0,1-1-13 0,-1-1-15 15,0-3-19-15,-2 2-25 0,1 1-26 0,0-5-32 16,3-4-34-16,0 1-55 0,-1-2-137 16,-1-1-432-16,1-1 193 0</inkml:trace>
  <inkml:trace contextRef="#ctx0" brushRef="#br2" timeOffset="325321.8183">23954 7586 134 0,'-4'-3'254'0,"2"-2"-22"0,1 3-19 0,-2-2-16 0,3 2-22 16,0 2-18-16,-3-4-18 16,3 4-24-16,0-3-31 0,0 3-25 0,4-2-33 0,-4 2-29 0,9 0-36 15,1 0-43-15,4 0-48 16,-3 2-126-16,2-2-276 0,-1-2 122 0</inkml:trace>
  <inkml:trace contextRef="#ctx0" brushRef="#br2" timeOffset="325541.6838">24197 7398 248 0,'5'-4'280'16,"-1"-1"-11"-16,-3 2-11 0,2-1-19 15,1 1-24-15,-1 0-24 0,1 2-16 0,-1 1-21 16,-3 0-18-16,10 1-12 0,-7 2-15 0,1 3-4 15,3 2-10-15,-3 3-2 0,-1 3-17 0,3 0-8 0,-2 4-11 16,-1 1-9-16,0 0-14 0,-6 0-4 16,-3 1-8-16,2-1-10 0,-2 1-7 0,-2 0-3 15,-5-2-23-15,3 1-21 0,-5-1-20 0,-2 2-26 16,-1-2-33-16,-2-2-17 0,3-2-18 0,0 0-24 0,0-4-37 16,3-1-120-16,6-5-365 0,-2 0 162 0</inkml:trace>
  <inkml:trace contextRef="#ctx0" brushRef="#br2" timeOffset="325922.3251">24403 7327 46 0,'4'-7'311'0,"-1"2"-29"0,0 4-32 0,1-2-22 15,-4 1-14-15,0 2-21 0,0 0-20 0,0 0-9 0,3 6-15 16,-3-1-17-16,-3 3-5 15,0 4-19-15,-1-3-10 0,-2 3-10 0,2 1-9 0,0 1-21 16,-2 3-19-16,2 5-13 0,-2-9-13 16,5 0-9-16,-2 1-14 0,3-1-10 0,-1-1-3 15,2-3-6-15,-1-2 4 0,2 1 6 0,0-3-2 0,1 0 8 0,0-1 12 16,1-2 7-16,2 0 15 0,-2 0 14 0,-1-1 16 16,4-1 17-16,-7 0 16 0,7-3 9 0,-7 3 4 15,7-1 2-15,-7 0 0 0,0 1-12 16,0 0-2-16,6-2-10 0,-6 2-8 0,0 0-7 15,0 0-6-15,0 0 1 0,-3 8-6 0,0-3-1 16,0 4-4-16,-1-3-10 0,0 2-7 0,-5 4 1 16,5-1 8-16,0 1-15 0,-2 1-12 15,2 0-13-15,-2-1-14 0,2 1-15 0,-1 1-21 0,0-1-24 0,0 0-29 16,-1-2-22-16,-2-1-27 0,-1 0-34 0,1-4-35 16,-4-2-59-16,-3 1-179 15,-2-4-501-15,-8-3 222 0</inkml:trace>
  <inkml:trace contextRef="#ctx0" brushRef="#br2" timeOffset="326771.3566">21344 6654 191 0,'-14'-5'180'15,"1"0"-2"-15,4 1-17 16,-3-1 0-16,2 2-6 0,3 0-8 0,-2 0-9 0,4 0-13 0,-1 1-8 15,2 0-9-15,0 1-12 0,4 1-10 0,-7-3-9 16,5 2-13-16,2 1-5 16,0 0-3-16,0 0-7 0,0 0-5 0,13-2-3 0,-3 2-2 0,7 0-8 15,9-1-1-15,0 0-5 16,13-2-1-16,3-2-1 0,-2 1-1 0,2-1-1 0,0 1 4 0,-1 0 8 16,-11-1-1-16,11-1 4 15,-12 0 0-15,-3 1 7 0,-2 0-2 0,-5 0-1 0,-7 1 3 0,-4 2-4 16,-3 0-7-16,-4 0-3 0,-1 2-3 0,-11-3-1 15,-5 0-5-15,-10 2 0 0,-18-1-1 16,-1 2-5-16,-4 0-7 0,-2 1-1 16,-18 0-2-16,22 0-2 0,1 1 2 0,0-1-3 15,4 0 3-15,3 2-2 0,9-3-1 0,2 3 1 16,0-2 2-16,6 2-4 0,4-2 4 0,4 1-6 16,4-1 0-16,2 1-3 0,3-1-2 0,3 1 4 15,2-2 1-15,0 0-3 0,11 7 1 0,2-6 1 0,4 1-3 16,6-2 1-16,2 0 2 0,5 0 1 0,-1-3 2 0,9 0 1 15,3-2 5-15,-11 2 6 16,8-2 6-16,-9-1 8 0,-4 1 0 0,-2 1 1 0,-3 0 1 16,-7 2-1-16,-3 1-2 0,-5-1-3 15,-2 0-2-15,-3 0-2 0,0 2-4 0,-14-3 0 0,-7 0-1 16,-5 2-3-16,-15-1 0 0,2 0-6 0,-3 0 0 16,-2 1-2-16,5 0 0 0,1 2-8 15,10-2 5-15,-1 0 1 0,4 2-1 0,0-3 1 0,10 2-3 0,4-1 1 16,3 2-2-16,2 0-1 0,2-1-3 15,4 0 3-15,0 0-5 0,11 5 1 0,3-3-4 16,10 1-7-16,1 1-2 0,5-3-4 16,11 2-2-16,1 0-3 0,-3-1-3 0,0 0-11 0,-12 0-23 15,-1 0-26-15,-3-1-32 0,-1 3-38 0,-8-4-53 16,-4 2-180-16,-3 0-430 0,-3-3 191 0</inkml:trace>
  <inkml:trace contextRef="#ctx0" brushRef="#br2" timeOffset="327641.7188">21099 8233 220 0,'2'-6'293'0,"1"-1"-22"0,0 0-19 0,-1-1-16 0,-1 3-16 16,0 1-19-16,-1-1-15 0,0 1-23 0,-1 0-11 15,0 2-18-15,-1-1-18 0,-2 0-9 16,0 1-11-16,-5 2-11 0,0 0-7 0,-2 1-11 0,-1 4-7 15,0-2-2-15,-1 0-7 0,1 1-17 16,4 1-1-16,0-1-7 0,1 2-1 0,1-3 3 16,2 1-12-16,1-1 0 0,0 3 12 15,2-4-13-15,2 3-4 0,2-1-1 0,0-1-12 0,1 4-3 0,5-1-2 16,-2 1 1-16,0-2 1 0,1 1-12 0,-1 1 3 0,0-3-13 16,0 5 5-16,-2-2-4 15,-1 1-3-15,-4 1 1 0,-1 0-3 0,-2-1 5 16,-3 4 4-16,-4-3 8 0,0 0-6 0,-2 0 3 15,0 0 6-15,-2-2-4 0,0 0 5 0,-2-1-4 0,3-2 5 16,2-2 5-16,4-1 1 0,-2 3 8 16,2-2-1-16,1-2-1 0,3 1-1 0,-1 0 6 0,4-1-2 15,-4 1-3-15,4-1-2 0,0 0-2 0,8 2 0 16,-2-1 3-16,2 0-2 0,3 1 5 0,-1 1-7 16,0 0 2-16,4 0 2 0,-4-2-2 0,-3 2 1 15,3 0-4-15,-1 3 4 0,-1-3 0 16,-2 1-1-16,-1 3-2 0,0-1 2 0,-3 2-1 0,0 0 0 0,-1 3 0 15,-1 1 5-15,0 1-3 16,-2-1-4-16,1 0-11 0,0-2-10 0,-1 2-16 16,1 0-22-16,0-3-17 0,3 0-37 0,0 1-29 15,2-4-36-15,1 0-199 0,3 0-411 0,0-3 182 0</inkml:trace>
  <inkml:trace contextRef="#ctx0" brushRef="#br2" timeOffset="328006.2599">21362 8310 106 0,'11'-18'363'0,"-5"2"-22"0,-1 5-29 16,-1 1-24-16,0 3-39 0,0 2-21 16,-3 0-31-16,1 3-16 0,-1-1-6 0,-1 3-28 15,0 0-16-15,0 0-11 0,-12 9-19 0,5 0-11 0,-1 0-3 0,-1 4-13 0,-2 3-5 16,2 2-3-16,1 0-6 16,2-5-16-16,2 0-17 0,-2 0-6 0,2-1-4 15,1-4-5-15,2 0-7 0,-1 0-2 0,2-2 0 16,-1-1-4-16,1-2 4 0,0 2-3 15,1-2 0-15,1-2 1 0,2 1 1 0,-4-2 1 0,11 0 0 16,-3-2-1-16,2 1-4 0,0-2 1 0,2-2 1 16,2 3-1-16,-1 1 5 0,-2-1-6 0,1 0 5 15,-1 1-1-15,-2 0-3 0,1-1-2 0,-2 2 2 16,1 0 0-16,-5 0 2 0,3 2 0 0,-3 0-3 16,1-1 8-16,-2 1-11 0,-2 0 4 0,0 0-1 15,-1-2-1-15,-3 5 8 0,-2-2-9 0,-2 0-5 0,-2 2-6 16,-1-1-7-16,-3-2-9 15,-1 1-5-15,-1-1-2 0,1 0-9 0,-1-2-5 0,0 2-6 0,2 0-3 16,-2-2-21-16,1 0-13 0,4 0-15 16,1 0-12-16,0-2-32 0,3-1-22 0,2 0-43 15,1 0-147-15,3-3-397 0,0-1 175 0</inkml:trace>
  <inkml:trace contextRef="#ctx0" brushRef="#br2" timeOffset="328451.5842">21609 8095 292 0,'10'-10'290'0,"-2"3"-28"0,-2 2-29 0,-2 2-23 16,0 0-29-16,-1 3-14 0,-3 0-4 0,7 0-19 0,-4 6-11 16,3 0-12-16,-5 3-9 0,2-1-13 15,-2 4-11-15,2 7-13 0,-1-4-10 0,-1 1-13 0,1 1-14 16,0-1-13-16,-1 3-17 0,1-5-12 0,4-2-14 16,-3 3-17-16,4-4-6 0,0-3-8 0,3 1-15 15,-3-2 8-15,5-1 3 0,-3-2 8 0,0-2 2 0,1-2 10 16,-1 2 3-16,-1-4 16 15,1 1 18-15,-4-2 15 0,-1 1 16 0,1-2 9 0,-1 0 5 16,-1 1 6-16,-2-4-3 0,-4 5 2 16,2-3 2-16,-3 0 8 0,-1 3-1 0,-3-3 1 0,-1 2 2 15,1-1 0-15,-2 1-3 0,0 3-8 16,-1 0-2-16,3 0-2 0,-2 1-8 0,2 1-4 16,2 1-2-16,0 1-11 0,2 0 2 0,1 2-6 0,0 1 2 15,3 3-1-15,2-3-6 0,3 7-2 0,1-3-7 16,1 2-2-16,2 3-1 0,3 0-5 0,-5-5-2 15,2 0-3-15,-1 0 0 0,-1-2 1 0,0 2-3 16,-1-1 2-16,-1-3 1 0,-2 0-2 0,0 0 4 16,-2 0 3-16,1 0-1 0,-2-3 3 0,-2 1 6 15,1-1-1-15,-2 0-2 0,-1-1 3 16,-3 3-2-16,0-5 0 0,-3 2-12 0,4-2-13 16,-5 0-10-16,3 0-15 0,1 1-10 0,0-4-23 0,2 4-24 15,5-2-29-15,-5-2-36 0,5-1-34 0,0 3-47 16,2-7-159-16,2 1-438 0,2 0 193 0</inkml:trace>
  <inkml:trace contextRef="#ctx0" brushRef="#br2" timeOffset="328804.0651">21955 8322 71 0,'9'-6'328'16,"-2"1"-23"-16,-1 1-25 0,1 1-26 0,-3-1-24 0,-1 4-23 16,-2-2-20-16,-1 2-22 0,0 0 3 0,6 2-4 0,-6 4-11 15,0-1-16-15,0 2-15 0,-3 2-5 16,0 4-12-16,0-1-17 0,-2 0-7 0,-1 1-17 0,0-2-12 15,-1 2-9-15,2-2-5 0,0-1-16 16,1-3-13-16,-1 2-6 0,0-5-1 0,1 1-6 0,3-1 4 16,-2-3-1-16,0 1 9 0,3-2-9 15,0 0 0-15,-3-9 2 0,3 2-3 0,0-2 10 0,3-7 3 16,1-2 7-16,0-3-1 0,2-1 6 16,3 0 2-16,-1 1 3 0,-1 0 2 0,4 2 2 15,-2-1-8-15,3 4-1 0,-3 4 2 0,1 2-4 16,0-1-2-16,2 3-3 0,0 2-1 0,-1 0 1 15,-1 5-3-15,2 1-8 0,-2 1 9 0,4 4-9 16,-4 1-1-16,3 3-1 0,-3 2 2 0,1 5-2 16,-4 2 1-16,1-1 0 0,-3 4-6 0,-1 0-4 0,-4-2-6 15,0 1-4-15,-1 0-15 0,-2 0-2 16,0-2-11-16,0 3-23 0,-3-1-21 0,1-6-35 0,-1 3-35 16,-1-3-37-16,4-4-40 0,-1 1-231 0,1-4-506 0,-1-1 224 15</inkml:trace>
  <inkml:trace contextRef="#ctx0" brushRef="#br2" timeOffset="329351.3895">22502 8101 350 0,'3'-8'325'0,"0"3"-26"0,-1-1-25 0,-2 1-26 16,2 1-24-16,-2 1-21 0,0 0-18 15,0 3-15-15,0 0-19 0,-10 2-19 0,6 1-7 0,-3 0-20 16,1 1-8-16,-1 2-12 16,3 0-26-16,-2 1-8 0,3-1-9 0,2 1-6 15,-2 0-13-15,3 0-13 0,3 0 3 0,-2 0-6 0,2 1-6 0,0 1-2 16,1-2-1-16,0 1 0 0,1-1 4 0,0 0-6 0,-1 0 2 0,-1-1 0 16,1 3 0-16,1-2-1 15,-2 2 4-15,-1-2 0 16,-2 2 2-16,0 0 5 0,-1-1-2 0,-2 1 0 0,-1-2 3 0,0 0 4 15,-2 0-3-15,-1-1-4 0,1 0 1 16,-1 0 4-16,0-1-4 0,-4-1 1 0,4-1-3 0,-1 1-5 16,-1-1 0-16,3 1-10 15,-2-2-8-15,5-1-9 0,-1 2-5 0,1-1-7 0,0 1-2 16,2-1-1-16,1-2 3 0,0 5-1 0,1-3 1 0,2 1 2 16,-1-1 5-16,2 1 0 0,0 0 2 15,0-1 8-15,-2 1 4 0,3-1 8 0,-5 0 3 0,3 0 4 16,1 0 8-16,-1-1 0 0,-3 3 0 15,3-1 2-15,-2 2 1 0,-1-1 1 0,-4 5-1 16,1-3 0-16,-2 3-3 0,-4 2 2 0,-1 0 1 16,-1 0 8-16,-4 2 2 0,5-3 0 0,0 2 2 15,0-3-3-15,2-1 3 0,2 0-5 0,3-1-3 16,0 2 2-16,2-3 0 0,2 1 10 0,5-2-1 0,1 3 9 16,3-3 7-16,1-1 6 0,5 1 2 0,-1-3 13 0,6 0-4 15,-4-2-1-15,-3 0-4 16,3-1 4-16,0 0-4 0,-4-1-6 0,-1-1-6 0,-2 1-16 0,0 0-32 15,-1-1-47-15,-4 3-54 16,-1-3-79-16,1 2-107 0,-4-1-205 0,-4-4-543 0,0 1 240 16</inkml:trace>
  <inkml:trace contextRef="#ctx0" brushRef="#br2" timeOffset="331101.6163">8588 2442 62 0,'-7'-8'188'15,"0"3"-16"-15,-5-3-6 16,2 5-14-16,-2-3-13 0,-1 3-9 0,0 0-13 0,0 3-12 0,0 0-10 15,2 0-10-15,-2 1-7 0,-1 2-9 16,0 3 1-16,0 0-15 0,0 3-1 0,4 1-3 16,-7 3-1-16,2 3-3 0,-1 0 2 0,2 3-4 0,3 0-1 15,-2 3 4-15,2 1-1 0,-2 2 0 16,-1 6-2-16,3 3-5 0,1-6 1 0,3 8 2 0,0-1-3 16,4-8 2-16,1 0-4 0,2 0-12 15,2 6 7-15,0-6-4 0,6-2-6 0,-1-1-1 0,3-2 0 16,1-2 3-16,5 0-6 0,-1-2-1 15,2-2 0-15,0-1-1 0,4-2-3 0,0-3-5 16,1-3-4-16,2-4-8 0,2-3 2 16,1-1-6-16,1-7-2 0,10-4-1 0,-3-5-1 0,5-2 0 0,-5-4 1 15,1-3 1-15,-2-2 2 16,-3 0 8-16,-7-5 19 0,1 1 14 0,-6-1 5 0,-5 0 15 16,-5-3 7-16,-4 1-1 0,-7 8-4 0,-4-11-6 0,-3 6-2 15,-9 0-6-15,-2 0-4 0,-7 2-6 16,0 5-7-16,-4 2-13 0,-4 4-28 0,-7 3-18 0,1 6-34 15,-2 6-32-15,1 2-45 0,-1 4-54 16,5 3-246-16,7 1-481 0,3 0 213 0</inkml:trace>
  <inkml:trace contextRef="#ctx0" brushRef="#br2" timeOffset="338161.6582">22931 8176 123 0,'0'-3'274'0,"0"-3"-18"0,-1 2-20 16,1 1-20-16,-2 1-20 0,2 2-19 0,2-7-23 16,-2 7-15-16,-2-3-16 0,2 3-12 0,0 0-8 15,0 0 1-15,0 0-13 0,3 12-9 0,-3-5-4 0,0 0-10 16,0 3-5-16,-1-1-5 0,2 2-9 0,-1-1-3 16,-3 2-3-16,3-2-6 0,0 0-2 15,-4-1-6-15,4 1-3 0,0-3-1 0,-3 2-4 0,3-3 1 16,-1-1-4-16,-2-1 1 0,3 0 6 0,0-1-6 0,0 0 12 0,-2 0 10 15,2-3 7-15,0 5 1 16,0-5-5-16,2 0-2 0,-2 0-10 16,0 0-3-16,11-3 1 0,-4 2-4 0,2 0-8 0,5-1-4 15,0 1 2-15,-3 1-3 0,3 0 0 0,2 1-1 0,-1 2-4 16,2 0 7-16,3 1-9 16,-6 2 20-16,-1-2-3 0,-1 2-5 0,-2-1-1 0,-2-1 3 0,-2 1-9 15,-1 0 5-15,-1 1-13 16,-3 0-5-16,-2-1-2 0,-3 0 0 0,-6 2 2 15,-4-3-1-15,-5 3-5 0,-5-2 4 0,-4-4 3 16,1 1-2-16,-1-2-4 0,0 0 4 0,1-2-2 16,3 2-3-16,3-1-10 0,3-1-18 0,4-1-18 15,1-1-25-15,2 3-14 0,4-1-22 0,3 1-49 0,1-2-44 16,4-1-71-16,2-1-153 0,4 0-467 0,10-6 208 0</inkml:trace>
  <inkml:trace contextRef="#ctx0" brushRef="#br2" timeOffset="338528.6346">23457 8084 111 0,'8'-4'298'0,"-3"4"-33"0,0-1-20 0,-2 1-17 0,0 3-19 15,-1 0-22-15,-3 1-2 0,-1 3-18 0,-2 1-11 16,-2 4-17-16,-2 4-13 0,-3 0-12 16,0 3-10-16,1-3-10 0,1 2-13 0,2 1-7 0,1-5-6 15,5 1-14-15,0 0-17 0,2-3-16 16,2 4-3-16,4-3-15 0,3-2-3 0,1 0 0 15,1 0-7-15,0-4 2 0,1 0-2 0,0-3 3 16,0-1 2-16,-4-2 2 0,-2-3 8 0,1-1 2 16,-1 0 1-16,-3 0 11 0,-1-1 2 15,-2-1 8-15,-3-2 4 0,-1 3-2 0,-1-3 3 0,-6-1-1 16,-1 1 0-16,2 1-4 0,-1 3-1 0,1 2-4 16,-1 0 0-16,2 2-11 0,-1 2 1 0,5 0 1 15,-2 3-1-15,2 2-4 0,1 5-3 0,2 0 3 0,2 8-2 16,4-1-3-16,-1 4-1 0,3 0-1 0,-1-1-3 15,0 0-4-15,-2 0-1 0,0 1 2 0,-2-4-7 16,-3 1-4-16,-3-1-1 0,-4 0-2 16,-5-3 0-16,-4 0-1 0,-5-1-6 0,-3-3-16 15,-14 1-22-15,-2-2-27 0,0-1-34 0,0-2-60 16,1-5-65-16,-3 1-202 0,-1-4-483 0,0-3 215 16</inkml:trace>
  <inkml:trace contextRef="#ctx0" brushRef="#br2" timeOffset="338945.4786">21161 9068 157 0,'-5'-8'237'0,"0"0"-18"0,1 2-13 0,-2 0-11 0,-1 1-7 0,3-1-5 0,0 3-12 15,-1 0-15-15,2 2-13 16,2-2-13-16,-2 1-17 0,3 2-8 0,-4-3-14 0,4 3-9 16,0 0-6-16,0 0-1 0,0 0-12 15,0 0-7-15,14 5-3 0,-1-1-7 0,3 1-8 0,8-1-9 16,3 0-11-16,12 2-13 0,1-2-13 0,6-1-13 0,-2-3-11 16,1 3-20-16,2-3-18 0,-5 1-36 15,2-2-31-15,-3 0-30 0,-2 1-57 0,-14-2-113 16,-4 1-364-16,-7 0 162 0</inkml:trace>
  <inkml:trace contextRef="#ctx0" brushRef="#br2" timeOffset="339162.6161">21191 9207 2894 0,'-7'6'29'15,"0"-4"-7"-15,3 1 32 0,1-2-29 16,-2-1-11-16,1 3-3 0,4-3-2 0,-5 1 16 0,5-1 18 15,0 0 6-15,0 0 0 16,0 0-2-16,0 0-4 0,17-1-3 0,0-1-1 0,9 1-5 16,13 2-7-16,2-2-10 0,4 0-17 15,3-2-20-15,20 1-18 0,0 2-22 0,3-6-34 0,-21 4-21 16,19-1-41-16,0 1-51 0,-23 0-257 16,25-6-502-16,-28 0 222 0</inkml:trace>
  <inkml:trace contextRef="#ctx0" brushRef="#br2" timeOffset="339708.8098">22371 8973 50 0,'6'-7'330'0,"-1"-1"-26"0,-2 4-32 0,0 0-25 0,0-2-28 16,-1 4-19-16,1-1-22 15,-3 1-15-15,0 2-15 0,0 0-15 0,0 0-12 16,2 7-11-16,-4 0-6 0,2 0-10 0,-1 3-8 15,-2 4-11-15,2-1-6 0,-1 3-8 0,-2 2-4 0,1 1-7 16,3-1-8-16,-1 1-11 0,-1-4-4 16,1-1-9-16,0-5-5 0,1-1-4 0,0 5 1 0,0-3-1 15,-2-4-4-15,2-1 0 0,0 0 3 0,0-1 1 0,0 0 8 16,0-2 1-16,3 0 0 0,1 0-3 16,0-1-3-16,5 0 0 0,2 0-4 0,3-1 7 0,6 0-4 15,4-2-1-15,0 2-2 16,1-2 0-16,2 2-2 0,1 2 2 0,0-3 9 0,3 2-3 0,-3 1 7 15,-1 1 3-15,-1-3 1 16,-5 0-2-16,-5 2 0 0,-3-1 9 0,-2 0-13 16,-4 3-8-16,0-4-7 0,-4 2 1 0,-1 0-1 15,-4 2-2-15,-2 1 3 0,-6-1-2 0,-9 4-3 0,-3-2-1 16,-9-4-2-16,-7 5-8 0,0-4 3 0,-4-2-2 16,3 1-3-16,9-2-5 0,1 1-6 0,-11-1-10 15,12 0-16-15,1 0-14 0,5 0-16 0,1 0-20 0,5-1-34 16,2-1-35-16,7 1-46 0,0-2-239 15,0-3-492-15,1 0 219 0</inkml:trace>
  <inkml:trace contextRef="#ctx0" brushRef="#br2" timeOffset="340701.6443">23653 8338 102 0,'-5'-2'186'0,"1"2"-12"0,-1-1-13 0,0 1-7 0,5 0-3 15,-5-1-16-15,5 1-9 0,-6-1-8 0,6 1-9 16,-4-1-4-16,4 1-2 0,0 0-4 0,0 0 1 0,0 0-6 16,0 0-10-16,17 6-8 15,-7-6-1-15,5 2-11 0,2-1-5 0,7 1-12 0,-4-2-2 16,3 4-20-16,1-4-1 0,-3 0-5 0,2-1 0 0,0 0-3 0,-2-2-14 16,-4 1-8-16,-1 0-11 0,0 0-14 15,-2 0-5-15,-6 0-17 0,1 0-29 16,-6 1-28-16,-2-2-23 0,2 2-21 0,-3 1-155 15,-11-2-334-15,2 2 148 0</inkml:trace>
  <inkml:trace contextRef="#ctx0" brushRef="#br2" timeOffset="340893.1714">23602 8468 120 0,'-2'2'186'0,"2"1"0"0,0-3-3 16,0 3-2-16,0-3-15 0,5 1-12 0,0 0-13 0,2 0-11 15,5-2-18-15,2 1-9 0,0-1-10 16,2 0-7-16,6-2-16 0,1 4-15 0,1-4-15 0,3 2-22 0,-1-2-22 16,0 2-29-16,0-4-9 0,-1 1-23 15,-1-1-36-15,-3-2-24 0,-7 1-151 0,-1-1-299 16,-3-3 132-16</inkml:trace>
  <inkml:trace contextRef="#ctx0" brushRef="#br2" timeOffset="341111.5402">23859 8158 33 0,'-7'-7'199'0,"2"2"-15"0,-1 1-6 16,2-1-9-16,0 4-14 0,1 0 2 0,-3 1-7 0,6 0-8 15,-8 2 0-15,3 3-13 0,0 2-18 0,-1 2 0 0,1 5-6 16,0-1-11-16,0 7-2 0,-2 2-10 16,3 3-5-16,-1 1-8 0,1 2-6 0,-2 5-7 0,2-5-4 15,-3 5-4-15,0 2-3 16,1-9-9-16,-5 7-4 0,1 0 5 0,1-6-30 15,1-2-19-15,-4 1-21 0,3 0-11 0,-2-3-18 16,1 0-21-16,1-5-20 0,2-3-24 0,5-7-17 0,-1 1-30 16,4-1-156-16,1 0-356 0,4-3 159 15</inkml:trace>
  <inkml:trace contextRef="#ctx0" brushRef="#br2" timeOffset="341431.4515">24161 8283 31 0,'3'-11'277'0,"-2"1"-25"0,-1 4-24 0,-1 2-16 16,-4 1-14-16,3 2-10 0,-4 2-8 0,-1 2-9 0,-2 3-25 15,-3 3-12-15,2 3-9 16,-3 4-10-16,2 2-13 0,1-1-8 0,3 1-8 0,1 2-9 16,4 0-7-16,4-1-8 0,1 0-4 0,4 2-7 0,2-3-7 15,5-3-3-15,0 2-4 0,3-4-4 16,-3-6 3-16,6 1-13 0,-5-1 0 0,6-4-4 0,-7 1-2 15,6-4 0-15,-6-1-5 0,0-3 0 16,-1-3 4-16,-2 1-5 0,-1-5-4 16,-3-2 12-16,-1 1-11 0,-4-7-2 0,-2-2-1 0,-2-1 2 15,-1-1-2-15,-4 0-5 0,1-2-8 16,-2 2-9-16,-5-1-19 0,0 2-8 0,2 1-18 16,-3 3-22-16,3 3-24 0,1 3-24 0,0 4-35 0,4 1-34 15,-1 2-199-15,3 1-432 0,1 2 191 0</inkml:trace>
  <inkml:trace contextRef="#ctx0" brushRef="#br2" timeOffset="341701.4029">24248 8104 63 0,'0'-8'269'16,"0"1"-13"-16,0 0-3 0,0-2-16 0,-3 3-20 0,3 3-5 15,0-2-24-15,0 2-24 0,-1-2-10 16,1 5-17-16,4-1-15 0,-4 1-12 0,0 0-10 15,0 17-10-15,3-4-9 0,-6 8-4 0,0 2-6 16,-1 1-8-16,-6 14-5 0,0 0-4 0,-5 3 0 16,-9 16 7-16,7-19-2 0,-4 0-7 15,-10 19-5-15,7-18-2 0,-10 17-8 0,13-16-2 0,-4-1-15 16,2 2-8-16,2-4-15 0,3 1-14 0,1-4-4 16,4-10-3-16,6-3-4 0,0-2-6 0,1-5 6 15,2-1-18-15,1-2-21 0,0-1-24 0,2-2-31 0,0-1-44 16,-1-3-27-16,2 0-234 0,0-2-462 15,0-2 205-15</inkml:trace>
  <inkml:trace contextRef="#ctx0" brushRef="#br2" timeOffset="343282.1497">21822 9688 219 0,'0'-4'266'0,"1"-1"-12"16,3 2-12-16,-1-1-16 0,3-2-9 15,-3-1-13-15,2 1-5 0,1 3-27 0,-3-2-20 16,1 3-14-16,-1-1-17 0,-2 0-13 0,1 1-17 16,0 1-24-16,-2 1-21 0,2-2-18 0,-2 2-11 0,0 0-15 15,0 0-24-15,0 0-31 0,0 9-32 0,-2-5-27 0,1 1-49 16,0 1-44-16,-1-1-151 16,-1-1-385-16,2 1 171 0</inkml:trace>
  <inkml:trace contextRef="#ctx0" brushRef="#br2" timeOffset="343481.415">21685 9944 61 0,'0'0'290'0,"0"0"-21"16,-7 0-21-16,7 0-21 0,-3-4-21 15,3 4-21-15,-3-3-19 0,3 3-15 16,0 0-26-16,1-5-20 0,-1 5-30 0,0 0-15 15,1-3-29-15,-1 3-31 0,0 0-29 0,0 0-23 0,0 0-37 0,0 0-20 16,0 0-38-16,15 6-149 16,-10-4-320-16,-1 0 142 0</inkml:trace>
  <inkml:trace contextRef="#ctx0" brushRef="#br2" timeOffset="343644.4192">21920 9882 164 0,'2'-3'280'0,"-1"-1"-30"16,2 0-24-16,-3 1-37 0,1 1-33 0,-1 2-35 16,3-5-23-16,-3 5-35 0,0-1-27 0,0 1-28 0,0 0-41 0,0 0-36 15,4 7-69-15,-4-4-88 16,3 0-243-16,1-1 108 0</inkml:trace>
  <inkml:trace contextRef="#ctx0" brushRef="#br2" timeOffset="344102.5127">22198 9760 2899 0,'4'-6'6'15,"0"-3"3"-15,0 2-4 0,-2 0 4 0,1 1-7 0,-2 1 2 0,-1 2-2 16,3-2-2-16,-2 3 0 16,2-1 1-16,1 3 4 0,-1-3-4 0,0 3 4 0,1-1-3 15,-4 1 0-15,9 1-2 0,-4 2 1 16,-1-2-2-16,2 3 2 0,-2 1 3 0,3-2-4 0,0 3-4 15,-4 0 3-15,0-3 2 0,0 6-1 16,-2-2-3-16,2 3-7 0,-3-2 0 0,-3 0-2 0,0 1-6 16,-1-1 4-16,0 2 3 0,-2-1-1 0,2-3 2 0,-2 0 0 15,2 0 2-15,1-2 0 0,1-2 5 16,0 2 1-16,-1-1 1 0,3-3-2 0,0 0 0 0,0 0 2 16,0 0 2-16,0 0-3 15,6-15 4-15,-3 9 14 0,1-4-1 0,3 0 5 0,2-2-6 0,-1 0 7 16,-1 0-1-16,4 0 2 15,-1-1-1-15,3-1 2 0,-2 6 2 0,5-5-4 0,-7 5 2 16,4-1-5-16,0 2 1 0,-2 0-2 16,-1 3-1-16,1 1-2 0,-4 0-4 0,3 0-3 0,0 3 2 15,-3 2-2-15,3 1 3 0,-3 1-7 0,-3 3 1 0,3 4 1 16,0 0 1-16,-4 4-6 0,1 4-3 16,-1 0-5-16,-3 0-7 0,0 0-9 0,-1 1-9 0,-1-6-1 15,-1 2-15-15,2 2-13 16,0-3-15-16,-1 0-9 0,1-2-17 0,2 0-22 0,-1-1-11 15,3-5-7-15,-2 2-12 0,2-5-23 16,0-1-151-16,4 0-355 0,-3-3 157 0</inkml:trace>
  <inkml:trace contextRef="#ctx0" brushRef="#br2" timeOffset="344371.4603">22667 9797 208 0,'5'-14'214'16,"-2"2"8"-16,1 2-6 0,-2 2-11 0,1-1-9 15,-2 3-10-15,-1 2-16 0,0-1-12 0,-1 1-10 0,-1 1-14 0,1 1-10 16,1 2-21-16,0 0-5 0,0 0-7 15,-10 8-11-15,6-2-8 0,1 2-6 0,-1 4-4 16,1 0-10-16,1-1-4 0,5 2-3 0,-1-2-12 16,2 1-6-16,2 0-12 0,1 0-12 0,2-2-7 15,0 0-4-15,2-3-9 0,0 0 0 0,3-3-3 0,0-1 3 0,-1-6 1 16,1 2 5-16,-4-2 0 16,1-2 5-16,-4-1 5 0,0-1 1 0,-1-4 1 15,-4 2 2-15,-1-4-4 0,-3 0 2 16,-2 1-1-16,-3 0 0 0,0 1 1 0,-3 0 0 0,-1 3-5 0,-2 0 3 15,2 1-16-15,-2 3-18 0,4 0-19 16,-1 2-23-16,1-2-25 0,5 3-33 0,0 1-22 16,1-1-33-16,3 1-157 0,0 0-377 15,0 0 167-15</inkml:trace>
  <inkml:trace contextRef="#ctx0" brushRef="#br2" timeOffset="344571.4184">22977 9621 2796 0,'9'-11'97'16,"-2"-2"-51"-16,-2 1 29 0,-1 3 2 15,0 1-6-15,0 1-7 0,-2 2-7 0,1-1-14 0,-3 4-10 16,2-2-1-16,-1 1-6 0,-1 3-5 16,0 0 3-16,0 0-5 0,0 0-4 0,-6 15-1 0,3-6 2 15,-2 5-6-15,-2 2 11 0,0 4-12 16,5 0-3-16,-4-2-17 0,2 3-11 0,-2-1-16 16,2 5-14-16,2-2-21 0,0 1-19 0,0 0-19 0,-1-1-33 15,2 1-23-15,2-1-33 0,-1-2-44 16,-1-6-159-16,-2-3-438 0,3-3 194 0</inkml:trace>
  <inkml:trace contextRef="#ctx0" brushRef="#br2" timeOffset="344742.2948">22938 9771 98 0,'3'-6'237'0,"1"0"-31"0,1 0-21 16,0 1-24-16,7-2-18 0,2 1-23 15,2 2-20-15,6-2-27 0,1 1-20 0,0 5-24 16,1-3-28-16,-1 3-24 0,2-1-37 0,-3 1-68 16,-1-3-72-16,1 3-216 0,-2-1 96 0</inkml:trace>
  <inkml:trace contextRef="#ctx0" brushRef="#br2" timeOffset="345071.5195">23441 9644 147 0,'-1'-8'290'0,"-1"4"-4"0,1-3-16 0,-2 1-17 0,0-2-16 0,0 3-20 16,-1 0-20-16,0-1-19 15,-2 5-22-15,2-2-14 0,-3-1-13 0,-3 4-14 0,1 1-11 0,-1 1-13 16,0 0-9-16,-2 3-7 0,0 2-9 0,4-3-6 0,1 8-9 16,0 0-1-16,3-4-6 15,2 4-8-15,2 1-12 0,2 0-8 0,2 1-13 0,5 6-10 16,0-3-11-16,2 0-4 15,2 0-6-15,0-2-3 0,1-2 3 0,-4-2-1 0,0 0 6 16,0-1 1-16,-3-4 0 0,0 2 4 0,-2-1 4 16,0-2 9-16,-3 0-3 0,0 0 7 0,-3-3 2 0,-1 4 0 15,-2-3 3-15,-3 2-1 0,-4-1 0 0,-2 0 3 0,-3 0 1 16,1-3-4-16,-6 3-5 16,-1-3-11-16,1-1-14 0,5 1-15 0,1-2-16 15,0 4-25-15,5-3-22 0,2 0-38 0,-1-1-39 16,5-1-221-16,0-1-436 0,4 3 192 0</inkml:trace>
  <inkml:trace contextRef="#ctx0" brushRef="#br2" timeOffset="345804.1815">23582 9664 138 0,'7'-7'369'0,"-3"3"-27"0,3 1-31 0,-3-1-27 0,1 3-33 15,-2-3-32-15,-1 3-6 0,-2 1-29 16,0 0-13-16,0 0-16 0,-1 8-11 0,-3-2-14 15,0 3-12-15,-4 3-16 0,3 1-6 0,-1 0-11 0,-1 6-19 16,1-1-3-16,2-2-19 0,-2 1-15 0,5 2-16 16,-2-5-12-16,0 4-5 0,2-3-13 0,2-2-11 15,1 0-4-15,0-5 1 0,1 0 4 0,0-3 3 16,4-1 4-16,-1 0 3 0,1-1 3 16,2-3 0-16,0 0 3 0,4-4 0 0,1 0 1 0,-2-2 1 0,3-2 1 15,2-4 1 1,0-2 6-16,-4 4 6 0,3-2 10 0,-3 2 16 0,-2-1 9 0,-1 3 4 15,1 0 2-15,-6 1 3 0,2 0 0 16,-6 3 5-16,5-2-2 0,-2 3-3 0,0 0-4 0,-1 0-5 16,-1 1-4-16,-2 2-8 0,1-3-3 0,-1 3-4 0,0 0 1 15,0 0-5-15,0 9-3 0,0-5-5 16,-2 5 9-16,0 0-8 0,0 2-3 0,1-2-18 16,-2 3 1-16,0-2-5 0,0 0-4 0,-1-1 0 0,1-2-5 15,1 2-5-15,-1-3-8 0,1-1 2 0,0-1 1 16,0-2 3-16,-1 4 9 15,3-4 2-15,0-2 2 0,-3 1 2 0,3-1 0 0,0 0 1 16,-2-7 4-16,2 3-3 0,0-5 2 16,1 2 3-16,0-8-5 0,2 6 1 0,0-5-4 0,1-4 5 15,5 0-2-15,-2 0-6 0,0 4 1 0,3-3-1 0,0-3-19 16,-1 1 2-16,3 3 5 0,-3 3 0 0,1 4 1 16,0 0 11-16,0 1-8 0,-3 3 2 0,0 0 4 15,2 1 1-15,-2 2 0 0,-2 0 9 16,1 2-7-16,-2 2 0 0,-1 0 5 0,-2 1 5 15,2 1 2-15,-1 0 5 0,-2 4-3 16,0-3 4-16,-2 2 3 0,-1 2 1 0,-1-1 0 0,-2 3-5 16,1-1 2-16,-4 1-1 0,1-3-13 15,-1 3-5-15,1-1-1 0,-2-1-13 0,0 1-1 0,-1-2-3 16,1 1-3-16,2-3-1 0,1-2 4 0,0-1 4 0,0 1 4 16,4-2 7-16,-1 0 0 0,-1-1 0 15,5-1 6-15,-5 0 3 0,5 0 8 0,0 0 6 0,0 0 2 16,-6-3 5-16,6 3 3 15,0 0-1-15,0 0 6 0,0 0-6 0,0 0-1 0,0 0-6 16,0 0 6-16,16 2 0 0,-16-2-2 0,7 4 1 16,0-1-1-16,-2 2 1 0,1 0 1 0,0 1 3 0,1-1-3 15,0 4-1-15,3-1-3 0,1-1 8 16,-3-1-18-16,-1 1-18 0,2-4-24 0,2 5-32 16,-3-3-14-16,1 0-37 0,2-1-36 0,2 1-55 0,-3-2-114 15,0-2-362-15,4-2 161 0</inkml:trace>
  <inkml:trace contextRef="#ctx0" brushRef="#br2" timeOffset="346204.9949">24179 9650 279 0,'3'-13'298'0,"-2"4"-19"0,-1 1-12 0,2 3-7 0,-1-2-23 0,-1 2-14 16,0 0-22-16,0 1-27 15,0 4-18-15,0 0-8 0,0 0-24 0,0 0-6 16,-13 6-13-16,6 1-15 0,-1 3-4 0,-2 2-10 15,-1 4-11-15,0 2-5 0,1 0 6 0,0 1-14 0,1 1-14 16,1 1-1-16,1-2-11 0,3 2-20 16,1-8-10-16,1-1 2 0,2 1-9 0,3 0-7 0,-1-4-7 15,-1-3-5-15,3 2-2 0,3-3-2 0,-4-1-4 16,6-2-5-16,-1 1 0 16,2-4 1-16,0-1 3 0,4-3 1 0,0-1 3 0,0-2 8 0,1-6-2 15,1 1 4-15,-1-3 8 0,-2 2 4 16,1-4 9-16,0 3 11 0,-1-4 16 0,-3 1 7 0,-3 6 17 15,1 1 15-15,-2 0 7 0,1 0 1 16,-4 2 4-16,1 2 0 0,-3 2-10 0,1 1-4 0,1 0-7 16,-2 2-4-16,-1 1-15 0,0 1 7 15,0 0-5-15,0 0-1 0,-7 11-7 0,0-3-2 0,3 0 2 16,-3 3-9-16,3 1-1 0,-4 7-8 0,3-8-21 0,2 1-11 16,2 3-9-16,-1-2-17 15,-2-1-20-15,4 1-16 0,-1 0-19 0,-1-4-31 0,1 0-32 0,1 1-34 16,0-4-44-16,0 1-218 0,0-2-500 0,0-3 222 15</inkml:trace>
  <inkml:trace contextRef="#ctx0" brushRef="#br2" timeOffset="346411.6983">24438 9610 214 0,'3'-2'278'0,"1"1"-27"0,-2 0-17 0,-2 1-8 0,5 2-19 15,-2 4-14-15,0 2-6 0,3 0-15 16,-2 5-8-16,0 6-15 0,0 1-17 0,-4 5-12 0,0 2-14 16,-1-2-20-16,-5 9-22 0,-1-1-8 15,-1-6-38-15,-5 7-29 0,-4 1-36 0,-4-1-47 0,1-2-66 16,-6 1-65-16,-4-3-162 0,-1-5-419 16,-6 1 185-16</inkml:trace>
  <inkml:trace contextRef="#ctx0" brushRef="#br2" timeOffset="347186.3532">22012 10360 36 0,'-5'0'276'16,"1"0"-28"-16,4 0-14 0,-8-2-14 0,4 2-12 15,4 0-5-15,-6 0-6 0,6 0-11 0,0 0-7 16,-4 0-18-16,4 0-17 0,0 0-12 16,0 0-5-16,0 0-6 0,7 5-5 0,3-1-9 0,7-1 0 15,6 1-15-15,14 1-8 0,5 1-8 0,27-3 5 0,5 5-11 0,3-8-13 16,9 1-8-16,11 3-7 16,7-2-7-16,10-2-2 0,1-3-8 15,7-3-14-15,5-3-8 0,-1-4 13 0,5-1-18 0,-9-1-5 16,-6-3 1-16,-9 3-1 0,-5-1-24 0,-12 6 5 0,-11-2 4 15,-13 0 0-15,-25 7 8 0,-2-1-1 16,-13 3 2-16,-5 1 7 0,-4 0 11 0,-5 1-7 0,-3-2 19 16,-4 2-15-16,2 0 6 0,-2 1-4 0,-1-1-2 0,-4 1-7 15,0 0-5-15,0 0-9 16,0 0-19-16,-21-1-11 0,1 3-21 0,-5 0-17 0,-2 1-23 0,-15 1-35 16,-5 0-33-16,2 2-31 15,-4 1-229-15,-23 2-473 0,26-1 211 0</inkml:trace>
  <inkml:trace contextRef="#ctx0" brushRef="#br2" timeOffset="347561.5833">21954 10477 53 0,'-27'-8'279'0,"0"2"-31"0,4 2-20 16,-1 1-20-16,7 1-14 0,1 0-8 0,2 1-4 15,4 0-3-15,3 1-2 0,0 0-5 16,7 0-15-16,-8-3-2 0,3 2-17 0,5 1-9 0,-5-1-9 0,5 1-5 16,0 0-9-16,0 0-11 0,0 0 3 15,0 0-9-15,0 0-7 0,38 8-4 0,-10-5-6 16,20 4-7-16,25-3-7 0,10 3 4 0,6-4-20 0,8 1 0 16,6-5 0-16,13 1-11 0,7-3-7 15,7-2-2-15,5-2 3 0,8-2-6 0,1-1-4 0,0-1-7 16,-5-1-3-16,-5-1 4 15,-12-1-6-15,-11 2-1 0,-11 3-6 0,-17-1 3 0,-14 4 4 16,-29 1-3-16,-11 0-1 0,-4 3 5 16,-2-1-3-16,-9 0 0 0,0 1 5 0,-4 0 7 0,-2-1-3 15,-1 2-1-15,-3 0-2 0,1-1-9 0,-3 0-9 0,-2 2-6 0,0 0-23 16,0 0-16-16,-14-3-25 16,0 1-27-16,-1 4-21 0,-8-2-30 0,-1 3-36 0,-1 1-40 15,-5-2-66-15,-6 4-154 0,6-4-493 16,-8 3 219-16</inkml:trace>
  <inkml:trace contextRef="#ctx0" brushRef="#br2" timeOffset="347762.3155">23479 10466 4326 0,'12'-12'-7'0,"-1"2"7"0,-4-1 14 0,-1 1-15 15,0 1 0-15,-3 1-8 0,-1 5-28 0,3-4-19 0,-4 4-15 16,0-2-18-16,2 2-22 0,-1 0-31 16,-1 1-39-16,-1 2-54 0,1-4-65 0,-1 4-217 15,0 0-560-15,-4-2 248 0</inkml:trace>
  <inkml:trace contextRef="#ctx0" brushRef="#br2" timeOffset="350051.5039">22154 10583 190 0,'7'-22'251'0,"0"0"-11"0,-3 2-4 0,-2 6-14 0,-1 1-16 0,-1 0-18 16,-1 0-18-16,-1 6-12 0,-1 0-18 0,-1 2-10 16,0-1-13-16,-3 2-11 0,-3 1-3 15,2 2-9-15,-1 1-4 0,-2 3-9 0,0-1-6 0,-2 4-8 16,0 0-12-16,2 3 1 0,0 1-11 0,-3 2-2 15,1 4-6-15,3 0-1 0,2-3-5 0,1 5-2 0,0 1-4 16,1-1-9-16,6-3-13 16,0-1-8-16,3 0-16 0,0-1-3 0,1 0-1 15,0-2-3-15,3-2-6 0,-1-1 0 0,1-1-8 0,1-2 7 0,1-3 5 16,1 2 1-16,-3-3 8 0,2-1 1 16,1-1-1-16,-1-1 9 0,-1 0 11 15,2 0 9-15,-3-2 11 0,3 1 5 0,-3-1 3 16,-3 2 13-16,3-2-4 0,-4 1-2 0,0 1-4 0,1 0-4 15,-1 2-3-15,0-2-2 0,-3 2-3 0,4-1-3 16,-4 1 0-16,0 0-4 0,3-1-1 0,-3 1 2 16,0 0-4-16,0 0-6 0,3 4-10 15,-3-2-12-15,0 3-1 0,0-1-14 0,1 0-12 16,-1 1-10-16,0 1-11 0,1-1-15 0,1 0-11 0,-2-1-5 0,3 3 2 16,-3-1-12-16,0-1-7 0,3-1-7 15,-2-1-7-15,0 1 3 0,1-2 10 0,-2 1-1 16,0-3 11-16,1 4 2 0,-1-4 16 15,0 0 6-15,0 0 5 0,0 0 13 0,0 0 9 0,-7-9 14 16,6 6 13-16,1-1 9 0,-3-2 15 16,1 3 5-16,1-3 13 0,1-1 8 0,-3 2 12 0,2-2 1 15,1 3 7-15,-3-1-5 0,3 0 3 16,0 2-6-16,-1-1-4 0,1 1-14 0,-2 0-13 0,2 3-7 16,-1-4-13-16,1 4-24 0,0-2-5 0,0 2-10 0,0 0-20 15,0 0-114-15,0 0-204 0,0 0 90 16</inkml:trace>
  <inkml:trace contextRef="#ctx0" brushRef="#br2" timeOffset="351361.658">22123 10535 64 0,'1'-5'207'0,"5"3"-10"0,-3-1-13 0,1-1-9 0,2 2-14 15,-2 0-10-15,-1-2-14 0,1 3-14 0,3-1-15 0,-4 1-7 16,2 1-11-16,0-1-14 0,-5 1-5 0,5-1-12 16,-5 1-10-16,0 0-5 0,3 5-5 0,-4-2-10 15,-2 1-7-15,-1 2-1 0,-2-2-9 0,-1 2 2 0,-1-2-5 16,-2 1-6-16,1-1-3 15,-2 0-3-15,1-1-1 0,3 2 0 0,-1-3 3 0,1 0-2 16,1-1 0-16,2 0 1 0,0-1 4 16,-1 1 1-16,5-1-6 0,0 0 6 0,-7-2 0 0,6-1-4 15,-1 0 0-15,4-1 3 0,-1 0-3 0,-1 1 5 16,4-4 2-16,-1 3 6 0,3-3 6 0,1 2-1 16,-1-3 4-16,2 3 9 0,-1-1-1 0,0 1 1 15,0 0-1-15,0 1 4 0,-1 0-8 0,-2 1 1 16,2 2-8-16,-2-2 6 0,-1 2-10 0,0-1-4 0,-2 1-1 15,-1 1-2-15,4-3-6 16,-4 3 1-16,0 0 0 0,0 0 2 0,0 0-4 16,-1 7 2-16,-2-4-8 0,2 1-11 0,-2 1-9 15,0-2-7-15,0 1-7 0,2-1-5 0,-2 1-8 0,0 1-13 16,0-1-12-16,3-1 9 0,-1 0-17 0,1 0-9 0,0-3 0 16,0 4-1-16,0-4 15 0,1 3 8 15,-1-3 12-15,0 0 3 0,3 2 19 0,-3-2 6 16,0 0 19-16,7-6 6 0,-4 4 12 0,-2-2 18 0,2 1 10 0,0-2 9 0,0 1 11 15,-2-1 6-15,2 1 14 16,-2-1 5-16,1-3 10 16,-1 1 0-16,1 3 11 0,-1-3-4 0,-1 3-4 0,0-1-11 15,0 0-4-15,0 1 2 0,-1 0-4 16,-1 1-6-16,1-1-2 0,-3 2-1 0,-2 0-12 16,2-1-3-16,-2 1-5 0,2 0-4 0,-6 1-2 0,4 2-1 15,-1-1-3-15,0 0-4 0,0 4-3 16,-3-1 2-16,2 0-5 0,0 2-2 0,-1 0-5 0,-1 3 4 0,-1 3-3 15,0 1 0-15,-1 3-5 16,0 3-1-16,2 2 1 0,0 0 0 0,0 1-5 0,0 1 3 16,3 0 4-16,2 0-7 0,-1 0 1 15,3 0-3-15,2-3 2 0,2 4-1 0,1-4 0 0,3 1 0 16,4-2-3-16,1-1-6 0,-2-5-5 0,2-3-11 0,4-2-5 16,-1 1 5-16,1-3-5 0,1-3 3 15,2 0 1-15,4-5-2 0,-5 0 5 0,3-4 2 0,1-4 2 16,-3-3 5-16,0-1 8 0,-3-2 7 15,-1-2 5-15,-2-1 5 0,-1 1 5 0,-2-2 0 0,-1 0 7 16,-4 2 5-16,-3 6 2 16,3 0 8-16,-3 4 11 0,-1 0-9 0,-1 3 1 0,2-1 5 15,-1 3-19-15,-1 1-7 0,1 0-4 16,1 3-4-16,0 0-4 0,0 0 3 0,-13 9 0 0,10-1-6 16,-1 0 1-16,0 5-16 0,1 1-11 15,0-1-10-15,1 7-14 0,0-5-18 0,-1 0-11 0,2 5-16 16,-1-6-13-16,2 0-20 0,2 0-11 0,-2-1-23 15,1-1-11-15,1-2-16 0,-1-2-9 0,1-1-7 16,-1-2-3-16,0 0-141 0,-1-2-364 0,2-1 162 0</inkml:trace>
  <inkml:trace contextRef="#ctx0" brushRef="#br2" timeOffset="353211.6193">22223 10813 323 0,'4'-7'54'0,"-1"0"42"0,1-2 6 16,0-5 17-16,2 1-2 0,3-4 9 0,-4 2 15 0,2 3 1 16,0-2 7-16,0 1-1 15,0 0-3-15,2 0-3 0,-5 6-9 0,3-2-9 0,0 0-3 16,0 3-17-16,-1-1-8 0,-2 5-12 15,2-1-10-15,-1 1-4 0,1 2-7 0,1 0-10 0,-3 2-3 0,2 1-3 16,-1 3-4-16,-2-1-11 16,0 2-8-16,-1 0-12 0,-1 1-7 0,-1 1-6 0,-3 1-8 15,3 0-8-15,-6 2 0 0,2-4-3 16,0 1 4-16,0-1-1 0,-2-2 2 0,2 0 2 16,1 1 5-16,0-4-5 0,-1 1 6 0,1-2 2 0,2 2-2 15,-2-2 2-15,3-2 3 0,0 0-1 16,0 0 8-16,-3-8 0 0,3 3 8 0,3 0 2 15,0-3 2-15,4-4-6 0,1 0 2 0,-2-1 1 16,4-4-2-16,1 6 4 0,-4-2-6 0,3 2 2 0,1 1 0 16,-1-2-3-16,4 3-1 0,-2 0-2 0,0 2-3 15,-2 3-1-15,0-1-7 0,0 2-12 16,-2 1-7-16,1 2-3 0,-1 0-7 0,-1 2-9 0,0 1-3 0,-1-1-7 16,-2 2-7-16,0-1-2 15,2 2-6-15,-2 0-2 0,3 1-3 0,0-1 0 0,-1-1 9 0,2 0 3 16,-5 0 5-16,1-2 5 15,3 1 10-15,-4-3 9 0,1 2 13 0,-1-2 16 0,-3 0 10 16,7-2 21-16,-4 2 12 0,-3 0 15 0,4-5 11 16,-1 1 9-16,-3 2 5 0,0-3 0 0,3 2-1 15,-3-1 5-15,0 0-4 0,-3 0-3 16,3 2 0-16,-3-3-7 0,3 4 5 0,-4-2-11 16,1 2-1-16,-1-1-7 0,-2 1-3 0,6 1-5 0,-9 0-7 15,4 1-6-15,-2 2 0 0,0 0-4 16,2-2-4-16,-2 5-2 0,1-2-5 0,0 1-1 0,1 1 2 0,0-2-6 15,1 2-2-15,3 0 1 0,-2-1-1 16,0 2-8-16,2 0-5 0,-1-3-2 0,2 3-4 16,-1 1-2-16,2-3 2 0,-1-1 1 15,0 3-6-15,2-3 2 0,-1 4 3 0,-1-3-1 0,3-1-2 16,0 1 3-16,-2 0 2 0,2-2 1 0,1 2 1 0,1-2-3 16,-1-1 4-16,1-1-2 0,1 0 6 15,0 0-5-15,2-3 1 0,-1-1 4 0,4 0-2 0,-4-2-2 16,6-2 2-16,-2-2 1 15,-1-1-1-15,0 0 6 0,3-1 7 0,-5-1 4 0,1 3 4 0,-2-1 2 16,-2 1 5-16,-2 4-3 0,-1 0-3 16,0 1 4-16,1-1-6 0,-3 1-2 0,3 1-2 15,-2 1-5-15,-1 2 0 0,2-3-5 16,-2 3 1-16,0 0 0 0,0 0-2 0,-7 8-3 0,4-3 2 16,3 0-7-16,-3 3-10 0,3-1 0 0,0 0-9 15,2 3-7-15,0-1-12 0,0-2-1 0,2 0-5 16,0 1-3-16,2-1 0 0,1-2-1 0,1 1 7 0,1-1 0 15,-1-3 8-15,-1 1 3 16,3-3 1-16,1 0 8 0,-1-3 6 0,1-1 7 0,1-1 8 0,-1-4 11 16,0 2 6-16,-1-3 13 15,0 1 11-15,-2-2 7 0,-1 0 6 0,-2 4 3 0,0 0-1 16,0 1-2-16,-3 1-1 0,1 2-12 0,-1-1-3 0,1 1-9 16,1 0 0-16,-4 3-1 0,2-2-7 15,-2 2 1-15,0 0-4 0,0 0-4 0,-5 11-4 0,3-5-8 16,-2 1-13-16,1 2-4 0,-1 0-6 15,1-1-1-15,-2 1 0 0,-1 1-1 0,2-2-3 0,0 1 2 16,1-3-1-16,-1 0-3 16,2-2 1-16,-1 0 8 0,1 1 0 0,0-3 4 0,2 0 3 0,0-2 1 15,0 3 5-15,0-3 3 0,0 0-3 16,6-8 5-16,-1 2 4 0,1-2 2 0,1-2 12 16,1-1 5-16,0 2 2 0,1-2 2 0,0 2-5 15,-1 3-3-15,-1-1-2 0,0 0-4 0,0 3 3 16,2 0-5-16,-1 1 4 0,-1 1-5 0,-1 1-2 0,-2 0-2 15,0 1-1-15,-4 0-6 0,10 3-3 16,-3-2-5-16,-4 3-10 0,1-1-3 0,-1 1-9 0,1 0-3 16,-2 0 4-16,2 2 3 15,-1 0-8-15,-2-3-1 0,-1 1 4 0,4 1 0 0,-3-3 3 0,1 1 5 16,-1-2 1-16,-1 4 7 0,2-3 9 0,-2-2 0 0,0 0 6 16,0 0 5-16,0 0 4 15,7-7 8-15,-3 6 7 0,0 0 6 0,-1-2 9 16,0-1-3-16,2 0-1 0,-1 1-3 0,0 1 2 15,1-2-7-15,-1 2-4 0,2-1-1 16,1 3-3-16,-4-2-1 0,-3 2-2 0,11 2-2 0,-7-2-2 16,2 2 1-16,-3-1 1 0,3 2-4 15,-1 0-2-15,-2 1-12 0,1-1-11 0,1 1-10 0,-2-1-7 0,-1 0 0 0,1 3 0 16,1-4-3-16,-1 1 2 16,1 0-1-16,-2 1 0 0,3-1 0 0,-1-3 6 0,1 1 0 0,1-1-6 15,0-1 0-15,-1-1 9 16,2-3 10-16,0 3 9 0,0-1 9 0,-2 0 6 0,2-2 6 15,-2 3 5-15,1-1 0 0,-1-1-3 16,-1 2-1-16,-1-1-2 0,1 3-4 0,-4 0 1 0,7 0-1 16,-7 0 2-16,7 0-4 0,-4 1 1 15,3 1 1-15,-2-2-1 0,0 4 1 0,2-2-3 0,-2-1-5 16,5 2-2-16,-1-2-4 0,1 4-5 0,1-3 0 0,-1-2-3 16,1 0 0-16,3 0-1 15,-3 0 4-15,4-3-1 0,-1-3 6 0,-1 3 0 0,0-3-1 16,0 0 9-16,-1 1 4 0,-1-3 12 15,-3 4 5-15,3 0 6 0,-3 0 1 0,-1 0-7 0,-2 1-1 16,-1 2-5-16,1-1-4 0,-4 2 3 16,6 1-5-16,-6-1 2 0,4 4-7 0,-1 0-3 15,-1-1-9-15,0 3-11 0,2 1-11 0,-1-1-8 0,0 1-7 0,2 1-11 16,1-3-10-16,1 3-6 0,1-4-9 16,0 2 0-16,2-3-1 0,3-2 5 0,0 0 11 15,1-2 2-15,-4-2 22 0,1-2 13 16,2 0 23-16,-1-3 23 0,-3 1 19 0,0-2 15 0,-1-2 15 15,-2 0 5-15,-3 2 7 0,1-3 1 16,-1 0 21-16,-1 4-7 0,-2 0-15 0,0-1 3 0,-1 3-14 16,-2 2-8-16,1 0-4 0,-2 1-7 15,-1 0-5-15,-1 1 0 0,-2 2-5 0,0 0-9 0,2 2 0 16,0 0-20-16,-1 2-12 0,4 0-11 0,1 0-14 16,0 0-15-16,2 2-7 0,3-1-28 15,0 2-16-15,2-2-13 0,1 2-7 0,1-3-6 0,1-1 5 0,2 0-2 16,0-3 12-16,1 2 17 15,-2-2 24-15,0-2 21 0,0 0 23 0,0-1 20 0,-2 1 27 16,-2-1 22-16,-1 2 10 0,0-1 8 16,1 1 0-16,-5 1-3 0,3-2-7 0,-3 2-11 15,0 0-4-15,0 0 3 0,0 0-5 0,-13 5-5 16,10-1 1-16,-4-2-11 0,0 3-2 0,2-2-2 16,0 3-6-16,1-3-16 0,2 1-4 0,2 0-11 0,1 0-11 0,1 0-12 15,1-1-11 1,2-2 1-16,0 1 5 0,4-2 4 0,0 0 2 0,6-3 6 0,-3-1 13 0,2-1 18 15,0-1 19-15,-1 1 16 16,0-1 14-16,-3 1 15 0,0 0 23 0,-1 0-2 0,-2 2-3 16,-2 2-9-16,-1-2-8 0,-1 3-10 15,-3 0 2-15,0 0-8 0,5 3-11 0,-7 1 10 0,-1 4-10 16,-2-1-1-16,0 4-5 0,-1 0-19 0,0 2-10 0,0-2-11 16,3-4-15-16,0 6-18 0,3-4-16 15,1 0-26-15,4-2-34 0,2 2-39 0,5-2-22 0,2-3-34 16,10 0-44-16,0-3-142 15,4-4-431-15,10-4 192 0</inkml:trace>
  <inkml:trace contextRef="#ctx0" brushRef="#br2" timeOffset="355962.1566">22923 4315 57 0,'14'0'50'15,"-4"0"-3"-15,3-2-10 0,1 1 1 0,2-1 2 0,4-1-11 16,0-2 12-16,0 0-3 0,0-1 16 0,0-3 7 16,0-2 16-16,-1 0 4 0,-2-4 18 0,1 1 7 15,-3-4 12-15,-2-1 15 0,2 2 13 0,-5-2 9 16,0 3 6-16,-6 4-6 0,0-1-6 0,-1 4-5 15,-3 0-15-15,0 1-12 0,-3 2-11 0,-1 2-8 0,-2 1-8 16,-4 0-5-16,-1 3-6 16,-5 4-8-16,0-1-5 0,-5 6-6 0,-1 0-4 0,0 1-10 15,-1 4-6-15,4 0 0 0,-3 0-6 0,3 2-1 0,3 0-7 0,3 0-2 16,2 3 0-16,3-3-3 16,2-3-6-16,3 1-11 0,3 1 0 0,2-2-11 15,1 0-1-15,4 2-9 0,2-4-9 0,6 3-5 16,-4-5-2-16,3-1 2 0,4 0-3 0,2-3 0 0,-6-1 5 15,3-1 3-15,-1 0 3 16,-1-1 2-16,-1-1 13 0,-1 0 2 0,-4-1 8 0,-1 3 0 0,-3-3-1 16,0 0-1-16,-1 1-1 0,0 1 7 15,-1-1 7-15,1 1 2 0,-3 1 0 0,1-2-3 16,0 2-1-16,-2 1 0 0,0 0-2 0,0-4-1 0,-1 7 1 16,0-2-1-16,0-1-8 0,-1 1-9 15,2-2-25-15,-2 0-24 0,1 0-13 0,1 0-16 0,0-3-12 16,0 0-5-16,0 3-10 0,0-3-9 15,0 0-4-15,0 0-12 0,13-7 4 0,-8 1 17 0,4 0 9 16,-1-4 32-16,2-1 15 16,-1-2 19-16,4-1 26 0,-5 2 29 0,5-4 39 0,-5 5 14 15,2 2 1-15,-1-1 3 0,-2 3 20 16,0-1 0-16,-2 3 4 0,-1 2-16 0,0-2-6 0,-1 2-6 16,1 1-7-16,0 0-7 0,0 2-6 0,-4 0-4 0,9 1-3 15,-3 1-3-15,-3 1-4 0,4 3-3 16,-4 0-5-16,1 2-17 0,-1-2-8 15,-2 4-5-15,0-2-8 0,-2 2-5 0,-2-1-11 0,-1-2 3 16,0 1 5-16,1 1-3 0,-4-3 3 0,0 1 4 0,2-2 3 16,0-1 1-16,1-3 7 15,0 1 2-15,4-2 1 0,0 0 4 0,-8-5 1 0,7-1 15 16,2-1 3-16,1-2 4 0,1-4-3 0,2 0 3 16,3-6 4-16,3 1-4 0,1 2-2 0,1-2-9 15,3 3-4-15,-1 1 4 0,4 0-5 0,-1 2-3 16,2 4 2-16,-1-3-5 0,1 4 2 0,1 4-9 15,2 0-3-15,-2 2-1 0,-7 2-15 0,9-2-9 0,-6 5-7 16,-3-1-15-16,0 4-7 0,0-1-9 0,1 0-12 16,-3 1 2-16,0 1-6 0,-4-4 3 0,1 2 2 15,-2 0 14-15,-1-3-9 0,-2 2 6 16,0-2 17-16,-1-2 25 0,1 1 23 0,-2-1 20 16,-2-1 18-16,4 1 1 0,-4-1 3 0,0 0 13 0,1-7 12 15,-3 3 11-15,2-1 13 0,-2 0 7 16,2-1 2-16,-1-1 2 0,-2 1 6 0,0-1-2 0,2 1-5 15,-2 0-10-15,0 2-7 0,0 0-8 16,-2 1-8-16,0 1 3 0,-2 1-17 0,0 1-3 0,-3 1-4 16,1 2-6-16,-2 0-2 15,-1 4 0-15,1 2-5 0,-1-1-4 0,2 2 0 0,2 0-1 16,0 1-7-16,0 0-9 0,3 1-10 0,1 1-12 0,1-4-8 16,3 0-7-16,0 0-7 0,4 0-7 15,-1-1-7-15,4 0-6 0,2-3-3 0,-1 0-2 0,2-2 7 16,4-1 7-16,-1-2 4 0,-3-2 9 15,4-2 6-15,1-1 11 0,-2-2 18 0,4-4 13 16,-5 0 17-16,-2 2 15 0,0 0 17 0,1 0 4 16,-5 2 7-16,1 0 4 0,-1-1-3 0,-3 3-2 15,2 0-5-15,-3 1-8 0,2 1-3 16,-3 1-9-16,0-1-2 0,1 2-10 0,1-1-10 0,-3 2-4 16,0 0-5-16,0 0-10 0,0 0-12 0,0 0-4 15,5 8-8-15,-5-5-8 0,2 0-17 0,1 1-1 16,1-1-9-16,2 1-2 0,1 1-8 0,2-2 2 15,-2-2 16-15,7 2 0 0,-4-3 2 16,0-1 8-16,3-1 10 0,-3 1 15 0,-3-2 14 0,1 0 19 0,-3 1 12 16,0 1 9-16,1 1 0 0,-3-2-1 0,-3 2-3 0,5-2-7 15,-3 2-11-15,-2 0-1 16,0 0-5-16,0 7 0 0,0-1-2 0,-5-1-1 0,0 4 3 16,-1 0-6-16,-1 0-1 0,0 0 1 15,1-2-11-15,1 1-4 0,1-3-3 0,-1 3 2 0,4-5-1 0,0 3-7 16,2-4-7-16,-1-2-3 15,1 3-2-15,4-2 0 0,-5-1 2 0,14-3 1 0,-6 0-4 16,5-5 4-16,-3 1 8 0,1-2 7 0,-1 0 8 16,0-2 12-16,-1 0 5 0,1 1 7 15,-1 1-2-15,-2 2 3 0,0 1 7 0,-3 0-10 0,2 1-3 0,-4 1 0 16,1 3-9-16,0-2-6 0,-3 3-7 16,4-1 0-16,-4 1 1 0,0 0 2 0,3 5-3 15,0-3 3-15,-2 3-6 0,1-1-13 16,-1 1-2-16,1 0-6 0,2-1-9 0,-3 0 1 0,5 0-4 0,-2-1-5 15,2-1 3-15,4 0 2 0,-1-1 3 0,0-1 10 16,1-1 3-16,0-1-4 0,0 1 6 0,1-2 2 16,-3 0 6-16,1 3 4 0,-2-2-1 15,-2 1-1-15,1-2 8 0,-2 3-4 0,-4 0 2 16,7 3 3-16,-4 0 5 0,0 1-8 0,-2-1 5 0,1 3-2 16,-2-1-8-16,-2 2-3 0,4-1-9 15,-2-1-11-15,1 0-4 0,1 1-7 0,0-2 4 0,1-2-13 16,1 2-6-16,-1-1 3 15,3-2 9-15,1-2 0 0,3 0 5 0,-2-4 19 0,5 0 6 0,-6 3 16 16,4-7 24-16,-2 0 13 16,-1-2 21-16,-1 0 15 0,0 0 15 0,2 0 10 0,-5 2 4 15,-1 1 7-15,1 1-2 0,0-1-5 0,-4 4-6 0,3-1-14 16,-2 1-11-16,-1 0-4 0,0 4-6 16,-4-1-7-16,4 1-6 0,-8 4-12 0,2 0-15 15,0 1-13-15,1 0-12 0,-2 4-8 0,1-3-10 16,2 1-15-16,1 2-17 0,2 0-16 0,-1-2-15 0,5 0-9 15,-2-2-3-15,2-1-8 16,3-1-3-16,2 0 10 0,2-3-1 0,-1 1 33 0,1-2 1 0,-1-2 16 16,1 2 31-16,3-5 18 0,-5 1 27 0,-1 0 26 15,-1 1 20-15,-2 0 39 0,2 3 3 16,-2-2-2-16,-1 2-8 0,0-1-12 0,-2 0-13 16,-1 2-6-16,0 0-6 0,0 0-10 0,-4 9-1 15,-2-2-6-15,-1-1-15 0,3 2-13 0,-3 0-9 0,1 3-14 16,2 0-13-16,-2-4-10 15,5 3-12-15,1-3-7 0,-3 1-15 0,3-2-9 0,3 1-1 0,0-1 2 16,1-2 7-16,-1-1 3 16,4 0 13-16,-3 0 22 0,2-3 15 0,2 1 22 0,-2 1 19 15,-2-4 23-15,2 2 17 0,-6 0 6 0,8 0 17 0,-6 2-2 0,0-1-15 16,-2-1-4-16,5 2 4 16,-5 1-4-16,0-3-1 0,-6 5-4 0,2 1-3 0,-2 0-1 15,1 2-9-15,-4 3-4 0,-1-1-6 16,0 1-11-16,3-1-26 0,-1 1-13 0,2-1-17 0,2-1-15 15,1-2-21-15,3 2-17 16,0-2-14-16,3-2-16 0,1 0-12 0,2 0-6 0,2-2-7 0,2-3-7 16,0 1 7-16,4-2 1 15,0-3 18-15,2 2 17 0,3-5 26 0,-4 4 26 0,-1-3 27 16,-2 1 19-16,0 0 21 0,-4 0 18 0,0 1 9 16,-2 1 3-16,-2 0-9 0,-1 0-11 0,-3 2-17 15,0 1-18-15,0 0-22 0,-7-3-24 0,7 3-29 0,-17 1-47 16,5-1-48-16,-3 3-191 0,1-1-388 15,-1 1 172-15</inkml:trace>
  <inkml:trace contextRef="#ctx0" brushRef="#br2" timeOffset="356495.0352">24224 4598 397 0,'0'0'422'0,"0"0"-39"0,0 0-42 16,0 0-33-16,0 0-35 0,0 0-29 0,-3-15-22 0,6 9-18 15,4 1-20-15,-1-2-23 16,1 1-17-16,1 3-12 0,8-3-34 0,-2 0-32 16,7 3-32-16,-1 2-31 0,2-3-21 0,2 2-31 15,0 0-19-15,3 4-23 0,-2-4-22 0,1 4-16 0,0-4-4 16,-2 0-8-16,-3 2 6 0,-21 0-2 0,30 2-7 16,-30-2-7-16,18 2 7 0,-13 1 19 0,-5 1 6 15,-3 0 21-15,-4 1 1 0,-6 2 17 0,-2-2 9 0,-4 5 5 16,-5-5 6-16,-1 4 1 15,1-1 10-15,0-2 4 0,-3 2-2 0,2-4-1 0,0 2 3 16,1-2 6-16,0 1 4 0,-2-2 12 16,4 3 13-16,-2-1 25 0,1-1 13 0,-1 1 17 15,9-2 24-15,-6 0 11 0,7 0 18 0,0-1 6 0,1 0 8 0,2 1 2 16,2 1 1-16,1-2 4 0,-1-1 2 16,2 1 4-16,3 0-1 0,-2 0 7 0,6-2 2 0,-7 2 1 15,7-2-1-15,-4 2-13 0,4-2-4 16,0 0-4-16,0 0-32 0,20 0 2 0,-3-1-12 15,4 1-21-15,6-1-20 0,-1-1-26 16,14 0-23-16,-12 0-19 0,0-1-21 0,0 3-19 0,-1-3-19 0,1 0-10 16,-4 2-23-16,0-1-10 15,0 1 6-15,0-2-6 0,-10 0 17 0,0-1 14 0,2 2 11 16,-8 1 24-16,1-2 41 0,-4 1 20 0,-2 1 24 16,-3-1 25-16,0 2 17 0,0 0 13 0,-7-5 21 15,-1 2 13-15,-1 1 10 0,-1-1 0 0,-1 2-4 16,-2-1-9-16,-1 0-9 0,4 0-9 0,-4 1-7 0,4 0-7 15,3 1-8-15,-1-1-31 16,2 1-32-16,6 0-37 0,-10 0-40 0,10 0-46 16,0 0-52-16,0 0-66 0,0 0-178 0,0 0-461 0,0 0 204 15</inkml:trace>
  <inkml:trace contextRef="#ctx0" brushRef="#br2" timeOffset="363250.735">14583 2081 12 0,'-1'-3'184'0,"0"0"-19"0,1 3-18 0,-1-5-16 16,1 5-12-16,0 0-8 0,0 0-6 0,0 0-4 0,0 0-8 15,0 0-3-15,-6 12-3 0,5-6 0 16,-1 3-7-16,0-2-2 0,-2 6-2 0,-2 6-2 15,2 3-7-15,-2 1-6 0,0 2 3 0,-4 10-6 16,-2 2-2-16,2 1-4 0,-1 4 4 0,-4 18-3 0,6-16-1 16,-8 18-3-16,3 0-1 15,0 1-5-15,0 2-3 0,-1 6 0 0,1-1-2 0,-5 0-2 16,2-3-8-16,5 0-2 0,-4-4-2 16,2-1 0-16,4-20-2 0,-1 23-3 0,1-23 1 0,2 0-3 15,-1 0-1-15,-1 0-4 0,2-3-1 0,-1-3-3 0,5-10 0 16,-1 8 0-16,2-10-8 15,-3-1 2-15,3-3-12 0,2-2-15 0,-2-4-18 0,3-2-30 16,-4-4-21-16,4-2-25 0,-2-2-25 0,2-1-38 16,0-3-170-16,0 0-380 0,-4-13 168 0</inkml:trace>
  <inkml:trace contextRef="#ctx0" brushRef="#br2" timeOffset="365000.6156">14466 1995 4 0,'0'0'127'0,"0"-3"-13"0,2 1-16 0,-2 2 13 0,7-4-17 16,-3 1-5-16,7 1-14 16,-1-1-9-16,6 1-1 0,-1-1-5 0,8 3-7 0,1-1-13 0,-2-1 2 15,6 4-19-15,0-4 2 16,2 1-4-16,10 1 3 0,-10-1-15 0,11 2-1 0,0-2-5 16,0-2-13-16,1 2-8 0,2-1-3 0,-2 0-1 0,0-1-8 15,-3 1-1-15,1 0-3 0,1-2 0 16,1 0-8-16,-4 0-13 0,0-2 15 0,-11 1 8 0,12-2 4 15,-10 2 6-15,0 0 12 0,11-4 1 16,-3 0 19-16,-1-1-1 16,-7 4 1-16,11-3 13 0,-12 3 7 0,10-2 11 0,0-1-2 15,3 3 4-15,4-3-1 0,27 1-3 0,-3 0-1 0,0-2-12 16,3 5 3-16,2-2 3 0,2 2-18 0,1 1-7 0,1 0-12 16,3-1 17-16,-1 1 0 0,0 4-8 15,0 0 1-15,2-2 7 0,6 2 3 0,-5 0 1 16,5 2-7-16,-5-1 1 0,3-1 4 15,-2 1-7-15,4 1-6 0,-1 1 10 0,-1 1-3 0,2-1 1 16,4 0-18-16,-1-2 5 0,-1 3-5 16,4-2 0-16,3-2-7 0,-1 2 2 0,4 1 0 0,4-3 14 15,-7-2 1-15,6 1 4 0,0 1-2 0,0-2-6 0,-2 4 9 0,-1-3-1 16,-4 1 6-16,2-1 1 16,-2-2-4-16,0 0 3 0,-3-1 3 0,-2 3 10 15,-5-6-9-15,-1 2 0 0,-2 2 5 0,-1-3-5 16,-1 3 3-16,1 0-13 0,-5-3-4 0,1 1-2 0,-2 2 8 15,0-2-6-15,-4-2-11 0,4 3 12 16,-3-1-1-16,3 0-7 0,-1 2 0 0,-1-7 6 16,-2 7 10-16,0-5-13 0,1 5-3 15,0-5-5-15,0 5 14 0,0-1-16 0,1 1 5 0,-1-1-4 16,-5 0 5-16,-1 7-12 0,-18-6 3 0,25 5-3 0,-24-8-3 16,21 3 2-16,-2 2-2 0,-20 0-1 0,21 1-1 15,3 0 2-15,-25 1 1 0,21 0-2 0,-2 1-4 16,-16-2 10-16,21 3 11 0,-5-2-20 15,2 2 0-15,-1 0 4 0,-19 0-4 0,23-2-1 16,-23 2 15-16,20 1-15 0,-19-2 1 16,20 4 6-16,-24-6 6 0,23 3 0 0,-24-1 4 0,24-3-8 15,-24 1 1-15,23 3 6 0,-24-1-6 16,1-1 6-16,1-1-1 0,-5 1 3 0,5 0-4 0,-1 1 4 16,-1-2 8-16,-1 2-11 0,-2 0 11 0,-1 2-2 0,0 0 21 15,1-1-3-15,-3-3-3 16,-9 3 3-16,9 1-8 0,-8-4 4 0,-2 2 0 0,0-1-4 0,-1 0 1 15,-2 0 0-15,-2-1 0 0,-2 0 0 0,-1 2 1 16,-3-2-6-16,-3 0 4 0,-2 0 6 0,-2 2-6 16,0-2-4-16,0 1-1 15,-2-2 7-15,2 2-8 0,-3-1 6 0,2 0-1 0,-2 0 0 16,1 0 9-16,-1 0-9 0,2 0 12 0,-1 3-4 0,-1-1 11 16,3 0-6-16,-6 0 2 0,5 1 4 15,-2-2-4-15,1 5 2 0,2-2 1 0,-4 1-5 0,-1 2 2 16,2 4-5-16,-1 0-2 0,1 7 8 0,-4-3 4 15,-2 7-6-15,-2 1-4 0,-2 2 7 16,-4 9-1-16,0 3 3 0,-3-1 6 16,-5 0-2-16,-2 5-7 0,1-1 4 0,-8 16-6 0,3 4 3 15,4-20-7-15,-5 22-2 0,1-3-3 0,4-1 1 16,3-14-2-16,-2 16-2 0,2 0-5 0,6-17 4 16,-4 21-10-16,9 2-1 0,1-21-7 0,0 23 2 0,2-3 2 15,3-1-5-15,0-4 2 16,-2-15 0-16,6 19-10 0,-1-18-10 0,-3 19 5 0,5-3-5 0,-6-18-13 15,2-1 7-15,-1 2-4 16,1-3-2-16,-1-2-3 0,-2-2-2 0,-1-1 0 0,0-10 6 0,0-3 0 16,-1 2 3-16,1-6 3 15,-3 0 12-15,3-5 3 0,-3-2-2 0,0-3 12 0,-1-1-11 16,3-2 5-16,-2-1 4 0,0-3 8 16,-1 1 3-16,-2-2 9 0,1 0-5 0,5-2 9 0,-15-1-8 15,7 0-3-15,-2-1-1 0,2 0 4 0,-1 1-1 0,-5-3 2 16,6 3-5-16,-6-2-14 0,1 0 9 15,3 0-8-15,0 0-2 0,-4 0 5 0,0-1 2 0,1 0 4 16,-2 1-6-16,-2-1 9 16,1-1-3-16,-4 2 9 0,-3-3-6 0,-2 2 5 0,-1 0 4 15,2-1-6-15,-4 1 16 0,-13-2 2 16,2 2 3-16,-5 0-2 0,4-1 7 0,-2 2-9 0,1-2 2 16,-5 3-5-16,-2-2 2 0,-1 2 1 0,-20 1-8 0,20-1 4 15,-1 2-4-15,-26 2-5 0,5-2 8 16,3 3-1-16,-4 1-6 0,0-1 0 0,3 3 0 0,-1-1-4 15,-2-1 2-15,2 4-12 0,-5-1-3 0,-1-1 6 16,0-2-3-16,-4 2 0 0,-2-3-1 16,0 0-4-16,-4 0 2 0,1-2 3 15,-4 0-1-15,-3 1 4 0,-1-2-2 0,-1 0-1 16,-4 0 10-16,3 0-4 0,-4-2 9 0,2 2 3 0,-3-1-3 0,-7-1 3 16,7 3 7-16,-1-3-4 0,-2 1-2 15,-4-1 1-15,3 2 8 0,-3-2-13 0,-3 1 4 0,3 0 3 16,1-1 0-16,-2 1-1 15,-1-1-9-15,0-2 8 0,-3 2 2 0,3 1-11 16,-3-3 2-16,-1 2 1 0,1-1 2 0,-2 1-3 16,1-2-1-16,1-1 3 0,0 1-8 0,-2 0 6 15,0 0-6-15,3-1 6 0,-3-2-11 0,1 5 4 16,-1-5 7-16,-1 1-5 0,2 0 3 0,-1 2-5 16,1-1-3-16,0-2 2 0,1 2 5 0,-1 1 2 0,-1 0 1 15,6 2-1-15,0-1 0 0,3 3 7 0,-2 2 6 16,4 0 3-16,-1 2-7 0,0 0 10 0,7 1-6 15,1 0-1-15,2 1 0 0,-5 0-2 16,5 1-6-16,-1-1 2 0,1 2-4 0,0-5-10 0,6 4-5 16,-4-4-3-16,2-2-7 0,0 3 5 15,3-5-7-15,1 2 1 0,0-2 20 0,3 0-24 0,4-2 5 16,-1 1 12-16,1-2-5 0,3-2 1 0,0 5 6 16,0-5-2-16,0 0-7 15,3 2 5-15,-3-5-2 0,7 6 2 0,0-3 2 16,-3-1 1-16,24 3 0 0,-21-2 4 0,23 1 5 15,-2-1-1-15,3 3 3 0,2-4-8 0,5 3 6 16,12 0-6-16,2-2-2 0,1 3-14 0,9-2-24 0,3-1-62 16,1 2-74-16,4-1-191 0,3-2 85 0</inkml:trace>
  <inkml:trace contextRef="#ctx0" brushRef="#br2" timeOffset="365620.5396">16404 1352 2664 0,'7'-6'10'16,"-4"-1"7"-16,1 2-46 0,-4 0 15 0,3 2 1 16,-3 0-11-16,0 3 8 0,0 0 0 15,0 0 4-15,0 0 1 0,0 10 2 0,0-4 6 0,0 3-3 0,0 5 5 16,-3-1 0-16,3 6 8 0,0-5-2 0,-4 5 2 15,4-1-3-15,-3-1 4 16,3-3 1-16,3 6-1 0,-2-5 1 0,5 3-1 16,-2-6-3-16,-1 0 4 0,4-1-2 0,3 1 3 15,-3-7-4-15,2 2 1 0,-1-4 1 0,0-3 1 0,8 2 1 16,6-4 15-16,19-3 3 0,7-5-6 16,24-11-3-16,1-2 0 0,2 1-2 0,-1-5-4 0,-4 2-5 15,-2-6-16-15,1 2 1 0,-7 1-4 16,-18 5 1-16,-2-1-10 0,-1 0-2 0,-4 0-6 0,-4 3-3 15,-10 4-1-15,-3 4-18 0,-3 2-9 16,-7 4-34-16,-5 3-44 0,-1 1-50 0,-5 3-168 0,1 0-384 16,-20 2 169-16</inkml:trace>
  <inkml:trace contextRef="#ctx0" brushRef="#br2" timeOffset="365886.8887">16546 1520 39 0,'-4'7'235'15,"1"1"-17"-15,-1 2-26 0,-1-2-9 16,0 0-17-16,2 0-13 0,-1-1-12 0,1-1-15 0,-1 2-5 16,4-2-6-16,-3 0-10 0,3-4-8 0,-2 3-5 15,2 0-8-15,-2 0-6 0,2-5-1 0,3 6-7 16,1-3 0-16,3 0-4 0,7-3-8 0,12-2 1 0,14-5-7 15,6-1-4-15,28-6-10 0,9-4-2 0,0-3-10 16,14 0-11-16,2 1-14 0,12-4-12 16,7-3-30-16,4-4-32 0,7 4-18 15,0-5-74-15,-1-1-41 0,-5-2-157 0,-3-3-393 16,-11 2 175-16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4:11:41.341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1165 1451 228 0,'0'-8'233'0,"-1"0"-22"15,-3-1-6-15,3 3-4 0,-1-1-13 0,1 3-8 0,-2-1-16 16,3 2-16-16,-3 0-11 0,3-1-15 0,-4 4-13 16,4 0-13-16,0 0 7 0,-6 4 16 15,2 4-15-15,-3 3-6 0,-3 5-10 0,-3 3-4 0,2 2-7 0,-3 2-6 16,0 10-5-16,1-10-6 0,1 12-2 0,3-10-7 15,1 1 3-15,-3 6-12 16,5-6 4-16,1-2-7 0,2 1-2 0,1-1 4 16,2-4-10-16,4 3-3 0,1-6-2 0,2 1-4 15,0-4-3-15,2-3-7 0,1 0-4 0,6 0 0 0,4-3-4 16,2-3-9-16,2-5-15 16,2-2-9-16,1-5-7 0,10-3-7 0,-9 0 4 15,7-8 0-15,0-3-1 0,-3-3 1 0,-2 1 10 0,-4-4-5 16,-4 0 5-16,-6 4 3 0,4-11 0 0,-6 3 5 15,-3-3 0-15,-1-1 2 0,-2 1 5 16,-6-2 2-16,-1 10 7 0,-5-11-1 0,-3 0 7 0,-5 2 3 16,0 10 3-16,1 0 0 0,-9-4 5 15,4 8 7-15,-2 4-2 0,-2 2 2 0,1 4 2 0,-4 1-3 16,1 9 3-16,-1-1-3 0,0 4-2 0,1 2 1 0,-3 4 0 16,3 1-6-16,-1 6 0 0,1 0-2 15,3 4 3-15,0 3-3 0,4 0-3 0,-1 11-4 0,8-8-6 16,-2 8 4-16,6-9-2 15,3 3-7-15,6 11-12 0,2-12-12 0,7 8-8 0,-1-8-16 16,8 6-9-16,2-3-1 0,5-5-8 16,4-4-7-16,-6-5-3 0,10-1 1 0,-6-5-12 0,6-2-13 15,-8-3-8-15,1-1-26 0,-1-4-22 0,0-1-13 0,-4-2-143 16,-7 3-348-16,-2-5 154 16</inkml:trace>
  <inkml:trace contextRef="#ctx0" brushRef="#br0" timeOffset="849.9932">1572 1464 217 0,'0'0'253'0,"-4"-4"-19"0,4 4-10 0,0 0-21 15,-4-2-14-15,4 2-20 0,-3-3-13 0,3 3-21 0,0 0-14 16,0 0-11-16,0 0-15 0,0 0-8 0,0 0-3 16,0 0-11-16,-7 11-10 0,6-6-4 0,1 1-6 15,0 2-7-15,0 1 0 16,0 4-7-16,0 0-5 0,0-1 1 0,0 1-3 0,0 0-3 15,0 2-3-15,0-1-4 0,0-1-3 16,4-3 0-16,-4-1-4 0,1 1 1 0,1-1-4 16,-2 0 4-16,1-2-13 0,2-1-11 15,0-1-4-15,-2-1 1 0,2-1 0 0,-3-3-1 0,10 4 1 16,-3-4-4-16,-7 0-6 0,14-6 1 0,-4-1-1 0,4 0 6 16,-4-2 0-16,4-6 1 0,3-1 1 15,-7 0 3-15,0 0-1 0,-1-1 10 0,1 1 12 0,-4 3 8 16,-1 0 4-16,-3 4 14 0,1-3 1 15,0 6 4-15,-2-1 1 0,-1-1-1 0,0 4 0 0,0 1-9 16,0 3 1-16,-3-8-10 16,2 7 0-16,1 1-4 0,-5-3-6 0,5 3 4 0,0 0-7 15,-8 5-2-15,4-1 2 0,1 0-2 0,-1 2-1 0,1 2 2 16,2-1-5-16,-1 2-1 16,2-2-8-16,2 3-4 0,-1-1-9 0,3-2-9 0,0 2-7 15,1-3-6-15,3 0-7 0,-2-2-3 16,1 0-5-16,4 0-6 0,-1-3 0 0,1-1 10 0,2-1-3 0,-2-1 5 15,2-2 5-15,1-2 2 16,-3-2 6-16,-1 0 5 0,-3 1 7 0,0-4 13 16,0 1 15-16,-3-3 1 0,1 2 15 0,-4-2 12 0,-1 0 2 15,0 1 8-15,-3 0 4 0,2-1 0 0,-2 3 8 16,-4 1-7-16,3 2-9 0,-2 1 1 0,-1 1-6 0,1 0-1 16,1 1-6-16,-1 1-3 15,2 1-3-15,-3 0-2 0,7 2-4 0,-7-2-2 0,7 2-4 16,0 0 1-16,0 0-13 0,0 9-2 15,7-4-5-15,-2 3-1 0,5-1-8 0,3 2-9 0,1 3-2 16,0-4-9-16,4 4-6 16,2 2-2-16,-10-6-3 0,11 5 11 0,-7 0-1 0,-1-3 2 0,-3 1 4 15,-2-1-1-15,-2 1 2 16,-2-3 6-16,0 0 7 0,-2 2 7 0,-4-3 9 0,-2 3 13 16,0-1 3-16,-7 0 8 0,-5 2 1 0,-2-2-7 0,-2 0 1 15,-1-3 1-15,1-3 2 16,-1 1-7-16,0-3 3 0,4-1 4 0,3-1-10 0,0-1 5 15,0-2-19-15,7 0-22 0,0-4-31 16,5 1-22-16,1-5-26 0,4-1-27 0,5-8-6 16,5-1-41-16,1-1-3 0,10-10-123 0,-2 0-332 15,2-1 148-15</inkml:trace>
  <inkml:trace contextRef="#ctx0" brushRef="#br0" timeOffset="1021.6526">2058 1179 15 0,'10'-11'203'0,"0"2"-2"0,-6 3 4 15,3 0-24-15,-4 2-14 0,1 0-17 0,-2 3-14 0,-1-2-6 16,-1 3-6-16,0 0-5 0,0 0-10 0,0 0-5 15,0 12-10-15,0-3-1 0,0 2-12 0,-1 4-6 16,-1 0-5-16,4 5-5 16,-2 0-11-16,1 6-1 0,-1-1-6 0,0 2-3 0,0 0-11 15,0 7-13-15,0-8-26 0,0 1-19 0,0-1-27 0,-1 1-20 16,-1-2-37-16,-2-3-21 16,4 0-29-16,-4 0-41 0,-2-5-104 0,2-5-328 0,1-4 145 0</inkml:trace>
  <inkml:trace contextRef="#ctx0" brushRef="#br0" timeOffset="1199.8831">2085 1382 34 0,'0'-4'272'16,"0"1"-13"-16,0-2-18 0,0 5-19 0,0-6-26 0,0 6-16 15,0-5-22-15,3 2-34 0,-2-1-35 0,5 1-40 0,2-2-40 16,2 0-48-16,4-1-66 15,-1 0-64-15,1 2-85 0,6-4-274 0,-5 2 121 0</inkml:trace>
  <inkml:trace contextRef="#ctx0" brushRef="#br0" timeOffset="1339.7085">2384 1254 2472 0,'0'0'70'0,"-8"4"-28"15,8-4-23-15,-11 1-3 0,6 0-1 0,-4 0 4 16,1 2 4-16,-2-1-6 0,0-2-6 0,-4 6 3 15,4-3-9-15,-2 3-23 0,0 1-39 16,-2-2-43-16,4 4-43 0,0-2-64 0,-4 6-160 0,4-1-397 16,-1-3 176-16</inkml:trace>
  <inkml:trace contextRef="#ctx0" brushRef="#br0" timeOffset="1770.6543">1079 2011 2720 0,'-29'8'44'16,"2"-5"-119"-16,0 1 41 0,2-2 12 0,0 0 6 16,2 1 0-16,3 0 2 0,4 1 10 0,0-3 2 15,2 2 18-15,1-1 13 0,3 0 15 0,2 1 6 0,0-2 5 16,2 0 1-16,6-1-6 0,-10 0-1 0,10 0-2 15,-7 1-3-15,7-1-8 0,-7 2 0 0,7-2-3 0,0 0 0 16,-4 1 9-16,4-1-6 16,0 0 2-16,0 0 4 0,0 0-5 0,31-3-2 15,-5 0 3-15,18-7-5 0,5 0-3 16,27-9-4-16,5-3 1 0,5 1-4 0,8-5-1 16,5-1-7-16,-2-1-12 0,6-2-12 0,-2-1-12 15,-4-2-17-15,-1 0-11 0,-3 4-7 0,-6-1-1 0,-5-4 3 16,-12 9 2-16,-8 0 0 0,-24 9 4 0,-1 0 8 15,-12 4 4-15,-3 2 2 0,-3 0 3 0,-8 7 2 16,1-4 1-16,-4 4-2 0,-4 1 0 16,-1 1 3-16,-3 1-6 0,0 0-2 0,0 0-11 0,0 0-10 15,-34 6-8-15,11 1-12 0,-2 2-9 16,-12 2-27-16,0 0-22 0,-4 4-26 0,-1-1-16 16,-2 4-142-16,-18 9-345 0,17-9 152 0</inkml:trace>
  <inkml:trace contextRef="#ctx0" brushRef="#br0" timeOffset="2137.4151">891 2249 140 0,'-39'11'259'0,"11"-1"-16"0,-1-3-10 0,1 1-10 16,1 0-11-16,2-4-7 0,1 3-15 15,2-1-5-15,2-1-6 0,4-1-3 16,6-3-9-16,2 1-5 0,-1 1-18 0,5-2-2 15,4-1-20-15,-10 3-7 0,10-3-19 0,-7 0-9 0,7 0-8 16,0 0-12-16,0 0-5 0,34-14-6 16,-7 5-2-16,16-6-6 0,26-10-7 0,2 3-6 15,11-3 1-15,8 1-3 0,5-3 2 16,12-1-12-16,5 1-6 0,5-5-17 0,8 2-5 0,-5-2 2 16,1 1-1-16,0 0 2 0,0 3-2 0,-8 1 5 0,-12-2-2 15,-6 7 0-15,-11 1-3 0,-14 1-6 16,-25 7-8-16,-2 1-5 0,-15 4 8 0,-4 0-3 0,-2 2 8 15,-8 1 0-15,-4 1 2 0,-2 1-1 16,1 0 0-16,-6 0 2 0,1 1-9 0,-4 2-7 16,0 0-13-16,0 0-14 0,-19-3-21 15,3 5-26-15,-7 1-25 0,-3 0-38 0,-4 5-40 0,2-5-46 16,-12 7-202-16,0-2-485 0,10-2 215 16</inkml:trace>
  <inkml:trace contextRef="#ctx0" brushRef="#br0" timeOffset="80730.6404">7881 6213 86 0,'-5'-2'153'0,"-2"0"-7"16,2-1-1-16,0 2-4 0,-2-2 1 15,3 1-4-15,-1 0 0 0,0 0-14 0,2 1-9 16,-1 0-10-16,-1-2-10 0,3 1-7 0,-4 1-4 0,6 1-9 0,-7-2-10 16,3 2-7-16,4 0-2 0,-7-1-12 15,7 1-1-15,-6 0-1 0,6 0-6 0,-7 0-2 0,7 0-9 16,-6 1 2-16,6-1-5 0,0 0 1 15,0 0-6-15,-7 0 1 0,7 0-5 0,0 0 1 16,-2 0 1-16,2 0-3 0,0 0-2 16,0 0 2-16,-5 2-5 0,5-2 3 0,0 0 5 0,-1 3 2 15,1-3 1-15,1 4 3 0,1-2-3 0,2 0-2 0,0 1 1 16,6 1 0-16,3 1-5 0,8 1 1 16,1 0 0-16,5-3-1 0,4 2 0 0,10-2-2 0,-3 2 2 15,6-1-8-15,-2-1 4 0,3-3 0 16,-1 3-6-16,1-3 4 0,-2 0 1 0,2 0-5 15,-1 0 2-15,1 4 0 0,-3-3-2 0,-4-2-1 16,-8 1-9-16,-1 1 9 0,-3-1-5 0,-1 1 4 0,-4-2-7 16,3 1 5-16,-10 0 0 0,-2 0-3 15,-2-1 2-15,-2-1-1 0,-1 2 1 0,-2 0-1 16,-1 0-8-16,-4 0-7 0,5-2-5 0,-5 2-4 0,0 0-6 0,0 0-6 16,-12-3 2-16,4 2-13 15,-1 0 6-15,-7 1 0 0,2-1 1 0,-7 0-1 0,3 1-4 16,-4-2-2-16,-2 2 0 0,2-1 0 15,-3 0 1-15,1 0 5 0,-2 2 8 0,2-1-6 0,-4 1 9 16,1-1 4-16,1-2 8 0,0 2-2 16,-2 0 3-16,4-2 4 0,-4 0 3 0,1 2 7 0,-1-2 8 15,0 0 2-15,-2 0 1 16,4 2 14-16,0-1 3 0,0-1 6 0,2 4 8 0,1-2 2 16,2 0-2-16,4-2 4 0,3 2 1 0,0 0-3 0,1 0 0 15,3 0-7-15,2 0 0 0,1-1-4 16,0 2-2-16,1-1-1 0,2 0-2 0,4 0 6 0,-9-1 1 0,9 1 0 15,-5-1 5-15,5 1-8 0,0 0-1 16,0 0-3-16,0 0 0 0,17 0-2 16,-3 0-4-16,8 1-2 0,5 0-1 0,4-1-2 15,13 0-1-15,-2 0-1 0,3 0-2 0,2 0 0 0,2 0-5 16,0 0-1-16,0 0-2 0,1 0-1 0,-2 0 1 0,-2-1-4 16,-1 1-3-16,-4 0 3 0,-12-1-3 15,11 3-3-15,-15-2-2 0,2 0 5 0,-3 0 0 0,-3 0-2 16,-7 0-5-16,-1 0 0 0,-3 0-8 15,-2 0-9-15,-1 0-7 0,-3-1-13 0,-4 1-4 0,6 0-22 16,-6 0-19-16,0 0-23 16,0 0-34-16,-17 1-120 0,7-1-297 0,-2-1 132 0</inkml:trace>
  <inkml:trace contextRef="#ctx0" brushRef="#br0" timeOffset="211664.6967">2061 12703 29 0,'0'-4'209'16,"-3"0"-17"-16,-1 1-9 0,3 0-11 0,-1 0-10 0,2 3-10 0,0-4-12 15,0 1-8-15,0 3-12 16,-4-2-4-16,4 2-12 0,-1-2-11 0,1 2-8 0,0 0-10 15,0 0-6-15,0 0-8 0,0 0-4 16,0 0-7-16,0 0-5 0,0 0-5 0,0 0-1 0,0 0-9 16,0 0-2-16,0 0-3 0,0 0-1 0,0 0 7 15,0 0-1-15,5 9 1 0,-3-3-5 0,3 0 0 16,-2 1-4-16,1-2 2 0,-1 4-5 0,0-2-1 16,4 4 2-16,-3-2-6 0,2-2-22 15,-2 2 2-15,0-1-2 0,-1 4 1 0,1-3 1 0,1-1-2 0,-1 0 7 16,0 2 12-16,-1-3 1 15,1 1 3-15,-1 0-1 0,-2-2-3 0,5 3-3 0,-5-6 1 16,2 3 0-16,-1-2-2 0,0-1 8 16,1 2 4-16,0-1 3 0,0-2-8 0,1 2 5 0,0-4-2 15,5-1 1-15,1-2 2 0,2-1 2 0,9-6-5 0,-1-1 3 16,11-11-5-16,0 1 1 16,4-5-4-16,3-2 8 0,-3 0-3 0,1-3-3 0,-1 0-1 0,14-12-1 15,-17 15 0-15,1-1 3 0,-3 3-3 16,-10 9-2-16,-1 0 1 0,-1 3-2 0,-2 1 1 15,-5 6-3-15,-4 0-7 0,0 3-9 16,-3-1-1-16,0 2 3 0,-1 3-6 16,-3 0-3-16,0 0-4 0,0 0-9 0,0 0-7 0,-3 12-7 0,0-5-7 15,-2 0-10-15,0 2-4 0,-3 1-4 16,1 2-4-16,-1-2-4 0,-1 0-10 16,2 0-5-16,0 1-18 0,0 0 0 0,-1 2-15 15,1-3-7-15,-2 2-15 0,1-1-6 0,0 1-120 0,-4 5-295 0,1-5 130 16</inkml:trace>
  <inkml:trace contextRef="#ctx0" brushRef="#br0" timeOffset="212202.8891">2099 12786 50 0,'-3'-4'164'0,"-1"-2"0"0,0 1-2 0,1 1-11 0,0 1-6 16,-1-1-15-16,4 1 4 0,-3-1-9 15,3 4-12-15,-3-4-8 0,3 4-11 0,0 0-13 0,-1-3-8 16,1 3-7-16,0 0-6 0,-3-4-10 0,3 4-2 16,0 0-7-16,0 0-1 0,0 0-6 15,0 0 0-15,10 7-6 0,-6-5 2 0,-1 2-7 0,1 3 0 0,2-2-6 16,-2 3 2-16,2 0-6 15,-3-1 2-15,1 0 1 0,0 2 2 0,0 0-7 0,-1 0 0 16,3-3-5-16,-1 6 3 0,-2-5-3 16,-1 0 2-16,0 1 3 0,3-1 0 0,-2 0-1 0,1-1 2 15,-3-3-3-15,2 1 2 0,-2-2-5 0,1 0 5 16,-1 1-2-16,2-1 10 0,-3-2 6 16,6 1 3-16,-6-1-1 0,12-6 3 0,2-2-3 0,3-5 0 0,4-2-2 15,6-11 6-15,6 1-13 16,19-15 4-16,-21 11-3 0,19-15 2 0,-16 11-5 0,15-10 1 15,-13 11-2-15,14-17 1 16,-15 19 1-16,1-1 5 0,-1-3-2 0,0 4 0 0,-4 0-1 16,0 5-4-16,-10 5 0 0,-1 5-3 15,-5 3 0-15,-4 2 0 0,-2 4-5 0,-2 0-14 0,-3 4-2 0,-1-1-2 16,-3 3-2-16,0 0-3 0,0 0-8 0,0 0-4 16,0 0 4-16,-13 19-12 15,5-10-4-15,-4 6-2 0,-1-1-5 0,4-3-9 0,-1 0-7 0,1 0-7 16,-1 0-3-16,0-2-16 0,2 1-8 15,-2 0-22-15,1-1-8 0,2 0-19 0,0 1-31 0,0 0-98 16,-2-1-297-16,2 2 132 0</inkml:trace>
  <inkml:trace contextRef="#ctx0" brushRef="#br0" timeOffset="212766.4663">2144 12686 44 0,'-4'-2'216'15,"4"2"-21"-15,0 0-21 0,0 0-18 0,-10-3-17 0,10 3-14 0,0 0-15 16,0 0-3-16,0 0-21 16,0 0-2-16,-4 8-15 0,5-5-9 0,-1 1-1 0,2 3-8 15,1-1-3-15,-1 3-3 0,1 0-6 0,1 3-5 16,1-1-5-16,0 0 2 0,-2 0-4 0,3 1-1 16,-3-3-6-16,1 0-4 0,0 0 1 0,0-1 0 0,-2 0-2 15,0-1-4-15,0-1-3 0,-1-2 10 0,2 1-8 16,-3-1 12-16,3-1 3 0,-2-1 9 0,2-1 3 15,-3-1 1-15,6 0-4 16,-6 0 1-16,10-4 2 0,-2-2 1 0,10-10 0 0,3 2-7 16,8-12 3-16,2 0-5 0,19-19 4 15,-13 15 0-15,15-19-5 0,-3-1 1 0,2 3-3 0,0-3-1 16,0 3 1-16,-4-1-2 0,-12 17 0 0,0-3-2 0,0 1 4 16,-3 4 2-16,-2 0 3 15,0 7-10-15,-10 4-1 0,-1 5-1 0,-4 1 1 16,-3 3-7-16,-1-2 2 0,-2 7-3 0,-5 2 2 15,-1-1-9-15,-3 3 0 0,4-2 1 0,-4 2-2 0,0 0 1 16,0 0 1-16,0 0-14 0,0 0-8 0,0 0-9 16,0 0-4-16,-7 16-15 0,5-12-15 15,-1 3-11-15,0-1-20 0,1 2-25 0,1 0-32 0,-2-2-25 0,0 2-19 16,0 1-155-16,-1-1-374 16,2 2 166-16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4:15:26.829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1281 2625 56 0,'0'0'77'0,"-4"3"3"0,4-3-3 0,-5 2-5 16,5-2-12-16,-4 2 1 0,4-2-10 16,0 0-2-16,-5 2-5 0,5-2-2 0,-5 4-5 15,5-4-1-15,-4 3 9 0,1-1-5 0,3-2 0 0,-4 3-3 16,4-3-4-16,0 0-1 0,-4 2-6 0,4-2 3 15,0 0 5-15,0 0-5 0,-3 2 1 0,3-2-3 16,0 0-4-16,0 0-1 0,0 0 3 16,0 0 10-16,10 0-2 0,-2-3-4 15,5 1 3-15,3-5 1 0,5 1-7 0,3-1-3 0,1-1 3 16,3-1-11-16,9-1-3 0,-9 0 6 0,8-2 0 16,-9 2-5-16,1 0-4 0,-1 0 1 15,0 0 2-15,0 2-7 0,-3 0 2 0,-3 1-3 0,-7 3 3 0,3 0-2 16,-5 1-2-16,-3 1 1 15,-2 4-1-15,-7-2-4 0,3 3-18 0,-3-3-6 0,-10 8-26 16,-1 1-19-16,-9 4-15 0,-3-1 4 16,-2 3-7-16,-10-1 0 0,-3 2-1 0,3 0-10 15,6-6-51-15,-7 2-163 0,-2-2 72 0</inkml:trace>
  <inkml:trace contextRef="#ctx0" brushRef="#br0" timeOffset="680.7804">995 2784 81 0,'0'0'130'0,"-7"0"-9"0,7 0-16 0,0 0-13 0,0 0-6 0,0 0-9 15,9-13 2-15,-3 10-3 0,3-3-13 16,4 0-3-16,6-3-7 0,0-1 3 16,2-2-9-16,4 3-2 0,2-1-6 0,0-1-6 15,8-1-2-15,1-1-7 0,1 1 1 0,-10 1-5 0,12 0-1 16,-12 3-16-16,3-1 3 0,-2 1-3 15,-3-2-6-15,2 3 0 0,-2-2-12 0,-4 4 2 16,-5 1-12-16,-4 1 2 0,-2 0-6 0,0 2-8 0,-4 1 2 16,-6 0 9-16,4 3-9 0,-5 0-3 15,-4 1 7-15,-3 2-10 0,-5 1 0 0,-5 4 14 0,-3 0-6 0,-3 2 11 16,-11 1-5-16,-1 1 1 16,10-4 11-16,-11 4-5 0,0-3 0 0,1 1 5 0,8-2-2 15,-8 3 2-15,7-5 6 16,1 0 4-16,3 4 3 0,-4-2 2 0,4 0 1 0,-1-2 4 0,4 0 6 15,2 0 6-15,2-2 8 16,4 0 5-16,3-3 8 0,1-1-4 0,3 0 13 16,0 0-4-16,4-1 1 0,3-2-5 0,-7 0-7 0,7 0 2 0,0 0-7 15,0 0 2-15,15-9-9 16,-2 2 2-16,7-4-5 0,1 0 0 0,5-1-1 0,14-7-4 16,-2 3 8-16,2-1-8 0,-1 1 1 0,3 0-3 15,0 1-2-15,1 1 3 0,-2-3-5 0,-5 3-1 0,1 4 2 16,-9 1-3-16,-1 2-1 0,-6-2-6 0,0 4-1 15,-7 2-14-15,-1-1-11 0,-5 4 6 0,-2 0-6 16,-6 0-7-16,-2 7-6 16,-3-2-7-16,-7 5 0 0,-9 3-6 0,-12 5 4 0,-7 1 6 15,1-1 4-15,-5 2-2 0,0-1 7 0,-2-2 3 0,-1 0 8 16,1 1 5-16,0-1 6 16,2-2 14-16,2 1 3 0,4-4 4 0,1 0 10 0,13-4 1 0,0-1 2 15,3-1 7-15,1-1 2 0,8-3 2 16,3 0 4-16,4-1-2 0,5-1-4 0,0 0-16 0,0 0 21 15,16-14-14-15,-3 6 0 16,11-6-5-16,1 2 1 0,14-7-3 0,2 1-2 16,2-2 4-16,2 0-4 0,0 2 14 0,18-7-22 0,-19 8 5 0,0 1-1 15,-1 2 5-15,1 1-2 0,-3-3-8 0,-6 4 4 16,-8 4 0-16,-3-1-12 0,-3 5-17 16,-7 0-16-16,-4 1-12 0,-3 3-15 0,-6 3-33 15,-1-3-60-15,0 0-172 0,-18 8 76 0</inkml:trace>
  <inkml:trace contextRef="#ctx0" brushRef="#br1" timeOffset="119179.8248">4438 5818 17 0,'0'0'135'15,"-4"-3"-8"-15,4 3-4 0,0 0 3 0,-5-1-14 16,5 1-1-16,0 0-9 0,-4-2-12 0,4 2-10 0,0 0-4 16,-2-2-9-16,2 2 0 0,-2-2-9 15,2 2-4-15,0 0-12 0,-4 0-12 0,4 0 12 0,-4-3-4 16,4 3-1-16,-6 0-3 0,6 0-3 0,0 0 11 0,-7 0-3 16,7 0-4-16,0 0-9 0,-7-1 1 15,7 1 2-15,-7 2-6 0,4-2-1 0,3 0 4 16,-10 0 3-16,6 2 2 0,0-2 0 15,-2 1-4-15,2-1 0 0,-2 0-2 0,6 0-5 0,-11 2 4 0,6-1-3 16,-1 0 1-16,0 1-2 0,1 0 0 0,-1-1 2 16,0 0-2-16,1 1 2 0,-1-1 0 0,2 0-8 15,-2 1-3-15,1 0 0 0,-2 1 3 0,1-2-1 0,2 3-7 16,-2-2 4-16,3 2 0 0,-1-1-2 16,-1 0 0-16,0 0 4 0,1-1-4 0,-2 3 0 15,4-1 4-15,-3 1-1 0,1-1-3 16,1 3 2-16,-1 0-3 0,1 1 2 0,-1-3-1 0,1 4 3 15,-1-2 0-15,1 2 0 0,0-1 1 16,-1 0 0-16,1 2 0 0,3 1 0 0,-4 1-2 0,1-4 1 16,1 5 3-16,0-1-3 0,1-2 2 0,1-2-2 15,-2 1 2-15,2 0-4 0,0 1 0 0,-4-1 2 16,4 0 0-16,0-1 0 0,0 0-3 0,0-1 0 16,0 0 0-16,0 1-1 0,2 0 2 15,0-1-1-15,-2 1 1 0,0-3-2 0,2 3 4 0,-2-2-2 16,1 1 2-16,1-3-5 0,0 2 2 15,1 0-2-15,-1-1 0 0,0 0 2 0,1 0-1 0,1 2-5 16,-1-1 5-16,0 0-2 0,1-2-1 0,-1 1-4 16,1 3 2-16,2-4 2 0,-2 1-1 0,2 1 0 15,-2 2-1-15,0-4 1 0,2 3 0 0,-2-2 0 0,3 1 1 16,-3-4-2-16,1 3 0 16,0-1 0-16,0 0 6 0,3 1-4 0,-4-1 2 0,2-3-4 0,1 2 1 15,0 0-3-15,0 1 1 16,0-1 4-16,1 1-1 0,-1-1-2 0,0 0 1 15,1 0-1-15,0-1 5 0,-1 0-6 0,1 0 0 16,1-1 2-16,1 1-1 0,-2 0 1 0,2-2-2 0,-1 2 2 16,0 1-1-16,1-3-2 0,-1-1 1 0,1 0 8 0,-1 1-9 15,1-3 1-15,0 3-1 0,0-2 0 16,-1 0-1-16,3 1 1 0,-4-1-1 0,2 0 1 0,0 1 2 16,2-2-1-16,-4 1 1 0,1-1-2 15,0 1 3-15,0 0-2 0,-1 0 3 0,1-2-6 0,-1 1 7 16,1 1-5-16,-1-1 0 15,0-1 3-15,0-2-1 0,1 1-4 0,-1 0 2 16,1-1 2-16,1-2-3 0,0 0 3 0,-2 0 1 16,2-1-5-16,-1 1 3 0,-2 0-2 0,0-1 1 0,1-1-1 15,-1 0 1-15,-1 1 0 0,-2 0-3 0,-1-3 3 0,2 5 1 16,-2-2 0-16,-1-3-1 0,0-1-2 16,-1 5 3-16,-1-2 2 0,-1 0-1 0,0-2 3 0,-2-2 2 15,1 3 0-15,-1-2 2 0,-2 1 5 16,0-1-3-16,1-1-2 0,-2 1 5 0,-4-4 1 0,3 5 1 15,-3-4-3-15,0-2 5 16,-2 1-4-16,3 5 0 0,-4-4-2 0,5 4 0 0,-6-2 0 16,1 1-1-16,3 3 1 0,0 0-2 0,0 0 1 0,0 1-1 15,0 1-5-15,0 1 1 0,0 0 0 16,0 1-1-16,2 0-1 0,-1 3-4 0,-2-1-6 0,1 0-17 16,-3 3-11-16,-1 0-16 0,-1 2-20 15,1 1-23-15,-2 1-25 0,4 3-40 0,-1-3-48 0,0 3-206 16,1-1-447-16,3 1 198 0</inkml:trace>
  <inkml:trace contextRef="#ctx0" brushRef="#br1" timeOffset="131907.8455">2012 10779 118 0,'3'9'185'0,"-2"0"-22"0,3 4-18 0,-2-1-10 0,1 1-15 0,-1 2-5 16,0-6-21-16,1 4-7 0,-1-1-2 16,1 0-13-16,-1-3-9 0,-1 0-2 0,3-1-6 15,-1 0-7-15,-1 0-1 0,0 1-4 0,1-1-3 0,1-1-3 16,-1 2 4-16,-3-2-8 0,2-1-2 0,0-1-8 16,1 1 3-16,-3-1 1 0,3 1 2 15,-3-2-2-15,1 1-4 0,2-3 3 0,-3 1-9 16,3 2 13-16,-3-4 16 0,1 1 21 0,-1-2 12 0,13-2 1 15,1-5-1-15,10-5-2 0,14-10-5 16,28-17-5-16,6-5-6 0,8-8-3 0,11-4-4 0,6-6-10 16,3-4-3-16,4-3-7 0,1-3-11 0,2 1 2 0,-1 7-25 15,-3 3-11-15,-9 10-11 0,-12 6-38 16,-10 10-55-16,-5 6-56 0,-26 13-75 0,-4 4-142 16,-13 5-421-16,-3 4 186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4:18:21.761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3497 4044 42 0,'-5'0'70'0,"5"0"-1"0,-7 0-6 16,3-1 0-16,4 1-7 0,-7-1-3 16,2 0 4-16,5 1-9 0,-9-1 1 0,4 1-7 0,0 0-3 15,-1 0 3-15,6 0-1 0,-11 0-1 0,4 1-2 16,0 0-6-16,-3-1 8 0,3 2-1 0,0-2-2 16,0 2-3-16,1-2 2 0,-2 0-7 0,-1 0-2 15,2 1 3-15,-1 1-1 0,1-2 0 16,-2 0 4-16,1 1-7 0,-1-1-3 0,1 3 2 0,1-3-7 15,-3 2-3-15,2-1 4 0,-1 2-7 0,1-2-1 16,-1 2-2-16,2 0 6 0,-3-1-3 0,2 1-1 16,1-1-1-16,-2 0 1 0,1 3-8 0,1-3 1 0,1 3 6 15,-2-1-4-15,-1-2 2 0,4 2-2 16,-3 0-2-16,2 1 4 0,1-2-3 0,0 1-3 0,-1 0 3 16,1 1-4-16,2-1 4 0,-2 0 1 0,3 0-4 15,-2 0 6-15,0 1-1 0,-1 0-4 16,3-1-1-16,-3 1 0 0,2 0-6 15,-2 1 3-15,2 0 6 0,-1-1-6 0,1 1 4 16,-1 0-1-16,-1-2-6 0,2 3 9 0,1-3-7 16,-1 3 1-16,0 0 5 0,-1-1-5 0,1-1 2 15,1 0 5-15,1-1-5 0,-1 2 1 0,1-1 2 0,0 0-7 0,-1 0 3 16,1 0-3-16,-1 0 6 0,2 1 2 16,0-2-4-16,-1 2-3 0,1-2 1 0,0 2 1 0,0-1 1 15,0 0 4-15,0 0-3 16,1 1-1-16,1-1-1 0,-2 1 0 0,1-2 4 0,2 1-6 0,-3 3 2 15,1-5 2-15,1 4-1 16,-1-3-5-16,1 0 11 0,-1 1-10 0,2-1 6 0,-3 0 0 16,3-1-1-16,-3 1-5 0,3-1 1 0,-2 1 0 0,2-1 1 15,-2 2 0-15,2-2 1 0,0 0 5 16,-1 1-6-16,2-1-1 0,-1 0 0 0,-1 0 3 0,1 0 2 16,0 0-4-16,1 0-4 0,-1 1 9 15,0-2-2-15,1 0-2 0,0 1 8 0,-1 0-14 0,1 0 9 16,0 0-8-16,0-1 2 15,0 3-1-15,0-3-1 0,1 1 3 0,-1-1 2 0,0 2-6 0,0-1 6 16,1 0-6-16,0-1 3 16,0 2-2-16,1 1-2 0,-2-3 0 0,0 1-1 0,1 0 2 15,0 0-2-15,-1 0-1 0,0 0 9 0,1 0-4 0,-1-2-1 16,0 4 5-16,0-2-5 0,1-1-7 16,-1 1 12-16,0 0-5 0,0-1-4 0,1 1 0 0,0 0-2 15,-2-1 2-15,3 0 5 0,-2-1 3 16,0 1-2-16,2 1-1 0,-2 0 3 0,1-2-6 0,1-1 3 15,0 2 5-15,-1-1 5 16,1-1-8-16,0 1-6 0,-1 1 2 0,4 0 1 0,-2-1 0 0,1 1-4 16,-2-1-1-16,0 0 3 0,2 2 1 0,-3-2-5 0,3 1 5 15,-1 0-4-15,-2-1 1 16,1 1-1-16,0-1 5 0,-1 1-6 0,1-1 11 0,1 0 0 16,-3-1-6-16,3 2 1 0,-1-2 5 15,1 0-6-15,0 0 7 0,-2 0 1 0,3 1 2 0,-2 0-2 16,2-1-4-16,0 0 3 0,-1 0-2 15,-1 0 0-15,2 2 2 0,-1 1-2 0,2-2 2 16,-4 0 2-16,4-1-4 0,-1 2 0 16,-1 0-3-16,3-1 4 0,-4 0 2 0,2-1 4 0,2 3-4 15,0-1-2-15,-3 0 5 0,3 0-11 0,-2 0 11 0,2-2-1 16,0 2-7-16,0 0 2 0,0-1 0 16,1-1 6-16,-1 2-9 0,2 0 7 0,1-1-1 0,0 0-1 15,1 1-2-15,0-1 0 0,-1-1 1 0,-1 3-2 16,-2-3 2-16,6 0-4 0,-4 1-3 0,2 1 9 0,2-2-7 15,-3 0 7-15,2 1-2 16,2 1-5-16,-3-1-8 0,2 2 9 0,-1-3-2 0,1 3-3 16,-1-3 8-16,-1 3-3 0,3-1-3 0,-3-1-2 15,0 1 5-15,3-1 2 0,-3-1-5 16,2 0 4-16,-1 1 4 0,1-2 5 0,5 1 10 0,-6-1-5 16,2 1 3-16,0-2-3 0,4 0 0 15,-4-2-2-15,-3 3 4 0,10-3 4 0,-1 2-9 0,-1-3 6 16,-1 4 2-16,3-2-4 0,-3 1-1 15,-4 1 1-15,4-3-1 0,-1 2-1 0,-3 2-2 16,0 0-2-16,4-3 2 0,-3 3-2 0,2 0-4 16,-2 0 4-16,-1 3-7 0,-1-3 4 0,-1 2-3 0,-1-2 0 15,2 0 0-15,-1 0 5 0,-2 2-7 0,2-2 2 16,-1 0-3-16,-1 1 0 0,1-2-1 16,-1 1 2-16,1-2-4 0,-1 0 4 0,0 2 1 0,1-1-2 0,-1-1 4 15,0 1-1-15,1-2-3 16,-1 2 6-16,0-2-2 0,2-1 3 0,-2 2 0 0,-2-1 0 15,3 1 1-15,-4 0 2 0,3-4-6 16,0 5-3-16,0-2 9 0,-3-1-4 0,0-1-1 0,2 2 0 16,-2-1 3-16,1-2-1 0,1 0-6 0,-2 1 9 15,-3 0-5-15,4-1 3 0,1-3-5 0,-4 4 5 16,1-4-1-16,-1 3-4 0,-1-1 5 0,-1 0 4 0,1-4-4 16,-3 1 6-16,2 0 4 15,-2-1-3-15,-2-1-2 0,-1 0 5 0,-2-1 0 0,-1 0 3 16,-1 1-2-16,-2-2-6 0,1 1 11 15,-2-1-11-15,-4-1-2 0,-1-1 3 0,1 3-1 0,-3-2-7 16,-3 1 1-16,0 1 0 0,-4-1 3 16,1 3-4-16,-2 1 5 0,0 0-7 0,-1-1 1 15,-2 1 0-15,-3 2 2 0,1 0 2 0,-3 0 5 0,-9 0-1 0,0 1 0 16,0 1 2-16,-1 1 1 0,-2-2-2 16,1 2 1-16,-2 2 2 0,-2-2 0 15,6 3 1-15,-7-1-5 0,2 1 0 0,2 2 1 16,1-1-4-16,-2 2 0 0,3-1 3 0,-1 2-5 0,2 1 1 15,10-1-1-15,-3 2-1 0,-8-1 0 16,9 1 0-16,2 0 2 0,-3-1-3 0,4 1 2 0,-1 0 0 16,1 1-6-16,2-1 0 0,0 1-1 0,2 1-1 0,-1 1 0 15,0-3-1-15,4 3 1 16,1-1-7-16,6-1-5 0,-1-1-10 0,4 0-4 0,0 0-6 16,2 0-8-16,1-3-13 0,2 1-11 15,0-1-13-15,2 2-9 0,2-1-5 0,1-2-21 0,-3 3-97 0,3-3-230 16,0 0 101-16</inkml:trace>
  <inkml:trace contextRef="#ctx0" brushRef="#br0" timeOffset="758.9967">5275 4166 159 0,'0'0'169'0,"0"0"-15"0,0 0-17 15,0 0-13-15,0 0-11 0,0 0-13 0,0 0-1 16,0 0-8-16,4 11-7 0,-1-9-13 0,-1 1-8 0,4 1-5 15,0 3-2-15,1-4-11 16,0 1-3-16,3 3-3 0,-2-1-1 0,3 1-4 0,1 1-4 0,1-2-5 16,-1 0 0-16,1 1-5 0,0-2-3 0,-2 1 1 0,1 0 0 15,0-2-2-15,-3-1-4 16,0 1-8-16,-2-1-9 0,1 1-11 0,1-2-11 0,-1 0-3 16,-1 1-10-16,-1-1 3 0,-2-2-16 15,2 0-3-15,0 0 1 0,-2 0 2 0,-4 0-3 0,7-1-3 16,-4-1-7-16,-2-1 3 15,2-1 13-15,0 1 1 0,-3-1 4 0,-3-2 8 0,3-1 3 16,-3-1 13-16,-1 1 8 0,0-5 14 16,-1 0 7-16,0 1 10 0,-1 2 13 0,-1 0 15 0,0-3 8 15,0 5 7-15,0-2 10 0,3 4 11 16,-2-2-2-16,-1 4-2 0,1-1-8 0,1 0-5 0,-2 2-6 16,1 2-3-16,-2 1-5 0,1 1-2 0,-2 1 0 0,-1 4-1 15,0 2-2-15,-1 3-1 0,0-1-5 16,-3 4-3-16,3 1-1 0,-2 2-3 0,0-1-4 15,2-1-1-15,0 2-1 0,-1-1-4 0,5-4-2 16,0 1-2-16,2-5 4 0,0 0-9 0,3 0 2 0,-3-4-7 16,1 2-1-16,2-2 0 0,1-2 1 0,-1-1 0 0,1 3-2 15,-1-4 1-15,1 1 6 16,1-2-6-16,-2 4-1 0,2-4 10 0,0 0-2 16,-1 3 3-16,1-3-2 0,0 0-10 0,0 0-19 15,0 0-25-15,0 0-28 0,0 0-29 0,-2-9-38 0,1 6-48 16,-2 0-160-16,1-1-369 0,-3 1 164 15</inkml:trace>
  <inkml:trace contextRef="#ctx0" brushRef="#br0" timeOffset="2901.7011">4058 5215 95 0,'-14'-2'158'16,"1"1"-14"-16,-1-2-7 0,-1 3-9 0,-1 0-11 16,1-3-7-16,-1 1-3 0,2 0-4 0,-3 0-15 0,3-2-3 15,0 1-5-15,-3 1-7 0,3-2-4 0,0 1-11 16,0 0 3-16,0 0-5 0,0 1-8 0,1-3-3 16,2 1-3-16,-3 1-7 0,0 2-4 0,0-4 0 15,-2 2-1-15,2 1-2 0,-3-1-5 0,2 3 5 16,-2-1-12-16,1-2 6 0,1 1-5 0,1-1-1 15,-3 3 2-15,3-1-6 0,-3 1 0 0,0 0-4 16,0 0 5-16,1 0-5 0,-5 2 4 0,6 0-7 16,-2 0-2-16,3 1-2 0,-2-1 5 0,-6 1-3 0,6-2 2 0,1 4-3 15,-2-2-1-15,0 0-3 16,1-2 8-16,1 3-3 0,0-1 4 0,1 0-3 0,1-1 2 16,-1 2-3-16,4-1 2 15,0-2 0-15,-1 2 0 0,1-1 4 0,3 1-3 0,-2-2-1 0,2 2 1 16,1-2-1-16,0 1-3 0,0 0-4 15,0 2 5-15,0-3 0 0,-1 1 3 0,1 3-3 0,0-1-2 16,-1-2 6-16,1 4-7 0,1-1 3 0,-1 2 2 16,0-1-1-16,-1-1-2 15,1 2 1-15,-3 2-2 0,2 2 2 0,0-2 4 0,-1 0-1 16,-1 3-4-16,3-4 6 0,-2 1-4 0,1 2-3 16,-1-1 2-16,2 0 0 0,-2 0-1 0,5-2 0 15,-1 0-2-15,0 0-1 0,2-2 2 0,0 2-1 16,1 1-1-16,0-1 5 0,1 0-1 0,-1 1 0 0,1 0 0 15,1 0 2-15,0 0-2 0,1-2 0 16,4 5-3-16,0-2 5 0,2 1-2 0,-2-2 5 0,1 2-5 16,4-4 3-16,-2 4-6 15,2-2 6-15,1 0-4 0,0 0-1 0,1-1 4 0,1 1 9 0,-1-2-1 16,5 2 1-16,1 1-2 0,1-1 0 0,-4-3-4 16,2 2 4-16,3-1-5 0,-1 1 0 15,1-3 1-15,0 2-2 0,0-3 2 0,0 1-2 16,-5 0-4-16,5-2 5 0,0 1 4 0,-1 0-9 15,1 1 1-15,0-1 0 0,1-1-3 0,0 2 1 16,2-1-3-16,-3 0-3 0,0-2 5 0,3-1-1 16,4 0-1-16,-1 1 2 0,-2-4-3 0,3 4-1 15,2-4 1-15,8 0-1 0,-9-1 1 0,11 0 0 0,2-3-2 0,-1 2 5 16,0-1-2-16,-2 1-2 16,2-1-2-16,1-1-2 0,-4 1-2 0,3-1-2 0,0-1-2 0,-3 1 1 15,0-1 0-15,-8 2-2 16,-1 0-1-16,9-4 1 0,-8 3-4 0,-1-1 1 0,8-1 1 15,-9 1 2-15,-1-2-1 0,-2 0 1 16,0 2-1-16,-2-1 3 0,-1-1 3 0,-1 1 4 0,-2-1-1 16,1-2-4-16,-8 5 1 0,0-5 2 0,-1 2 4 0,0 0 2 15,-3 0-2-15,-1-3 0 0,-1 2 6 16,0-2 7-16,-1-1-2 0,-3 0 1 0,-2-2 1 0,-1-1 0 16,-3-2 3-16,0-1 2 15,-2 6-3-15,-4-4 0 0,-1 0-4 0,-5 1 2 0,0-1-2 0,-3 2-4 16,-3 0-1-16,-2 0 2 15,-9-3-2-15,-3 2-2 0,0 3 3 0,2-1-5 16,-4 1 3-16,0 2-3 0,0 2-2 0,-6 2 3 16,4 0 1-16,-2 3-4 0,1 4 5 0,-2 0-2 0,3 2-1 15,-1 0 1-15,1 4-4 0,-2 1 3 0,4-1 1 0,7 0-2 16,-4 5 1-16,8-6-1 0,3 2 1 16,3-2 2-16,4 0-3 0,3-2-3 0,4 1 0 15,0 0-12-15,2-3-18 0,2 1-20 16,2-1-17-16,3 2-2 0,-2-1-10 0,3 0 0 0,4 1-31 15,2-1-24-15,-1 2-127 0,4-1-290 16,-1 1 128-16</inkml:trace>
  <inkml:trace contextRef="#ctx0" brushRef="#br0" timeOffset="3509.14">4970 5311 84 0,'0'4'195'0,"0"-4"-21"0,0 5-14 0,0-1-13 0,1-3-17 15,-1 4-14-15,3-2-14 16,-1 1-5-16,2 0-7 0,2 4-15 0,-1-3-4 0,4 3-7 0,2-1-10 16,-1 2-3-16,3-2-6 0,1 0-3 0,0 1-2 0,6-1-6 15,-1 0-3-15,-5-1-12 16,2-2-6-16,1 1-12 0,0-3-13 0,-3 1-8 0,0 0-12 16,2-3-8-16,-2 1-7 0,0-1 1 15,-4-2-10-15,-1 2 9 0,0-2-2 0,1-2 4 0,-3 1 9 16,1-3 2-16,-3 0 1 0,0-1 7 15,-3 0 6-15,0-3 5 0,-2 1 2 0,0-4 14 0,-3 0 19 16,2 1 13-16,-4-1 3 16,2 0 19-16,-4 1 11 0,1 2 19 0,-1 1 13 0,1 1-1 0,-2-1 0 15,0 3-5-15,1 0-8 0,1 2-7 0,-1 0-7 0,-3 1-7 16,2 3-6-16,-1 2-4 16,1 0-7-16,-2 3-3 0,-3 3-3 0,3 2-9 15,-6 4 3-15,1 0-4 0,0 4-6 0,0 0-2 16,1 2-3-16,-1 0-2 0,1-2 1 0,1 2-4 0,1 0-1 15,-1 0-1-15,1-2-1 0,2-2-2 16,2-4-1-16,1 1 3 0,-2-1-2 0,2-1-4 0,1 0-2 16,0-5 2-16,2 1 0 0,-2 1-1 0,3-4 3 0,0 0-1 15,1 1 1-15,0-3 3 16,2 1 7-16,-3 0 1 0,3-1 5 0,0-2-6 0,-2 4-3 0,2-4 0 16,0 0 0-16,-4 3-2 15,4-3-7-15,0 0-25 0,0 0-43 0,0 0-40 0,-11-4-52 0,6-1-45 16,2 2-201-16,-2-2-435 15,-2 1 193-15</inkml:trace>
  <inkml:trace contextRef="#ctx0" brushRef="#br0" timeOffset="6639.3156">2237 8902 35 0,'0'0'181'15,"-7"-1"-15"-15,7 1-19 0,-5-1-12 0,5 1-5 0,-5-1-3 16,5 1-11-16,-4-1-15 16,4 1-12-16,0 0-7 0,0 0-12 0,0 0-8 15,0 0-7-15,-8 2-3 0,8-2-5 0,0 2-9 16,0-2 1-16,2 6-5 0,1-3-5 0,-1 3 1 0,3 0-6 15,-2 1-2-15,1 2-3 0,-1 0-2 0,1-1-2 16,2 0-2-16,-5 1 1 0,5 0-5 0,-2 2 8 16,-1 0 2-16,0-4 0 0,1 4 1 15,0-4-4-15,-1 0 2 0,-1 1-1 0,-1-3 0 16,0 0 3-16,2-1-1 0,-3 1 1 0,3-2 3 0,-3 0 5 0,1 1 3 16,2-3 0-16,-3-1 0 15,0 3 6-15,0-3 5 0,0 0 3 0,7-1 2 0,-1-2 0 16,1-4-5-16,4-2-1 0,8-6-4 15,0-5-6-15,12-9 0 0,3 0-4 0,1-5-1 0,12-11 1 16,-13 15 3-16,12-14 3 0,-15 16 3 16,3-3 1-16,-4 4-1 0,0 0-1 0,-9 8-1 0,-1 0-6 15,1 6 0-15,-2-3-3 0,-3 3-3 16,-4 4-4-16,-2 2-15 0,-2 3-15 0,-3-1-10 16,-1 1-15-16,-1 3-2 0,1-1-6 0,-4 2-17 0,0 0-19 15,3 7-27-15,-3-1-38 0,-2 1-38 16,-2 6-209-16,-2 0-424 0,0 2 187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4:18:41.605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11954 2968 45 0,'24'0'77'16,"-3"-1"-1"-16,6 0-9 0,-3 0 1 0,1 1-17 0,2-1-3 0,0 1-5 16,1 0 2-16,0-2-8 15,3 2-3-15,7 3-6 0,0-2-6 0,0-1 7 0,0 2-8 0,-8-1-1 16,9 1-6-16,-1 0-1 15,-7 0 6-15,14 0 8 0,-4 0 16 0,1-2 5 0,9 1 2 16,16 0-6-16,1-1-1 0,0 0 3 16,-18 0-9-16,19 0 2 0,-18 1-5 0,16-1-9 15,-17 1 0-15,18 2-1 0,-18-3 1 0,17 2-3 0,-20-2-4 0,3 0 2 16,20 0-5-16,-19 0 0 0,18 2-7 0,-21-2 1 0,21 2 2 16,-23 2 0-16,2-3-5 15,20-1 0-15,-22 0 2 0,5 0-1 16,-2 2 6-16,23-2-4 0,-24 1 0 0,22 2 3 0,-19-3 2 0,-2-2 1 15,-1 4 2-15,1-4-3 0,-1 1 0 0,0-2 3 16,-1 5 4-16,0-4-4 0,0 4 3 16,-4-2-2-16,-1-2-10 0,1 1-2 0,-4 1 5 0,-11 0-1 15,0 0 5-15,-1 0-8 0,0-3-2 16,-2 2 3-16,1-1-2 0,-2 2-4 0,-1-3 1 0,-1 0 4 16,3 3-7-16,-9-2 8 0,0 1-3 15,0 1-1-15,-1 0-1 0,-2-1-1 0,2 0-1 16,-1-1-3-16,-1 0 1 0,-4 2 2 15,-1-1-1-15,1 0-4 0,-4 1 5 0,1 0-6 0,0 0 5 16,-6 0 3-16,8-1-9 0,-5 1 4 16,-3 0-4-16,6-1-6 0,-6 1 3 0,0 0 0 0,7 1-9 15,-7-1-10-15,0 0-10 0,0 0 1 0,4 1-7 0,-4-1-6 16,2 2-30-16,-2-2-26 0,0 0-110 16,0 0-233-16,0 0 103 0</inkml:trace>
  <inkml:trace contextRef="#ctx0" brushRef="#br0" timeOffset="52113.9892">9022 3785 112 0,'0'-4'165'0,"-2"0"-14"0,1 1-4 15,-1-1-3-15,2 1 4 0,-1 0-6 0,0 0-3 16,0-1-6-16,1 4-11 0,0 0-15 15,-1-3-9-15,1 3-12 0,0 0-6 0,1-4-10 16,-1 4-13-16,0 0-4 0,0 0-5 0,0 0-3 16,0 0-3-16,0 0 3 0,11 3-1 0,-4 0-1 15,1 2-6-15,3 1-1 0,2 1-1 0,3 0 4 16,2 2-3-16,1 3-3 0,-1-2-4 0,0 0-1 16,2 0 3-16,-2 2 0 0,0-1-7 0,0 2-2 15,1-2 0-15,-5-2-5 0,2 2 0 0,1 1-5 16,-1-1 1-16,-1 2 1 0,-4-4-3 0,-1 0 1 0,-1-2-4 15,-1 1-22-15,0-2-8 0,-1 1-10 16,0 0-13-16,0-2-14 0,-1-3-10 0,-2 3-13 0,0-3-8 16,-1 1-7-16,1-2-12 0,3 0-9 0,-7-1-12 0,9-4-7 15,-5 0-15-15,0-4-110 0,2 1-285 0,2-2 126 0</inkml:trace>
  <inkml:trace contextRef="#ctx0" brushRef="#br0" timeOffset="52434.5028">9470 3801 35 0,'-1'-18'109'16,"-2"-1"5"-16,-1 5 8 0,1 1 1 15,0-2-7-15,0 5-4 0,2 1 10 0,-2 2 17 0,-1-1-11 16,2 1-7-16,-2 4-2 0,1-3-9 16,-1 2-7-16,1 1-7 0,0 2-8 0,-1 0-7 15,0 1 0-15,4 0-9 0,-12 2-4 0,4 2 0 16,2 2-2-16,-5 2-5 0,0 2-4 0,0 4-4 0,-4 2-4 16,2 2-4-16,-2 2-3 0,-7 7-1 0,5-5-9 15,-7 11-1-15,-2-1-3 0,4 1-3 16,-3 0-2-16,1 2-1 0,-1-1-3 0,2-5 0 15,0 1 3-15,8-8-8 0,-1-3 0 0,2 2-2 16,0-4 0-16,2-3 0 0,4-1 0 0,0-4-6 0,1 1 2 16,2-2-2-16,0-3 2 0,1-1 0 0,1 1 1 0,1-2 8 15,0-2 9-15,1 2 4 0,-1 0 7 16,2-3 4-16,-2 3-1 0,0-1 0 0,2-2-1 0,-1 3 1 16,1-3-5-16,0 0-2 15,0 0-4-15,0 0-8 0,0 0-13 0,0 0-8 0,0 0-9 0,-5-8-10 16,5 8-16-16,-1-6-20 15,1 5-36-15,0 1-32 0,0-6-48 0,0 3-41 0,0 3-222 16,0 0-471-16,0 0 209 0</inkml:trace>
  <inkml:trace contextRef="#ctx0" brushRef="#br0" timeOffset="56565.6215">8973 4999 37 0,'0'0'179'0,"-3"1"-18"0,0 2-17 0,3 0-15 16,-1 1-13-16,0 1-7 0,1-2-17 0,1 4-3 0,0-1-14 15,2 1-7-15,1 4-15 0,1-2 11 0,1 2-9 16,1 1-9-16,1 0 0 0,0 1-3 16,3 2-5-16,-2-3-1 0,4 4-4 0,-1-7-6 0,0 2-12 0,0-1-5 15,1-2-13-15,-2 1-10 0,3 0-13 16,-1-2-10-16,-2 1-12 0,1-3-1 0,-3-2-17 0,0 0-16 15,1 0 0-15,-2-2-8 16,0 0-12-16,0-2-77 0,1 1-193 0,-4-2 86 16</inkml:trace>
  <inkml:trace contextRef="#ctx0" brushRef="#br0" timeOffset="56863.7056">9250 5157 59 0,'2'-18'114'0,"-1"3"-9"0,-1 0 13 0,0 1 6 0,-3 0 1 16,3 2 10-16,-3 4-3 0,2-2-10 0,-2 1 1 15,2 5-3-15,-2-1-12 0,0 2-9 0,0-1-9 16,-1 2-12-16,-2 2 5 0,6 0-6 0,-14 3-6 15,2 2-8-15,-1 3-6 0,-5 5-6 0,-2 4-8 16,0 2 2-16,-6 8-8 0,4-9-1 0,-6 12-2 0,2-2-3 16,1 0-3-16,7-8-3 0,0 2-2 15,0-4-5-15,1 3-4 0,1-2 0 0,2-2 4 16,-1 0-3-16,3 0 1 0,-1-3-4 0,3-3 0 16,4 0-4-16,0-3 2 0,0-1-3 0,1-2 4 0,1-1 2 15,1 1 6-15,0-1 4 0,2-2 5 16,-2-1 5-16,0 2 0 0,3-3-3 0,-2 1 2 0,2-1-4 15,-5 2-7-15,5-2-6 0,0 0-1 16,0 0-6-16,0 0-1 0,-3-7-2 0,3 7-4 16,-2-4-11-16,1 2-8 0,1 2-15 0,-2-2-22 0,2 2-27 0,-2-5-20 15,2 5-21-15,-3-5-34 0,3 3-46 16,-2-2-137-16,2 4-368 0,-5-3 163 0</inkml:trace>
  <inkml:trace contextRef="#ctx0" brushRef="#br0" timeOffset="61003.8">2350 7270 100 0,'-2'-3'125'0,"-2"0"-3"0,3 0-8 16,-1 0-3-16,0 1 3 0,0-1-2 0,-1 0-4 0,3 3-17 15,-2-5-2-15,1 3-9 0,1 2-4 0,-1-3-11 16,1 3-8-16,0-3-8 0,0 3-4 16,0 0-3-16,0 0-4 0,0 0-2 0,0 0-10 0,0 0-1 15,0 0 2-15,0 0-1 0,0 0-6 0,0 0 1 0,7 7-1 16,-5-4 6-16,0 0-7 0,0 0-2 16,-1 1-1-16,2-1-3 0,-1 1 1 0,0-1 6 0,1 3 7 15,-1-1-1-15,0-1 3 0,1 3-2 16,-1 0-1-16,0 1-2 0,0-4-4 0,1 2 4 0,-1 1-2 15,1 1-5-15,-1-4 1 16,3 3-1-16,-5-3-2 0,0 2-4 0,2-2-1 0,-1 0 3 0,0 0 1 16,0 0-3-16,1-1 2 0,1-1 0 0,-3 1-2 0,4-2 6 15,-4-1 10-15,10-1 5 16,-2-3 0-16,8-2 4 0,5-6 0 16,11-7-3-16,6-3-2 0,23-18 0 0,0 1-15 0,2-4-1 15,4-4 6-15,1-2-4 0,6 1 2 0,0-4 10 0,5 1-1 16,-4 2 0-16,2 4-1 0,-5 3-2 15,-10 6-3-15,-17 15-1 0,-4 0-2 0,-6 4-1 16,-11 5-1-16,-3 5-11 0,-7 1-17 0,-4 3-9 0,-2 2-9 0,-2 0 4 16,-2 2-3-16,-4-1-12 0,6 3-5 15,-9 1-16-15,2-1-13 0,-5 4-21 0,2-1-14 0,-3 1-6 16,0 4-20-16,0-6-17 16,0 4-8-16,0-2-133 0,-3 1-318 0,3-3 142 0</inkml:trace>
  <inkml:trace contextRef="#ctx0" brushRef="#br0" timeOffset="71849.9733">11287 7132 197 0,'-1'-4'275'15,"-1"3"-30"-15,-1 0-25 0,0-1-20 0,3 2-23 0,-8 0-17 16,8 0-13-16,-7 3-17 0,4-1-10 0,0 2-12 16,-2 1-12-16,2 1-9 0,-1 1-14 0,1 0-1 15,1 2-2-15,-1 3-16 0,2-2-2 0,0 4-7 16,1-1-4-16,-2 2-4 0,4-1-1 0,-1 1-3 15,0 3-8-15,-1-4 0 0,3 5-15 0,-3-1-14 16,0 3-9-16,0-2-13 0,-3 0-16 0,1-4-8 16,0-1-24-16,-2-1-16 0,0 9-12 0,1-9-19 0,0-2-17 15,2-2-24-15,-1-2-158 0,2 1-344 16,0-4 152-16</inkml:trace>
  <inkml:trace contextRef="#ctx0" brushRef="#br0" timeOffset="72094.3913">11605 7093 216 0,'4'-7'285'0,"-1"-1"-29"15,0 1-24-15,-2 2-19 0,2 1-22 0,-2 1-16 0,1 1-20 0,-1 0-17 16,-1 2-12-16,0 0-5 0,0 0-5 16,0 0-1-16,1 12-19 0,-1-3-11 0,-1 4-10 0,0 2-4 15,1 6-7-15,0 0-7 0,0 2-6 16,0-1 2-16,-2 1-29 0,2-1-6 0,-1-2-13 15,0 1-14-15,1-6-20 0,0 6-19 0,-1-5-19 16,-1-1-15-16,0 1-23 0,-1-2-38 0,1-2-23 0,-1 0-48 16,-1-3-133-16,1 1-373 0,-6-4 165 0</inkml:trace>
  <inkml:trace contextRef="#ctx0" brushRef="#br0" timeOffset="72884.512">11316 7173 2880 0,'-10'-18'-10'0,"-1"2"9"0,1 4 11 16,1 1-15-16,1 1 7 0,0 4-10 0,1-1 4 0,1 1 1 15,2 5 1-15,0-5-1 0,1 5-1 0,-1-2 3 16,2 3-2-16,2 0-2 0,0 0 0 0,-2 6 1 16,6 1-1-16,-1 3 4 0,4 0 0 0,4 8 1 15,2-1 0-15,1 3-3 0,0-4-8 16,3 3-6-16,0-1-10 0,3 1-3 0,9 5-10 0,-7-8-17 15,1 0-6-15,1-1-12 16,9 5-8-16,-8-8-2 0,1-1-15 0,4-3-1 0,-4 1 4 0,3-5-7 16,0-1 14-16,-2-3-1 0,-2-3 11 0,1-1 17 0,-1-1 14 15,-4-1 22-15,0-2 14 16,-1-3 18-16,-5-1 31 0,-2 2 17 0,0-4 16 0,-5 2 18 16,1 1 8-16,-2-2 22 0,-3 3 10 0,-1 1 4 15,1 0-11-15,-4 1-1 0,3 1-8 16,-3 0-11-16,-3 3-10 0,3-2-10 0,-4 3-8 15,-2-1-8-15,2 2-6 0,-6 1-5 0,-1 2-8 0,-2 1-7 16,0 3 3-16,1 0-7 0,-2 3-3 16,1 2-1-16,2-1-9 0,1 0-2 0,1 1-3 15,2 2-22-15,0-1-10 0,5 1-5 0,-1-3-8 16,0 0-14-16,3-1 0 0,3 1-7 0,0-4-3 16,1 3-6-16,-1-4 3 0,1 1 2 0,4-1 6 15,-2-2 6-15,1-1 2 0,-1-1 1 0,1-1 8 0,0 0 6 16,0-3 12-16,1-2 12 0,-2 2 7 0,1-4 12 15,0 3 2-15,-1-4 6 0,1 1 14 0,-2 0 11 0,1 0-3 16,-2 0 5-16,0 1-5 0,2-2-3 16,-2 3 0-16,2-2-6 0,-2 1-3 0,-1 1-1 15,4-1-7-15,-4 3-1 0,-2 0-1 0,2-2-6 16,3 3-3-16,-5 0-4 0,5 1 0 0,-4-2-12 0,0 2-11 16,2 0-10-16,-4 2-2 0,4 0-9 0,-4 0-7 15,6 5-1-15,-3-1 0 0,-2 0-4 0,-1 2 2 16,2 1-3-16,-2 1-3 0,-2 0 5 15,1 1 2-15,-2 0-6 0,1-2 0 0,1-1 2 0,0 1 2 16,-1-3 3-16,1 0 3 0,1-1 6 16,-2 1 3-16,1-3 0 0,1 2 20 0,0-3 2 0,0 0 8 15,0 0-7-15,0 0 2 0,6-6 5 0,-2-1 15 0,3-2 10 16,-4-1 3-16,4-2 4 16,0-1 1-16,4-3-4 0,-1 4 0 0,0-3-3 15,0 3-2-15,0 2-4 0,-1 1 0 0,1 2-7 0,3 0-1 16,-3 3-3-16,-3 0 0 0,4 4-2 0,-1 2 3 15,4 1 1-15,-6 1 0 0,5 4-2 16,-3 3-3-16,0 1 8 0,1 4-7 0,-1 2-1 0,-3 1-5 16,-4-1-3-16,0 2-12 0,0 1-9 0,-5-2-11 0,-1 1-8 15,2-6-14-15,-5 6-20 16,2-6-15-16,1-1-19 0,-2 0-22 0,2-4-25 0,1-2-19 16,1-1-36-16,0-3-118 0,1-3-353 0,0 0 156 15</inkml:trace>
  <inkml:trace contextRef="#ctx0" brushRef="#br0" timeOffset="73094.3127">12385 6977 256 0,'4'-9'274'0,"-4"5"-29"0,3-1-30 16,-1 1-16-16,-1 2-17 0,-1 2-10 16,0 0-19-16,0 0-13 0,4 9-8 0,-2-2-11 0,0 4-10 15,0 4-8-15,1 3-7 16,-1 2-12-16,0 2-6 0,-1 2-10 0,1 1-7 0,0-1-6 0,-2-3-9 15,3 3-16-15,-3-4-23 16,0 2-14-16,0-2-25 0,0-2-20 0,0-4-33 0,0 1-29 16,-1-4-32-16,1-1-35 0,0 0-188 0,-2-5-399 0,1 1 176 15</inkml:trace>
  <inkml:trace contextRef="#ctx0" brushRef="#br0" timeOffset="74004.6613">12547 7219 229 0,'0'0'264'16,"0"0"-25"-16,4 5-17 0,-4-2-17 0,0-3-21 15,-1 4-18-15,2-2-14 0,-1 3-18 0,2-2-12 16,-1 0-12-16,0 2-14 0,2-3-26 0,3 1-22 16,1 1-23-16,1-2-22 0,2-2-17 0,3-2-11 0,0-1-7 15,1-1-2-15,-2-2 0 0,2-2 5 16,2 0 11-16,-1-5 13 0,-5 1 17 0,-1 1 18 0,-2-2 19 15,-2 1 17-15,1 1 16 0,-2 2 7 16,-3 0 0-16,1 0 7 0,-2 1-5 0,-2 1-9 0,0 0-2 16,-4 2-4-16,-1 1-1 0,-1 1-11 0,-1 1 2 15,-1 4-9-15,-4 1-3 0,0 2-6 0,-3 6-5 0,0 1-3 16,0 3-3-16,2 1-7 0,2 4-4 0,1 2-5 16,2-3 3-16,3 3-1 15,1-3-9-15,3 1-11 0,3-2-5 0,3-2-12 16,3-3-13-16,2 0-3 0,2-2-5 0,1-2-15 15,8 0-15-15,0-3-14 0,5-3-8 0,-2-5-6 0,3 0 3 16,-1-5 0-16,2-2 11 0,-1-2 0 16,-2-4 14-16,1-2 11 0,-3-2 16 0,6-6 18 15,-8 5 12-15,2-8 26 0,-2-3 11 0,-3 0 12 0,-4 6 16 0,-2 0 7 16,2-9 14-16,-4 11 6 16,-4-2 3-16,0 4 0 0,-1 1 6 0,-2 5-6 0,-1 2-5 0,-1 2-3 15,0 2-11-15,-1 2-7 16,-1 3-7-16,-2 1-1 0,-1 3-18 0,-3 3 8 0,-2 4-8 15,0 3-4-15,-4 8 1 0,1 1-8 16,0 5 10-16,1 9-25 0,3 3-14 0,0 0-10 0,3-1-15 16,3 0-7-16,1-1-17 0,3-7-8 15,2 0-8-15,1-1-12 0,-1 2-5 0,3-2-3 0,-1-1-1 16,1-1-9-16,-2 0 9 0,4-2-3 0,-2-1 0 0,1-2-10 16,-2-6-9-16,1 1-6 0,-2-3-7 15,0-2 0-15,-1 0 5 0,-1-4 6 0,1 1 20 0,-2-3 5 16,-1 0 12-16,1-3 7 15,0 0 6-15,-6 0 6 0,6 0 19 0,-6-4 7 0,3-1 26 16,-3 1 13-16,0-2 21 0,1 3 15 0,-2-4 8 16,1 1 8-16,-3 0 11 0,2 0 11 0,-3-1 2 15,3 1-2-15,0-4 2 0,0 5-2 0,0-2-4 16,0 0-8-16,1 1-5 0,0-1-7 0,1 1-2 16,2-2-11-16,1 4-10 0,0-4-14 0,1 2-21 0,2 2-12 15,4-5-15-15,1 1-9 0,4-3-5 16,5-1-13-16,3-1-3 0,0 3-10 0,3-4 3 0,0 2 2 15,-1-1 7-15,2-1 3 16,1-1 9-16,-2-1 14 0,0 0 19 0,-2-1 19 0,-1 1 18 16,0-3 18-16,-3 3 26 0,0-3 17 0,-2 0 8 0,-1 1 7 0,-2 1 7 15,-3 3 16-15,1 1-1 16,-2 1 4-16,1-1-8 0,-1 3-5 0,-2-2-5 0,-1 5 5 16,0-2-9-16,-2 3-11 0,2 2 1 15,-2 0-13-15,-1 0-7 0,2 0-6 0,-2 2-12 0,0 2-8 16,1-3-5-16,-1 3-12 0,2-2-16 15,-2 2 2-15,0 0-5 0,-2 10-1 0,-1-3-16 0,2 5-1 16,1 2-10-16,-2 8-7 16,1-2-17-16,2 6-4 0,-2-1-7 0,1 2-10 0,-1-2-11 15,-1 9-15-15,1-7-18 0,1 0-20 0,-2-4-22 0,1 2-37 0,-2-3-25 16,3-3-32-16,-3-3-209 16,0-3-487-16,2-1 215 0</inkml:trace>
  <inkml:trace contextRef="#ctx0" brushRef="#br0" timeOffset="74158.3035">13103 7282 261 0,'-1'-2'248'16,"-1"-1"-21"-16,2 0-29 0,-3 2-24 0,3 1-23 0,0 0-22 16,4-4-30-16,1 4-34 15,3-2-35-15,2 2-55 0,3-1-38 0,1-1-64 16,-1-1-102-16,2 0-246 0,1 0 109 0</inkml:trace>
  <inkml:trace contextRef="#ctx0" brushRef="#br0" timeOffset="74804.4048">13464 7099 3477 0,'-6'-8'-11'0,"0"1"-4"16,2-1 11-16,-1 3 2 0,1-2-3 0,0 5 3 0,2-3-1 16,0 3-2-16,0-1 4 15,0 2-5-15,1-1 2 0,1 2-6 0,0 0 8 0,0 0-1 0,0 0-1 16,-6 8 2-16,5-1 4 0,1 4-6 15,0 1 4-15,-2 3 0 0,2 0 1 0,0 5-1 0,-2 0 1 16,-1-3-1-16,2-2 2 16,0-1-4-16,-2-1-6 0,1-1-8 0,0-3 0 0,-1 0 2 15,1-1 5-15,-1-1-7 0,2-2 4 0,0-1-1 0,0-1 4 16,-1 1 4-16,1-2 4 0,1-2-2 16,0 0 0-16,0 0-1 0,-8-9 2 0,6 2 4 0,0-2 6 15,0-3 5-15,2-3 2 0,3-7 1 16,-2 2 3-16,1-3 0 0,1-1-5 0,1-2 7 0,-1 0-6 15,2-2 0-15,1-6 0 0,1 9 3 0,0-1-3 0,-1 2-2 16,3 1 1-16,1 3-1 0,-2 2-4 16,-2 5-2-16,3 2 0 0,-1 3 2 0,-1 3-6 0,0-3-2 15,0 5-2-15,-1 2-1 16,-2-1 2-16,3 4-4 0,-1-1 4 0,0 5-2 0,-1 0 1 16,1 4-14-16,-2 1-3 0,-1 1 4 0,-2 2-6 15,-2 6-2-15,-3-2-1 0,-1 2 4 0,-2 0-4 0,-2-6-1 16,3-1 2-16,-4 0 3 15,0-2 0-15,4-3-1 0,1-2 6 0,-1 1-1 0,0-1 4 16,2-1 2-16,3-1 3 0,-3-1 1 16,2-1 3-16,0 0-2 0,1 1 2 0,1-3 2 0,-3 2-3 15,3-2 3-15,-1 4-3 0,1-4 0 0,0 0 0 0,1 4-1 16,1-1 1-16,2-1-3 0,-1 3 2 0,3 1 1 16,-1 0 0-16,5 4 3 0,0-1-12 0,0 1-11 15,1 1-19-15,3 4-15 16,2 0-15-16,-2-1-25 0,1 0-27 0,1 0-36 0,-5-3-42 0,4 2-196 15,-2-4-432-15,0 0 192 16</inkml:trace>
  <inkml:trace contextRef="#ctx0" brushRef="#br0" timeOffset="75184.3933">13730 7127 47 0,'-7'-7'285'15,"0"4"-25"-15,0 0-26 0,1 0-27 0,2 1-19 0,0 1-21 0,1-1-17 16,-1 0-13-16,4 2-13 0,-3 0-14 0,3 0-9 16,0 0-14-16,0 0-8 0,7 7-14 15,0-5-14-15,-1 1-13 0,5-2-15 0,-1 0-9 0,1-1-10 0,3 0-1 16,0-2-1-16,2 0-2 16,-4-1 3-16,-3-2 1 0,2 2-1 0,-4-2 11 0,-1-3 13 15,-1 0 6-15,1 2 8 0,-3-3 9 0,-2-1 4 16,-1 1 4-16,-1 0-1 0,-2 1 5 15,-1-1 5-15,-2 1 6 0,-1 0-3 16,0 0 0-16,-3 0-4 0,2 4-4 0,-1-1-3 0,-1 1-6 0,2 4-8 16,-2-3-3-16,0 4-3 0,0 1-6 0,2-1-6 15,-2 4 1-15,-1 2-4 0,1 2-5 16,0-1-3-16,3 3 3 0,-1 1-3 0,2 0 0 0,2 3-2 16,1-1-1-16,0 1-6 0,3-2-18 15,3 1-4-15,0 0-6 0,2-1-11 0,4 0-10 0,2 2-19 16,2-5-22-16,4 1-20 0,2-2-20 15,4-2-36-15,-1-1-18 0,4-4-18 0,-1 0-28 0,2-4-180 16,-2 0-436-16,-1-4 193 0</inkml:trace>
  <inkml:trace contextRef="#ctx0" brushRef="#br0" timeOffset="76324.3731">14075 7104 71 0,'11'-15'220'16,"-5"2"1"-16,-2 1 16 0,-1-1-4 16,-2 4-8-16,-1-3 3 0,0 3-8 0,-1 1-2 0,-2-1-10 15,2 2-8-15,-2 0-9 0,-1 0-11 16,1 1-11-16,-1 3-16 0,-1 0-16 0,2-2-6 0,-2 3-17 15,-1 2-13-15,2-2-16 0,-4 4-6 0,-1-1-9 0,5 2-10 16,-3 2-2-16,0 0-4 16,4 3-20-16,-4-1-18 0,6 2-10 0,-2 0 2 0,0 0-12 0,0 3-7 15,3 1-7-15,0-1-7 16,0-1-9-16,0 1-11 0,3-3-1 0,0 1-3 16,0-2-16-16,-2 1-9 0,5-1-5 0,-2-1 1 0,1-1 1 15,4-1-2-15,-2 0 3 0,3-3 8 0,1 0 4 16,2 1 6-16,1-4 8 0,-2-1 4 15,1-3 8-15,1 1 16 0,-1-3 15 0,-2 0 14 0,2-1 13 16,-2-1 16-16,-1 0 15 0,-2 0 9 0,1 0 15 16,-5 1 1-16,2-2-2 0,-2 2 3 0,0-1 3 0,-1 2-4 15,-2-2 7-15,2 2 1 0,-1 0-10 0,-1 2 2 16,-1 1-15-16,0-2-3 0,0 4 0 16,0-1-11-16,0 3-18 0,-3-4-15 0,3 4-11 0,2-4 3 15,-2 4-15-15,0 0 1 0,0 0-8 0,-2 13-10 16,1-5-19-16,1 1-6 0,1 0-13 0,1 0-10 15,2 1-7-15,0 3 3 16,0-2-7-16,2-2-4 0,1-1-3 0,0 1-3 0,1-1-1 0,0-2 1 16,0-1 10-16,-1 0 3 0,4-2 9 15,-4-1 11-15,0-1 5 0,-1-1 19 0,1-1 12 16,3 0 16-16,-2-2 11 0,-1-3 15 0,-1 1 13 0,1-4 4 16,0 1-2-16,0-2 2 0,0-2 3 15,0-2 10-15,0 2-1 0,2-5 2 0,-4 3-2 0,0 1-2 16,0 0 6-16,-1 3-9 0,-4-3-3 0,3 5 0 15,-3-1-2-15,-3 0-5 0,3 2-6 0,-4 1-1 16,1 0-8-16,-4 2 6 0,2 1-6 16,-2 2-7-16,-2 2 2 0,1 2-4 0,-1 0-13 0,2 4-3 15,-1-3-3-15,2 3-2 0,-1 4-2 0,4-1-4 0,2 2-8 16,2-4-4-16,-1 4 1 16,6-1-4-16,0 0-6 0,2-2 3 0,2 0 0 0,3-1 6 15,1-1 1-15,1 0-1 0,6 0 4 16,-4-3 5-16,-1 0 3 0,-1-3 1 0,-5 2 3 0,-1-1 5 15,2-2 5-15,-3 0 4 0,1 2 11 16,-2-1 1-16,-2-1 0 0,-2 1 1 0,1-1 1 16,-4 0-2-16,7 2-4 0,-4-2-2 0,-3 0 3 15,2 4 3-15,0-3-3 0,-2-1 1 0,0 6-2 0,0-5-1 16,0 3-8-16,1-2-4 0,-1-2-9 16,1 4 5-16,-1-4-4 0,5 0-3 0,-3 2-8 15,-2-2-2-15,11-3-2 0,-2 0 0 0,1-1 3 0,2-3 5 16,-1 0 3-16,1-1 3 0,-1-4 9 15,-3-1 10-15,2 2 13 0,2-4 9 0,-3-2 6 0,1 0 15 16,-3-1 2-16,-3 4 3 0,-1 0 7 16,1 0 4-16,-4 2-4 0,0 0-7 0,0 4-1 0,-4-5-4 15,1 6-2-15,-1-2-1 0,-2 2 0 0,-1 0-5 0,0 2-4 16,0-1-2-16,0 3-5 0,1 3-4 16,-2-1 1-16,1 2-9 0,3 5 5 0,0-3-4 0,0 5-5 15,1-1-14-15,0 6-2 16,3 0-6-16,4 4-6 0,0-3-8 0,-1 5-7 15,3-2-8-15,1 3-6 0,1-2-13 0,2-1-5 16,-3 0-4-16,3 2 1 0,-2-3 5 0,-2-2-1 0,0-3 1 16,-1 2-1-16,1-3 13 0,-3-2 5 0,-2 0 9 15,1-3 11-15,0 0 12 0,-2 2 6 0,0-3 10 16,-1 1 9-16,0-2 6 0,-2 0-3 0,-1-2 3 0,-1 0-2 16,-4-1 0-16,1 0 0 0,-1-1 5 15,-1-2 2-15,2 0 1 0,-1-1-3 0,-1 0-1 16,2-1-2-16,-1 0 3 0,2-1 5 0,0-1 9 15,4 0 2-15,-4 1 0 0,4-3 10 0,2 0-11 0,-2 2-3 16,7-3-6-16,2-1 1 0,-2 1-7 0,6 0-1 16,3 1-2-16,5-3-2 0,1 3 3 15,1-2-8-15,-1 2 2 0,1 3-4 0,2-2-2 0,-2 2 2 0,-6 2-2 16,1-1 0-16,-2 3 1 16,-3 0 0-16,0 0-1 0,-1 2 1 0,0 0 2 15,-3 1-3-15,2 0 3 0,-3 1 11 0,0 0-10 16,-2 3 0-16,0 2-2 0,-1 1-16 0,-1 0-3 0,-2 0-13 15,0 1-15-15,-1 0-26 0,-2 2-35 16,-1-1-38-16,2-2-30 0,1 0-53 0,0-1-216 16,1-1-474-16,0-2 209 0</inkml:trace>
  <inkml:trace contextRef="#ctx0" brushRef="#br0" timeOffset="76733.9495">15012 6959 34 0,'5'-10'306'16,"-1"3"-19"-16,-2 0-13 0,2-1-21 0,-3 5-24 15,1 1-22-15,1-1-21 0,-2 1-18 0,-1 2-23 0,2-2-13 16,-2 2-11-16,0 0-18 0,0 0-6 16,6 7-7-16,-3 0-16 0,-1 0-3 0,1 0-22 15,-1-1-18-15,2 2-16 0,-2-1-15 0,1 0-11 0,2-1-12 0,-1-1-3 16,-1-1-8-16,1-1 5 0,2-1 1 16,-2-2 2-16,2 2 3 0,-6-2 6 0,10-3 8 15,-6 2 12-15,2-1 14 0,1-2 11 16,-3 1 6-16,0 0 11 0,-1-1 6 0,0 2 8 0,0-1-11 15,-2 1-2-15,2 0-4 0,-3 2-7 0,0 0-9 16,4-2 4-16,-4 2-9 0,3-2 1 0,-3 2-11 16,0 0-7-16,7-1-7 0,-3 1-12 0,2 0-9 0,2-2-14 15,2 2-8-15,1 0-5 16,0-2 0-16,2 0 2 0,1-2 9 0,-1 1 2 0,1-3 10 0,-1 2 21 16,-3-3 16-16,-2 1 22 0,-1-1 15 15,0-1 8-15,-2 2 13 0,0-1 10 0,-2 2 3 0,-2-3 3 16,0 3 5-16,0 1-4 15,-3-3-3-15,0 3-7 0,0 3 0 0,-2-2-18 0,0 1 0 0,-2 1-10 16,0 4-1-16,-1 0-33 0,0 0-6 0,0 3-21 16,0 2-31-16,1 0-27 0,2 3-30 15,1 2-49-15,0-2-55 0,5 1-60 0,-2-5-231 0,3 2-539 16,1-3 239-16</inkml:trace>
  <inkml:trace contextRef="#ctx0" brushRef="#br0" timeOffset="78505.2743">11334 7901 147 0,'-3'-6'264'0,"2"-1"-22"0,-3 2-22 16,2 1-23-16,1 2-20 0,1-2-16 0,0 4-20 16,-3-3-13-16,3 3-18 0,0 0-8 0,0 0-6 15,0 0-3-15,8 10-8 0,-5-2-10 0,3 4-7 16,-3 5-3-16,-1 1-7 0,-2 6-4 0,0 0-3 0,0 2-9 15,-2 0-2-15,2 0-4 0,-3 2-2 0,-1 7-5 16,1-9-2-16,1-1-3 0,1 2 0 16,1-2-4-16,1 2-1 0,1-5-4 15,1 2 1-15,1-4-3 0,0-2 1 0,2-4-2 0,1-2 0 0,0 0-1 16,3-3-1-16,0 1 0 0,1-5-13 0,2 1-2 16,0-4-12-16,2-1-22 0,0-3-17 0,2 0-27 15,3-5-16-15,-1-4-20 0,0 0-9 0,1-5-14 16,-2-1-12-16,1 0 9 0,-3 0 19 15,-3-3 19-15,-2 2 31 0,-1 1 35 0,-3 4 28 0,-1 1 27 16,-3 3 12-16,-3 2 12 0,0-2 12 0,0 2 13 0,-2 1 6 16,-1 2 4-16,1-1 3 0,-1 2-2 15,-2-1-2-15,0 2-2 0,1 2-5 0,-1-1-7 0,1 0-3 16,4 1-5-16,-8 1-5 0,8-1-7 16,-6 2-4-16,5 3 1 0,-2-2-8 0,2 0-4 15,2 1 1-15,2 0-3 0,0 0-6 16,2-1-11-16,2-1-1 0,3 0-9 0,4-1-9 0,-1-1-7 15,4-3-5-15,2-1 1 0,1-3-1 16,0-1 4-16,-2-2 5 0,-5 0 2 0,-3 1 8 0,0 0 7 16,-3-2 7-16,-3 4 24 0,0-2-4 15,-3 2 0-15,-2 0-2 0,-2 0 7 0,-2-1-1 0,-2 3-1 16,-2 1-1-16,-4-1 7 0,-1 2-1 0,-1 2 4 16,-2 2-2-16,1-1 1 0,1 5-4 0,1-2-3 15,0 3-1-15,1 3-9 0,1 0 2 0,3 0-5 0,1 2 0 16,2 1-1-16,2-1-5 15,1 2 3-15,4 0-13 0,1 1-7 0,5 0-6 0,3-1-1 16,4 2-10-16,5-6-13 0,4-2-15 0,1 0-11 16,3-4-5-16,1-2-8 0,11-3 0 0,-11-4 5 15,10-4 6-15,-8 1 5 0,2-7 7 0,-9 3 15 0,-2-2 20 16,0-2 22-16,-4-4 22 0,-3 0 18 16,-1-1 20-16,-3-3 8 0,-6 2 10 0,3 0 9 0,-8-3 2 15,-2 3 3-15,0 3 10 0,0 0 6 16,-4 1-8-16,3 6-5 0,-3 1-18 0,0 2 7 0,1 3-7 15,1 1-16-15,-1 2-5 16,-1 1-7-16,-2 3-9 0,1 3-2 0,0 3-5 0,-2 2-5 16,0 5-2-16,0 6-9 0,1 1-8 0,2 5-11 15,2 0-7-15,3 12-7 0,1-2-8 0,4 2-17 16,1 2-6-16,4 0-13 0,-2 2-13 0,3-2-9 0,-1 1-12 16,2-1-4-16,-3 2-13 0,0-5-17 15,-1 0-6-15,-2-10-11 0,0 1 1 0,-4-2 0 16,0 3 3-16,0-5 15 0,-4-1 2 0,1-8 14 15,-3 0 10-15,-1-2 7 0,0-3 16 0,-1-5 8 0,-1 1 15 16,1-2 14-16,-1-3 8 16,1-1 9-16,-2-4 3 0,-1-2 15 0,1-4 3 0,-4-6 2 0,3-1 1 15,-2-1 4-15,3-2 8 0,2-1 7 0,2-1 4 0,-1 1 6 16,4-2-3-16,2 4 2 16,1-4-3-16,3 5-3 0,1-1-4 0,1 2-5 15,3 0 0-15,1 2-4 0,3-1-7 0,0 3 3 16,4-1-1-16,-2 1-1 0,6-2 2 0,-2 3-3 0,4 1-2 15,1-1 5-15,1-1-4 0,0 0-4 0,0-3 3 16,-3 4 7-16,1-2 3 0,-2 0 7 0,-3-2 11 16,0 2 10-16,-3 0 16 0,0 0 8 0,-4-2 5 0,1 0 0 15,-5 3 11-15,-2 0-1 0,2 0 1 16,-3-1-1-16,-2-5-4 0,-1 8-6 16,0-2 3-16,-1 2-4 0,-1 1-2 0,-2 1-2 15,1 2 3-15,3 2-9 0,-4 1-13 0,1 0-9 0,3 1 0 0,-1 1-14 16,-1 1-7-16,2 2-2 15,0 0-7-15,0 0 1 0,-7 8-4 0,3-1 1 0,1 5 1 16,3 1-10-16,-3 1-12 0,3 8-10 0,3 0-16 16,-3 1-5-16,3 3-12 0,0 2-10 0,1 5-12 0,3 2-9 15,-1-1-17-15,-2-8-15 0,3 8-20 0,-3-9-27 16,2 0-22-16,-2-4-31 0,-4 3-199 16,3-4-452-16,-4-6 201 0</inkml:trace>
  <inkml:trace contextRef="#ctx0" brushRef="#br0" timeOffset="78851.6378">12161 8211 9 0,'3'-7'213'0,"1"-6"-24"16,3 3-23-16,3-1-17 0,7-3-11 0,3 2-16 16,1-1-13-16,3 0-9 0,12-4-14 0,-2-2-10 15,1-1-6-15,1 4-6 0,-3-3-6 0,1 1-8 0,-3 0-6 16,-7 4-5-16,-3-1 10 15,0-2 5-15,-1 0 3 0,-2-2 7 0,-4 0 8 0,0-1 6 0,-4 0 10 16,1-1 9-16,-2 0 7 16,-5 1-6-16,2 2-5 0,-3 3 0 0,-5 2-2 0,1 0-8 15,-2 0 0-15,0 5-6 0,-4-4-7 0,0 4-6 0,-3 0-5 16,-4 1-9-16,2 2-1 0,-2 4-7 16,-1 1 0-16,-1 1-4 0,0 5-6 0,-4 2-6 0,3 5-1 15,2 2-1-15,-2 3-9 0,2 0 3 16,3 2-2-16,4 2 1 0,2 3-6 0,3 1 1 0,2-1-10 15,2 11-13-15,5 1-11 16,0 2-13-16,2-2-12 0,3 3-14 0,-1-1-18 0,1 3-17 0,-1 0-30 16,0-1-28-16,0 1-18 0,-1-3-13 0,-4-2-34 15,-1-1-176-15,-1-9-428 0,-4-3 190 16</inkml:trace>
  <inkml:trace contextRef="#ctx0" brushRef="#br0" timeOffset="79732.1085">12448 8187 146 0,'17'-13'150'0,"0"2"-19"0,3-1 0 16,-2 3-17-16,3 0-1 0,0 0-12 0,1-1 1 0,2 1-8 15,2 0-9-15,-5 1-3 0,3 0-5 16,0-2-3-16,-2 0 2 0,0-2-3 0,-2 2 2 15,-1 2-1-15,1-2 6 0,-9 1 3 0,3 0-6 16,-2-1 13-16,-1 1 4 0,-3-1-2 0,0 0 4 16,-3 2 2-16,0 1-9 0,0 0-4 0,-1-1 5 0,-3-1-10 0,0 3-4 15,-2-1-2-15,0 2-9 16,-3-1-5-16,1 2-3 0,-2 1-5 0,-3 0-4 0,0 1-8 0,0 2-4 16,-2 2-3-16,0 1-9 15,-3 1-3-15,0 4 1 0,2 0-4 0,-6 7-1 16,4-1-3-16,0 1 0 0,-1 1-5 0,5 2 6 15,-1 0-2-15,3 0-14 0,4-2-10 0,0-2-3 0,1-1-7 16,3-1-2-16,-1 1-3 0,1-4-1 0,2 0-3 0,0-2-8 16,1-1-1-16,2-1 2 0,1-1 2 15,1-3 4-15,1 0 1 0,1-1 4 0,5-2 10 16,-1-3-3-16,-2-2 1 0,0-1 0 16,5-3 9-16,-6 0 13 0,5-2 5 0,-5 2 10 0,-2 1 12 0,-1-1 12 15,-1 5 10-15,-2-1 1 16,0 2 1-16,-2-2 0 0,0 3-2 0,0-1-5 0,-1 2-5 15,-1 1-7-15,1-1-3 0,0 2-15 16,-2 1 0-16,0 0-3 0,0 0-8 0,0 0-1 0,-8 8-10 16,4-1-8-16,1-2-10 0,0 3-10 0,1 1-7 0,-1-3-11 15,3 4-5-15,1-2-6 0,2-1-12 0,0 0-8 16,3-1-1-16,0-1-3 16,3-1 4-16,1-2 5 0,1-3 5 0,3 0 13 15,0-3 6-15,0-3 10 0,-1 1 18 0,4-6 16 0,-3-1 19 0,-4 2 4 16,1-8 13-16,0 1 17 15,-1 2 4-15,-3 3-3 0,0 0 15 0,-1-2-3 0,0 2 5 16,0 3 2-16,-3 4 5 0,-1-2-5 0,0 3-9 16,0 1-9-16,-1 3-4 0,-1 1-5 0,0 0-5 15,0 0 7-15,-10 7-11 0,4-1-8 16,-3 4 7-16,-1 7-9 0,2-4 1 0,1 1-9 0,0 4 0 16,0 0-11-16,4-3-10 0,2-1-19 0,4 0-3 0,-2-1-14 15,4-2-8-15,3 0-8 0,1-2-6 16,3-2-15-16,2-1-8 0,1-5-6 0,2-2 1 15,3-2 1-15,2-3 8 0,-2-4 10 16,1-2 8-16,-1-1 13 0,0-2 13 0,-1-4 24 0,-1 1 22 16,-2-2 14-16,1-2 16 0,3-9 18 15,-7 8 7-15,-2-2 2 0,3-7 9 0,-4 9 6 16,-3-1 18-16,-2-1-6 0,0 3-1 0,-1 2-3 0,-3 5 0 0,0 2 6 16,1 0-18-16,-2 4-6 0,-2 0-4 15,0 3-7-15,-1 0-4 0,-1 3-6 0,-1 2-9 16,-2 1-1-16,1 1-1 0,-5 4-6 0,1 4-6 0,0 2-7 0,-2 5-7 15,2 3-16-15,3 0-13 16,3 2-4-16,1-1-15 0,0 5-18 0,6-1-16 16,0 0-15-16,0-1-23 0,1 1-24 0,3 0-25 15,-1 0-27-15,1 0-15 0,-1-3-34 0,-1 0-176 0,-2-7-447 0,-2 1 198 16</inkml:trace>
  <inkml:trace contextRef="#ctx0" brushRef="#br0" timeOffset="80984.7239">13374 7953 191 0,'0'-6'253'15,"1"-2"-18"-15,-1 3-28 0,2-1-19 0,1-1-21 0,2 3-23 16,2-4-22-16,1 1-10 0,3 0-13 0,1 0-16 0,1 1-18 0,2 1-12 16,-1-1-7-16,0 1-4 15,-3 2-5-15,-1-1 0 0,0 0-5 0,-3 3-5 0,0-1 2 16,-2 1 5-16,0 0 4 0,-2 1 1 0,-3 0 2 15,7-2-1-15,-7 2 6 0,0 0 7 0,3 5-4 16,-5-3-5-16,-1 3-4 0,-2 1 2 16,1-1-3-16,-2 1-3 0,2 0-4 0,-2 1-2 0,2-1-2 15,1 2-10-15,2-4-13 0,1 1-11 16,0 1-18-16,0-3-14 0,0 1-18 0,1 1-11 16,4-2-11-16,0 0-10 0,1 1-13 0,1-3 2 0,3-1 0 0,-1 0 9 15,0 0 9-15,1-1 12 0,-2-1 21 0,1-2 4 16,-2 2 39-16,1-3 30 0,-1-1 31 0,-1 3 17 15,-2-4 12-15,0 2 15 16,-1-2 3-16,-3 0 0 0,1 0-6 0,-1 1 11 16,-1-1 5-16,0 0-8 0,-1-1-1 0,-1 2-6 15,2 1 1-15,-2-1-9 0,2-1-4 0,-2 2-13 0,3 1-3 16,0 0-9-16,0-1-16 0,1-1-5 0,2 0-8 16,1 0-12-16,1 3-9 0,0-4-6 15,1 4-6-15,4 0-12 0,-3 0-7 0,1 1-1 16,2 0-6-16,-1 4-4 0,-1-2-5 0,2 2-5 15,0 2-3-15,-3 0 1 0,1 2 0 0,-1 0 0 0,-1 3 5 16,2 0 2-16,-3 0 3 0,-1 0 3 16,-1 4 0-16,-1-2 3 0,0 0 4 0,-1-2-1 0,-1-1-4 15,-1 0 2-15,1-1-3 0,-2 1 2 0,1-5 0 0,1 2 4 16,-1-2 7-16,1-1 1 0,0-2-2 16,0 0 2-16,0 0 0 0,0 0 5 0,0 0 2 0,5-9 7 15,-2 2 9-15,1-1 0 16,2-4 9-16,0 1-3 0,1-2 0 0,-2 1 3 0,2 0 1 0,3 1 0 15,-3-1-1-15,0 0 4 16,3 1-3-16,-3 4-3 0,3 0-1 0,-3 1-4 0,0 0 0 16,0 3 0-16,2 1 0 0,-1 1 0 0,-2-1-5 15,1 2-1-15,0 2-1 0,1 0-2 0,-2-1-3 16,2 5-8-16,-2-2-7 0,2 1-4 0,-1 0-3 0,2-2-4 16,-4 3-4-16,1-4-3 0,-3 1-3 15,1 0 4-15,0 0 1 0,2-1 2 0,-3-2 2 16,1 2 7-16,-4-2 3 0,10-3-1 0,-4 0 4 0,-2 0 12 15,-1-1 7-15,1 0 11 0,0-3 9 0,-3 2 10 16,2-3 5-16,-1 1 2 0,-2-2 9 16,0 2 2-16,-3 0 5 0,1-1 2 0,-2 3 0 15,3-3-2-15,-2 4 0 0,-4-2-3 0,4 4-11 0,-1-2 1 0,-6 1-5 16,6 3-6-16,-6-1-1 16,3 2-5-16,0 4-4 0,-2-1-7 0,4 2 1 0,-1 1-1 15,2 2-2-15,-3 3 0 0,1-1-11 16,2 1-4-16,1 0-15 0,3-3-10 0,0 4-9 0,2-4-9 15,3 3-8-15,1-1-4 0,2-2-5 16,2 1-7-16,3-3-12 0,-2 0-2 0,3-2 4 0,3-1 0 16,0-2 3-16,4 0 2 0,-1-2 10 0,-3-2 4 0,2-2 10 15,4 1-4-15,-2-3 8 16,-1-1 2-16,1 0 9 0,-1-1 8 0,-1-1 13 0,0-2 19 0,-2-1 21 16,-5 2 16-16,0 1 13 0,-3-3 13 0,1 1 9 15,0 0 9-15,-3 0 9 16,-4 3-2-16,3 0-5 0,-2 1 1 0,-3 0-7 15,-1-1-4-15,0 1 2 0,-1 1-8 0,-2 2-5 16,0-1-8-16,-2 2-2 0,-4 1-7 0,-1 2-7 0,-1 0-3 0,1 0-6 16,-3 1-1-16,4 2-4 0,-4 3-10 0,3-1 3 15,3 2-16-15,-3 3-20 0,5-3-11 16,-1 1-11-16,3 1-15 0,0-1-8 16,2 1-8-16,1-2-11 0,3 0-19 0,-2-1-6 0,3 0-11 0,3-2-6 15,-1-2 14-15,4-2-4 16,0 0 9-16,2-2 13 0,2-3 7 0,-1-2 25 0,1-1 20 15,3-6 24-15,0 1 29 0,-3-1 22 16,-3-6 22-16,1 1 9 0,-1-1 15 0,-1-3 17 0,-2 2 20 16,-1-2-7-16,-2-3 2 0,0 1-6 0,-1 0 2 0,-1 2 2 15,-1-1 18-15,-2 2-28 0,0 2-6 16,0 6-5-16,-2 5-1 0,2-1-11 0,-3 3-6 0,1 1-10 16,0 3-12-16,-2 0-8 0,-2 2-12 15,-1 4-21-15,-1 1 0 0,-2 5-20 0,1 3-7 0,-2 9-14 16,3 1-9-16,2 6-10 15,1-2-16-15,2 13-23 0,4-2-19 0,3-1-13 0,-1-11-17 16,4 2-12-16,2-4-7 0,-1-2 3 16,3-1-5-16,3-4 4 0,1 0 17 0,3-3 18 0,2-4 2 15,-1 0 4-15,5-5-37 0,-1-1-10 16,-1-2-34-16,-6-2-145 0,-1-3-365 0,1-1 162 0</inkml:trace>
  <inkml:trace contextRef="#ctx0" brushRef="#br0" timeOffset="82204.3589">11557 8844 163 0,'-1'-3'290'0,"1"-2"-30"0,0 1-28 0,1 1-23 0,-2 0-23 16,-1 1-20-16,2 2-20 0,0-5-15 16,0 5-8-16,0 0-14 0,0 11-10 0,0-3-12 15,-3 5-5-15,2 6-11 0,0 1-8 0,-1 1-5 0,4 1-7 16,-1-2-4-16,0 2-5 0,2 0-2 16,3-2-8-16,-2 1-1 0,3-2-4 0,-1-2-4 0,3 2-7 15,-1-8-12-15,1-1-12 0,3 0-5 16,0-2-6-16,1-1-9 0,1-2-6 0,0-4-3 0,0-1 1 15,3-1 2-15,-3-2 3 0,2-4-3 0,-2 0 9 16,-3-4 2-16,2-5 10 0,-2-2 15 0,-1 1 12 16,-3-4 7-16,-1-5 6 0,-5 2 5 0,2-1 5 0,-3-1 12 15,-3 2 10-15,-1-2 1 16,-1 2 0-16,0 2 0 0,-1 1 2 0,1 8-3 0,-1-1-6 0,-1 3-4 16,1-1-4-16,2 5-9 15,-2 1-4-15,2 2-10 0,0-2-18 0,0 4-17 16,0-1-15-16,2 3-14 0,2 0-3 0,-7 4-16 15,6 0-16-15,-2 3-20 0,3 0-17 0,0 5-13 0,4 1-19 16,2 0-10-16,1 0-18 0,-2 1-31 0,2-2-121 0,0 0-352 16,0-1 156-16</inkml:trace>
  <inkml:trace contextRef="#ctx0" brushRef="#br0" timeOffset="82884.0372">11875 8913 104 0,'3'-2'258'0,"0"0"-9"15,1-1-10-15,-1 1-14 0,-3 0-8 16,0 2-17-16,5-1-6 0,-3-1-13 0,-2 2-17 0,3-2-13 15,-3 2-13-15,0 0-17 0,3-2-15 16,-3 2-14-16,0 0-9 0,0 0-8 0,0 0-6 0,0 0-7 16,0 0-9-16,0 9-2 0,-2-5-9 0,2 1-9 0,0 1-12 15,-1 1-7-15,-2 0 0 0,3-1-5 16,-3-1-7-16,2 2-2 0,1-2 0 0,-3-1 3 0,3-2 0 16,0 1 2-16,0-1 1 0,0-2 1 15,-3 4 5-15,3-4 6 0,0 0-2 0,0 0-2 0,0 0-4 16,3-11 2-16,-3 3-7 0,3 0 14 15,1-4 3-15,-1 0-3 0,1-1-1 0,0 1 0 16,2-1-4-16,1 1 10 0,0 1-13 16,0 1 2-16,-1 3-6 0,-1 0 1 0,1 2 1 0,1 1 2 15,0 1-5-15,1-1-6 0,-1 4 2 0,0 0-4 0,2 3-5 16,-2 1-9-16,0 1-9 0,3 5-6 16,-3 1-13-16,-3 2-12 0,-1 1-12 0,4 4-8 15,-7 1-14-15,0-5-8 0,0 0-8 16,0 6-17-16,0-7-13 0,0 0-6 0,3-5-20 0,0 0 5 15,1-1 7-15,0-3 6 0,3-2 12 16,0-2 6-16,2-2 19 0,-1-2 24 0,3-2 32 0,-1-1 17 16,0-4 34-16,-3-1 22 0,3-5 28 0,-3 4 17 0,3-5 20 15,-2 2 15-15,-2 2 19 0,1 1 14 16,-3 2 19-16,-1 2-6 0,-3 0-2 0,1 5-10 0,2-2-13 16,0 2-17-16,-3 2-12 0,3-1-10 15,-3 3-8-15,0 0-3 0,0 0-13 0,0 0-4 0,-3 12-8 16,0-3-2-16,0 1-7 15,-1 2 2-15,4 2-6 0,-7 0-7 0,3-1 0 0,1 0-10 16,-1 0-6-16,1-1-9 0,0-3-2 0,-1-1-5 0,3-3-2 16,-1 2 0-16,2-5 3 0,-1 2 5 15,-2-1 9-15,3-3-1 0,0 0 2 0,0 0-5 0,1-20 1 16,2 8 8-16,0-7 7 0,1-4-8 16,-1-2 3-16,6-9 0 0,-4 0 1 0,6 0-2 0,-1 9-1 15,0 0 4-15,3-8 3 0,-2 13-4 16,0 0 1-16,-1 2 1 0,-1 6-10 15,1 2 0-15,-2 2-4 0,-1 1 1 0,0 3 0 0,0 1-2 16,-1 1 2-16,2 2-8 0,1 5 2 0,-1 0 0 16,3 5-11-16,-1 1-9 0,0 7-2 0,-3 0-8 0,0 2-7 0,2 0-15 15,-5-2-16-15,1 7-11 16,-3 1-24-16,-1-2-19 0,-1 1-37 0,0-1-28 0,-1-3-29 0,-1 1-239 16,-2-4-489-16,0-5 218 15</inkml:trace>
  <inkml:trace contextRef="#ctx0" brushRef="#br0" timeOffset="83475.811">12234 8868 112 0,'-1'-6'288'0,"-2"0"-27"16,2-1-18-16,-1 2-24 0,2 1-15 0,0 0-24 16,-1-1-16-16,2 2-19 0,2-2-17 0,3-1-11 0,1 0-13 15,4-2-9-15,2 2-9 0,5-3-11 16,3 2-9-16,0-1-4 0,0 1-6 0,-1 2-4 0,0-3-9 15,0 5-4-15,-4 0 3 0,-3-2-9 16,1 2-4-16,0-1-6 0,0 4-1 0,-4 0-1 0,0 0-5 16,-3 0 1-16,0 0-1 0,-1 4 2 0,1-3-1 0,0 3 0 15,-2 0 0-15,-2 1 5 0,2 1-10 16,-3-1 1-16,1 3-4 0,1-3 2 0,-4 1-5 16,2-1-6-16,-1 1-1 0,2 2-2 0,-2-3-6 15,-1-1 2-15,2 0-2 0,-2 0-2 0,-1 0 3 16,1-4 2-16,1 3 3 0,-1-3-2 15,0 3 2-15,0-3 1 0,0 0 1 0,0 0-1 0,0 0 1 16,1-12 4-16,-1 5 4 0,0-3 0 0,2 1 4 16,0-5-4-16,1 2 14 0,1-1-9 0,-1 2 2 15,3-1 0-15,0 0-3 0,1 3 3 16,0-1-2-16,-2 3 2 0,1 1-3 0,2 1-3 16,-1 1-3-16,0 0 1 0,0 1-1 0,-1 3 0 0,1-1-2 15,0 3 1-15,3 0-1 0,-3 3-8 16,0 3 1-16,-3-1 2 0,-1 2-9 0,2 3-1 0,-4 0-4 15,0-2 6-15,-4 5-3 0,2-4 5 0,0-3-4 0,-1 2-4 16,1-5 4-16,-1 1 1 0,0-1 4 16,0-2 6-16,2 1-2 0,-1-2 0 0,1-2 3 0,0 0 5 15,0 0 1-15,0 0 3 0,7-15-4 16,-1 5 4-16,2-3-2 0,0 0-1 16,5-1 3-16,-2-1 0 0,2 5 0 0,0-5 1 0,1 0 0 15,-2 4-3-15,1 2-1 0,1 1 0 0,-3 0 0 0,-1 4-1 16,3-1-3-16,-3 3 1 0,0-1-3 15,-2 4 2-15,2 1-2 0,-3 1-5 0,0 2-3 16,-2 1-11-16,-2 3-1 0,-1 3-15 0,-2 1-20 16,-3 1-18-16,-3 4-25 0,-4 0-27 0,1 1-34 15,-1-1-27-15,0-4-219 0,0-3-439 0,0-1 194 16</inkml:trace>
  <inkml:trace contextRef="#ctx0" brushRef="#br0" timeOffset="85248.0639">12958 8501 268 0,'2'-9'292'0,"3"2"-22"0,-4 2-19 0,2 1-13 0,-2-2-20 0,1 3-18 15,-1-1-22-15,1 1-16 0,-1 1-21 16,-1 2-6-16,0 0-24 0,0 0-9 0,7 5-8 16,-4-1-15-16,0 5-5 0,0-1-13 0,1 5-16 15,-4 0-12-15,3 2-8 0,-2-2-16 0,1 1-7 16,-2-1-8-16,1-1-14 0,1 0-11 15,-1 0-6-15,0-5-9 0,2 0-4 0,-3-3 1 16,2 0 4-16,0 0 7 0,1-1 1 0,2-1 3 0,-1-1 12 0,0-1 13 16,2 0 8-16,-1-2 3 15,0 0 6-15,3-1 1 0,-1 0 1 0,0 0 1 16,1 0-3-16,0 0 1 0,1-1 0 0,-1 2 3 16,1 0-5-16,-1 0 0 0,1 1-3 0,-2 1-1 0,-2 0 0 15,1 1 3-15,0 0 1 0,-2 0 4 16,0 2-5-16,-1-2 2 0,-1 6 0 0,-2-1 1 0,-2-1-2 15,-2 4-1-15,-3 1-5 0,-3 0-5 16,-2 1-7-16,-4 1 0 0,-1 0 3 0,4-3-3 16,-1-3-1-16,1 0-5 0,0-1-6 0,3-1-4 0,1-1 1 0,1-1-6 15,1-1-13-15,1-1-10 16,2-1-18-16,0-1-16 0,1-2-15 0,3-2-10 0,1-3-7 0,5-2 8 16,1 0-1-16,7-4 2 15,0-2 10-15,2 2 20 0,-1 0 18 0,1-1 30 0,1 5 21 16,-5 1 23-16,2-3 19 0,-3 2 30 15,-1 1 25-15,2 3 19 0,-5 1 5 0,0 0 7 0,1 0 5 16,-3 5-10-16,-1-2-10 0,0 0-8 16,0 1-9-16,1 1 1 0,-5 1-1 0,7 4-4 0,-3-1-8 15,0 2-4-15,3 1-9 0,-3 1-3 0,-1 2-11 0,2 2-8 16,-1-4-12-16,0 1-13 16,0-1-13-16,1 2-20 0,0-3-20 0,3 0-15 0,2 2-13 15,-1-3-7-15,3-2-4 0,2 0-1 16,2-6 0-16,-1 0 12 0,2 0 7 0,0-5 4 0,-1 1 22 15,0-3 18-15,-4 0 18 0,0-1 25 16,-2 0 20-16,2-5 18 0,-3 3 14 0,-2 1 14 0,-1-2 4 16,1-4 4-16,-3 4 5 0,-1 2-1 0,-3 1 4 0,0-2-7 15,0 4-13-15,0 2 5 16,-3-1-18-16,-1 3-7 0,1 0-9 0,-1 2-4 0,-3 0-10 0,1 1 11 16,-3 4-18-16,-1 1-8 0,-2 0-4 15,3 3-16-15,1-1 4 0,0 0-28 0,1 2-9 0,3 2-9 16,0-2-18-16,1 2-3 15,4-1-6-15,1 1-8 0,1-1-13 0,2 0-13 0,0 0-7 16,2-3 2-16,1 2 5 0,-1-2 14 16,1-1 8-16,1-2 2 0,-1-1 13 0,3 1 17 0,-4-2 11 15,2 1 17-15,-1-1 17 0,-1-1 14 0,0 0 5 0,-2 1 2 16,0-1 2-16,1 0-6 0,0-1-6 16,-1 2 1-16,2 0 3 0,0 0-2 0,2 4 0 15,2 3 0-15,0-2 0 0,0 5-3 0,1 1-11 16,2 5-11-16,-2 0-1 0,0 6-9 0,-1 0-14 0,-1-1-10 15,0 4-8-15,-2 0-10 16,-2 0-11-16,1 9-10 0,-3-8-11 0,-1-1 3 0,-3 1-7 16,0-2 13-16,-3-1 8 0,3-1 7 0,-4-2 1 0,-2-6 20 0,2-1 17 15,-2-1 14-15,-1-2 18 16,0-1 13-16,0-2 13 0,-4 0 14 0,1 0 7 0,0-3 4 16,-3-2 10-16,2 0 4 0,-1-2-4 15,-1-2-1-15,-1 1-4 0,0-5-4 16,1-2-1-16,-1-1-4 0,3 0-4 0,-3-5-3 0,1-1-4 15,0-1-6-15,4-2-5 0,1-1-10 0,1-2-8 0,4-3-10 16,1 2-12-16,0-2-18 0,5-1-7 0,1-9-16 16,1 8 2-16,7-7-9 15,-2 7 6-15,4-5 3 0,3 0 10 0,-1 9 1 0,-1 0 19 16,2 1 8-16,-1 2 8 0,0 0 18 0,1 0 11 16,-1 3 17-16,-4 0 9 0,1 1 13 0,1 2 10 15,-4 1 14-15,-3 2 15 0,0 0 4 0,-1 2 6 16,-3-1 3-16,1 5-3 0,-1-1-16 0,-2 1-7 0,2 2-4 15,-2-1-12-15,1 0-7 0,0 1-14 16,-2 2-11-16,2-2-7 0,-2 2-9 0,0 0 7 16,0 0-7-16,-7 10-4 0,4-4-9 0,0 2-16 0,-1 4-9 0,3 0-5 15,-2 0-12-15,0 0-7 16,3 2-6-16,0-2-10 0,0 1-3 0,3-1-15 0,-2-3-10 16,5 2-10-16,-2-2-8 0,2-3 4 15,1 1-9-15,0-2-2 0,1-1 4 0,1-4 15 0,0 2-5 16,0-4 11-16,2 1 26 0,2-4 11 15,-2-2 17-15,-1 0 21 0,0-3 19 0,0 0 21 16,-2-1 13-16,-1 0 13 0,0-2 20 0,-1 1 9 16,-2 0-1-16,2 1 4 0,-3 2 16 0,-2 1-20 0,2 1 2 15,-2-1 3-15,-1 4-11 0,3-1-9 0,-3 1-9 0,1 1-6 16,-1 3 3-16,0-2-15 16,0 2-6-16,0 0-7 0,0 0-7 0,-4 9-10 0,3-4-8 0,1 1-9 15,1 1-11-15,1 1-15 0,-1 1-11 0,3 2-13 16,0-4-10-16,1 0-9 0,2 0-6 15,1-2-6-15,-1-1-4 0,2 0 1 0,0-2 13 16,1-1 7-16,0-1 7 0,0 0 10 0,-1-3 13 16,-1-1 22-16,-1 0 18 0,0-2 16 0,0 0 4 0,0-2 19 15,-4-2 12-15,4 1 7 0,-7 0 7 16,3-1 6-16,0 1 9 0,-2-1-8 0,-2 2-6 16,-2 0-8-16,3-1-5 0,0 2-9 15,-6-1-3-15,2 1-6 0,0 0-2 0,-2 3-4 0,2 1-7 0,1-1-4 16,-3 2-2-16,2 1-13 0,1-1-17 15,1 0-21-15,2 2-20 0,-5-3-16 16,5 3 2-16,0 0-5 0,0 0-2 0,0 0 0 0,0 0-7 0,16-1 6 16,-6-1 3-16,1 2 13 15,-1-1 1-15,-3 0 11 0,3 0 19 0,-3 0 20 0,0 0 19 0,-2 1 21 16,1-1 12-16,-3 0 6 0,-3 1 4 16,7 0 1-16,-7 0 2 0,4-2 8 0,-4 2-14 0,0 0-2 15,6 2-6-15,-6-2-1 0,0 0-9 16,0 0-6-16,4 3-1 0,-4-3 1 0,0 0-5 15,1 4-8-15,1 1-19 0,2-3-18 16,-1 0-16-16,3 0-19 0,1 3-20 0,2-3-18 0,0-1-14 16,2-1-5-16,3-2 6 0,-1-2-1 15,1 1 12-15,3-4 18 0,-3 0 25 0,-1 0 31 0,-2 0 28 16,0 0 32-16,-4 1 32 0,0 0 23 0,-1 1 17 0,-2 0-3 16,0 1 9-16,-1 0 5 0,-1 0-1 15,0 1 0-15,1 2-10 0,-3-1-5 0,3 0-17 16,-3 2 9-16,0-4-13 0,0 4-14 0,0 0 1 15,4-1-18-15,-4 1 0 0,0 0-11 0,0 0-5 0,0 0-2 16,0 0-11-16,0 0-19 16,-5 12-11-16,3-8-28 0,-1 3-16 0,2 0-26 0,-3 2-28 15,1 0-26-15,-1 3-36 0,1-1-53 0,0 1-49 0,-4 1-291 0,1 1-605 16,-1-2 268-16</inkml:trace>
  <inkml:trace contextRef="#ctx0" brushRef="#br0" timeOffset="85414.7926">14310 8254 3369 0,'0'-6'-8'0,"0"-1"6"0,0 0-2 0,-3 2-23 16,3 1-18-16,0-1-16 15,-1 1-17-15,-2 1-25 0,3 3-25 0,0-2-35 0,0 2-39 16,-3-2-223-16,3 2-461 0,0 0 205 15</inkml:trace>
  <inkml:trace contextRef="#ctx0" brushRef="#br0" timeOffset="87190.2344">10916 9244 106 0,'-3'-2'256'0,"1"0"-25"0,0 0-28 0,1-1-18 0,-1 1-17 16,2 2-20-16,-2-4-15 0,2 4-13 0,0 0-10 0,0 0-13 16,2-2-10-16,4 2-6 0,1-3-10 0,4 2-10 15,3 0-18-15,2-1-13 0,7 1-18 0,0-4-18 16,1 0-24-16,0 0-22 15,0 0-20-15,2 0-21 0,-4 0-18 0,0 0-32 0,-1-2-130 0,-8 3-295 16,-3 2 130-16</inkml:trace>
  <inkml:trace contextRef="#ctx0" brushRef="#br0" timeOffset="87384.3233">10878 9332 177 0,'-3'2'222'15,"0"0"-19"-15,-1-1-23 0,4-1-17 0,0 0-12 16,0 0-19-16,0 0-9 0,0 0-13 0,17-5-13 0,-3 0-6 16,6 0-11-16,4-5-10 0,2 0-12 0,11-4-15 0,-10 4-13 15,1-1-21-15,6-5-14 16,0-3-29-16,-9 6-10 0,-3 0-16 0,1-2-33 0,-4 1-28 16,-5-2-143-16,-2 0-286 0,-6 3 127 15</inkml:trace>
  <inkml:trace contextRef="#ctx0" brushRef="#br0" timeOffset="87555.5089">11076 9019 146 0,'-20'-4'214'0,"4"0"-7"0,5 4-13 16,1-2-15-16,2 0-21 0,3 1-18 0,-1 1-14 15,2 0-17-15,4 0-5 0,0 0-10 0,-4 5-12 0,6 0-8 0,1 1-6 16,7 1-9-16,0 3-5 0,6 5-3 16,1 0-5-16,1 2-6 0,1 3-1 15,5 10-5-15,-6 3-14 0,-4 0-14 0,-4 5-19 16,-6 3-25-16,-6 3-13 0,-11 21-14 0,-9-5-30 0,-6 0-11 15,-10-4-27-15,-10-2-158 0,-3-4-314 16,-5-6 138-16</inkml:trace>
  <inkml:trace contextRef="#ctx0" brushRef="#br0" timeOffset="90955.7344">2389 7249 111 0,'-4'0'185'0,"4"0"-20"0,-1-4-15 0,1 4-10 16,0 0-16-16,0 0-16 0,0 0-8 0,0 0-12 16,0 0-5-16,0 0-6 0,0 0-1 0,0 8-10 15,1-4-2-15,1 0-9 0,0 2-6 0,-2 1 1 0,3 1-4 16,1-1-2-16,-4 2 1 0,3 0-3 15,-2 0-2-15,1 2-5 0,-1 0 0 0,-1-2-5 16,3 2 2-16,-2 0-3 0,-1-4 4 16,2 3 1-16,-2-2 0 0,1-1-4 0,-1-3-2 0,0 2 2 0,0-1 1 15,0-1-2-15,0-1 1 0,0-2 3 0,0-1 1 16,0 6 5-16,2-4 0 0,-2-2-1 16,0 0 4-16,0 4 6 0,0-4 3 0,1 2-1 0,-1-2-5 15,0 0-1-15,0 0-6 0,9-11-2 16,-1 0-4-16,3-4-4 0,6-1-3 0,2-5 15 0,11-6-2 15,7-3-9-15,15-13-3 0,3-2 0 16,0 0-4-16,-1 3-6 0,3-1-5 0,-1 3-7 0,0 1 3 16,1 2-1-16,-18 10 2 0,3 3-5 0,-3 1 0 15,-4 2 6-15,-10 7-7 0,-2 1 4 0,-6 1 4 16,-3 7 2-16,-7-1 5 0,3 2 1 0,-3 1-2 16,-4 1-1-16,1-2 3 0,2 3-8 15,-5-1 1-15,-1 2-3 0,6-2 4 0,-6 2-5 0,0 0 0 16,0 0 1-16,0 0-1 0,-6 9-2 15,1-5-10-15,-2 1-11 0,-3 4-15 0,-2-3-31 0,2 2-27 16,-2 0-35-16,1-1-42 0,1 1-45 16,-2-1-240-16,0 2-488 0,0-4 216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5:32:33.280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C00000"/>
    </inkml:brush>
    <inkml:brush xml:id="br2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13158 2130 19 0,'0'0'135'0,"0"0"-4"0,0 0-15 16,0 0 6-16,0 0-20 0,0 0 4 0,0 0-12 15,0 0 1-15,0 0-11 0,0 0 0 0,0 0-7 0,0 0 5 16,0 0-3-16,0 0-3 16,0 0 3-16,0 0-9 0,0 0 0 0,0 0-3 0,0 0 2 15,0 0-2-15,0 0-5 0,0 0 0 0,0 0 0 16,0 0-5-16,0 0-4 0,0-6 4 0,0 6-13 0,0 0-5 16,0 0 1-16,0 0-6 0,0 0-5 0,0 0 1 15,0 0-7-15,0 0-2 0,0 0 0 0,0 0-2 16,0 0-2-16,0 0-1 0,0 0-2 0,0 0-4 15,0 0 8-15,0 0-8 0,0 0-1 16,0 0-3-16,0 0 4 0,0 0-1 0,0 0 2 16,0 0 1-16,0 0 1 0,0 0-3 0,0 0 3 15,0 0-1-15,0 0-1 0,0 0 4 0,0 0-3 16,0 0 1-16,0 0-4 0,0 0 3 0,0 0-1 16,0 0 1-16,0 0-2 0,0 0-4 0,0 0 2 0,0 0-1 15,0 0 0-15,0 8 5 0,0-8-4 0,0 0-7 16,1 3 2-16,-1-3 2 0,0 0-5 0,0 2 3 15,0-2-3-15,0 0 4 0,0 0-4 0,-1 4 6 16,1-4 1-16,3 4 3 16,-3-4 5-16,-2 5 2 0,4-3-3 0,-2-2 0 15,0 5-2-15,-2-3 0 0,2-2 1 0,-1 6 2 0,1-5 1 16,0-1-6-16,0 5 1 0,0-5 2 0,1 4-5 16,-2 0 1-16,1-4-3 0,1 3 5 0,-1 0-3 0,0 0-4 15,0-3 3-15,-1 5-2 0,1-5-1 0,0 2 1 16,0 2 1-16,0-4-3 0,0 0 0 0,0 5-3 15,0-3 8-15,1 0-6 0,-1-2 11 0,-1 5-11 16,1-2 1-16,0-3-1 0,1 4 1 0,-2-1 1 16,1-3 2-16,0 6 2 0,0-4-10 0,1 0 4 15,-1-2-2-15,0 7 0 16,0-5 0-16,2 1-1 0,-2 0 3 0,0 0 1 16,0 0-3-16,0 0 4 0,0-3-5 0,1 6 4 15,-1-3-1-15,0 0-3 0,0 1 3 0,0-2-3 16,0-2-1-16,3 4 0 0,-3 0 5 0,0-1-2 15,1 1 3-15,-1-1-7 0,2-2 3 0,-4 3 2 16,4 0 0-16,-1 0-1 0,-1-3-1 0,2 3 1 0,-2 0 2 16,1 1 0-16,-1-3-5 0,0 1 6 0,0 0-1 15,3 0-1-15,-3 1-2 0,0-2 1 0,0-2 0 16,0 5 0-16,1-2 0 0,-1-3 1 0,0 4-3 16,0 0 4-16,0-4-4 0,3 4 1 0,-3-3 8 15,0-1-8-15,0 5 1 0,0-3 2 0,0-2-6 16,0 4 4-16,2-1-1 0,-1 0 3 0,-1-1-5 0,2 1 4 15,-1 0-1-15,-1 0-1 0,1-1 0 0,-1-2 0 16,3 5 0-16,-3-3 0 0,2 1 2 0,-2-1 3 16,0-2-5-16,1 4 1 0,1-2-1 0,-2-2 3 15,1 4-3-15,-1-4 0 0,0 3 3 0,0-3-4 16,1 5 2-16,-1-5-4 0,0 0 2 0,0 3-1 16,0-2 4-16,0-1-4 0,0 0 2 0,2 5 0 15,-1-3 0-15,-1-2 3 16,1 2-5-16,-1-2 3 0,0 0-3 0,1 3 3 15,-1-3-3-15,1 4 1 0,-1-4-2 0,1 2 3 16,-1-2 1-16,2 4 3 0,-1-3-1 0,-1-1-6 16,0 6 5-16,0-6 1 0,0 3-2 0,0-3-2 15,0 3-1-15,2 1 2 0,-2-2 3 0,0-2-4 16,1 4 2-16,-1-4 0 0,1 5 0 0,0-1-2 0,0-2-3 16,-1 1 2-16,1 1 4 0,-1-1 5 0,2 1-5 15,-2 0 0-15,2-1-1 0,-3 0 1 0,1 0 1 16,0 1 1-16,1-1-5 0,0 1 5 0,-1-1 1 15,1 0-4-15,0 1 4 0,-1 1-5 0,1-3 4 16,0 2-6-16,-1-1 9 0,1 2 0 0,-1-3-3 16,1 4 4-16,-1-5-1 0,0 3-1 0,1 0 1 0,-1 0-1 15,0-1 1-15,1 2-4 0,-1-1 5 0,1-1-5 16,-1 1 8-16,-1 0 2 16,1-1-5-16,-1 2 3 0,1-2-1 0,0 2 0 15,0 0-3-15,-1-2-1 0,1 2 0 0,0-2-1 16,-1 1-2-16,1 3 0 0,0-4-2 0,-1 0 10 15,0 4-8-15,0-5 4 0,2 3-6 0,-2-1 7 16,1 1-7-16,0 0 0 0,-1 0 5 0,1-1-5 16,0 0 11-16,0 4-7 0,0-3-3 0,-1-1 4 15,2 0-7-15,-1 1 4 0,-1 0-2 0,1 1 4 16,-1-1 0-16,1 2 3 0,-1-2 1 0,0 1-5 16,-1 2 3-16,1 0 0 0,0 0-5 0,-1 0-1 15,1-1 5-15,-1 2-2 0,0 1 0 0,0-1-5 0,-1 1 7 16,0-1-2-16,2 1 1 0,-1-1 0 0,0 3-1 15,0-3 0-15,2 0 3 0,-3 4-1 0,2-3 6 16,-2 2 11-16,2-4-14 0,-1 3 8 0,2 0-11 16,0 1 0-16,-3-1-1 0,2 2 0 0,1-4 2 15,0 3-3-15,-1-2 0 0,1-1 6 0,-2 1-9 16,2 0 5-16,0 0-6 0,0-1 4 16,0 3-2-16,0-1 3 0,0-2 0 0,0 0-3 15,0 0 2-15,0 2-4 0,0-1 5 0,-1 0-2 16,-1-1-1-16,2-2 4 0,2 5 2 0,-4-5-5 0,4 3-3 15,-4-2 12-15,2 0-9 0,0 1 2 0,0-1 0 16,0-1-2-16,0 2 9 0,0-1-9 0,0-1-2 16,0 2 4-16,0-2-7 0,0 1 3 0,2 0 1 15,-1 0 0-15,-1 0-4 0,2 0 7 0,-2-1 0 16,1 2-3-16,2-1-3 0,-2-1 1 0,-1 2-3 16,2 1 0-16,-1 2 2 0,-1-5 0 0,0 2 6 15,2 1 9-15,-1 2-13 0,-1-3 1 0,1 4 1 16,-1-3-1-16,0 2-2 0,0-2 3 0,0 2-1 15,0-3 2-15,0 3 2 0,0-2-3 0,-1 2 5 16,2 1-6-16,-1-2-3 0,0 1 6 16,0 1-3-16,-1-2 6 0,2 0-2 0,-2 2-4 15,1 0 7-15,0-1-6 0,1 0 0 0,-1 1 12 16,0 0-11-16,0 0 2 0,0-1 3 0,0 3-4 16,0-2-1-16,0 0 0 0,0 0 5 0,0 2-4 15,0-1 1-15,-1-2-3 0,1 2 1 0,0 1-4 16,0-1 6-16,-1-1-5 0,-1 2 2 0,2 0 5 15,0-1-3-15,2 4-3 0,-2-3-2 0,0-1 2 0,0 6 1 16,0 1 2-16,1-6-4 0,0 5 2 0,-1-1-4 16,0 2 1-16,2-1 4 0,-4 0 3 0,2 0 0 15,2 1-8-15,-1-1 5 0,1 0 2 0,-1 1-1 16,0-2 2-16,0 3-4 0,-1-1-1 0,1 0 1 16,-1-1 1-16,0 1-1 0,1-1 1 15,3 2 0-15,-3-1-6 0,-1 1 5 0,2-3 2 0,-2 3 0 16,1-2-2-16,1 1-2 0,-2 1-2 0,2 0 4 15,0-2-2-15,-1 2 6 0,1 2-7 0,0-1 10 16,-1 0-6-16,0 2-1 0,1-1 1 0,-1 0-7 16,1 2 11-16,0-3-7 15,-1 2 1-15,0 1-4 0,1-2 3 0,0 1 4 16,-2 0-2-16,1-1-2 0,-1 0 2 0,2 2-1 16,-1-2 1-16,-1 0 0 0,0-1 0 0,2 1 0 0,-1 2-2 15,0-1 4-15,0 1-8 0,0-1 9 0,0 2 0 16,0-2-4-16,-1 1 3 0,-1-1-3 0,3 2 1 15,-2-1-2-15,-1 1-2 0,0-2 1 0,2 1-4 16,0 0 4-16,-1 2 5 0,-1-4-2 0,2 2-6 16,0-2 1-16,-1 1 4 0,0 0 1 0,0 0-5 15,1-1-3-15,-1-1 5 0,0 2 2 0,2 1 3 16,-1-1-1-16,-1-1-12 0,-1 0 12 0,1 2-4 16,-2-1 1-16,3 1 1 15,-1 0-3-15,0 0-1 0,0 0-2 0,0 0 4 0,-1 1 1 16,2-1 4-16,-1 1-4 0,0-2 2 0,0 1-3 15,0-1-4-15,0 1 10 0,0-1-6 0,0 0-2 16,0 1 5-16,0-2-2 0,1 10 4 0,0-8-3 0,-1-2 1 16,1 2 0-16,1 1-2 0,-1 0-3 0,0-1 5 15,-1 1 1-15,2-1-5 0,-1 0 7 0,1 9-4 16,0-9 4-16,0 0-6 0,-2 0 4 0,1 1 1 16,-1-1-3-16,1-1 7 0,-2 2-5 0,0-1 2 15,3 9-9-15,-1-10 4 0,0 0 0 0,0 11 9 16,2-10-10-16,-3-1 12 0,-1 2-12 0,1-1 6 15,-2 1 0-15,4 8-7 0,-2-8 9 0,0-1-3 16,1 10-4-16,-1-9 4 0,-1-2-4 0,2 4-3 16,0-3 7-16,0 0-4 0,0 0 1 15,0 0-2-15,0 1 0 0,3-2 1 0,-4 2 0 16,0-1 6-16,1 8-4 0,-2-8 2 0,3 0-6 16,-3 0 17-16,1 0-17 0,1 1 0 0,-1 0 2 15,1-1-2-15,0 1-5 0,-2 0 6 0,1 0 6 16,-1 0-3-16,1-1-8 0,-1-2 9 0,3 2 3 15,-2 1-4-15,0-2-1 0,1-2 0 0,-1 2 10 16,1-1-6-16,-1 2-1 0,2 1-3 0,-2 0 4 16,3-2-4-16,-3 2 0 0,1-1 15 0,0-1-15 15,2 2-5-15,-3 0 7 0,2 0 6 0,-1 0-7 0,2-1-4 16,-3 2 0-16,3 5-2 0,-5-7 6 16,4 0-7-16,-2 1 7 0,0 0-1 0,1-1-2 15,1 0 0-15,2-1 1 0,-5 2 0 0,1 1 2 16,1-3-7-16,0 1 2 0,2 10 6 0,0-10-5 15,-3 2-1-15,1-2 6 0,1 10-1 0,2-1 9 16,-2-9-11-16,2 8-2 0,-3-8 4 0,-1 1-3 0,0 0 3 16,2 0-1-16,2 7-9 0,-4-7 6 0,0-2-2 15,0 9 5-15,4 1 10 0,-2-9-9 0,-1 10 2 16,-1-10 4-16,3 1-12 0,-2 0 6 0,-1 9-3 16,0-2 6-16,3-7 3 0,-3 6-7 0,2 4-2 15,-2-11 3-15,1 8 2 0,-1-7-2 0,2 7 3 16,-2-9-2-16,0 3-2 0,0-1-6 15,1 7 5-15,-1-8 2 0,1 10-2 0,-1-11 3 16,0 1 1-16,0 1-5 0,0 7 3 0,0-6 1 16,0-2-3-16,2 1-3 0,-1 8 6 0,1-8-3 15,-3 0-2-15,3 0-1 0,-1-2 17 0,2 2-3 16,0 10-11-16,-1-13-7 0,0 3 4 0,1-4-1 16,0 4-2-16,-1 0 4 0,1-2-1 0,-1-1 2 15,-2 2-2-15,3 9 2 0,-1-10 1 0,2 10 0 16,-2-10-9-16,0 1 7 0,0 0-1 0,-1-2-2 0,-1 3 10 15,2 8-8-15,-3-10 8 0,0-1-7 0,2 1 2 16,1 1-4-16,-4-1 1 0,3-4 0 0,0 2 0 16,1 1-4-16,-2-1 4 0,1-1 1 0,3-1 5 15,-5 1-6-15,2 2 1 0,1-1 4 16,-1 1 0-16,1-2-3 0,-1-2 0 0,1 4 0 16,0-2-2-16,0 1-1 0,0-2 3 0,1 1-2 15,-1-1 12-15,-1 1-14 0,1-2 1 0,0 3 10 16,1-2-13-16,-2-1 5 0,-1 0-2 0,2 2 0 15,-2-2 1-15,1 0-1 0,-1 0 5 0,0 0-3 16,1-2-5-16,-1-4 10 0,2 6 1 0,-4-1-5 16,4 0-1-16,-2 1 0 0,0-5 0 0,0 3 0 15,0-3-5-15,0-1 4 0,3 4 5 0,-3 2-11 16,0-1 10-16,-2-4-8 0,2 0 7 0,-1 0-6 16,1-2-2-16,0 2 6 0,3-1 2 0,-3 5 0 15,0-1 3-15,0-2-3 0,1-2-5 0,-1 5 4 16,1-6-2-16,1 6 5 0,-2-5-2 0,2 2 5 0,-4-2-10 15,2 5 7-15,0-4-3 0,-2 0-1 0,4-1 3 16,-2 0-11-16,-2 1 8 0,1-1-1 0,1 0 0 16,-1 1 1-16,1 0-2 15,0-1-5-15,-3 0 7 0,1-1 3 0,2 4 2 0,0 1-5 0,-2 1 1 16,0-4 0-16,3-2 4 16,-1 2-4-16,-1-1 3 0,3 4 2 0,-1-1-9 15,-1-4 2-15,0 0 5 0,0 0-2 0,-1 1-1 0,2 0 2 16,-1-2-2-16,1 3-1 0,-1-1-3 0,2 1 4 15,-2-3 1-15,3 1 3 0,-5 1-9 0,4-2 1 16,-2 2-1-16,0-2 5 0,0-3-3 0,2 1 0 16,-2 0 18-16,0-1-15 0,2-1-6 0,-2 0 4 15,0 0 0-15,0 0 0 0,0 1 3 0,3-3 10 16,-2 1-6-16,-1-2 1 0,0 1-9 0,0 0-2 16,2-3 8-16,-2 2 0 0,-2-1-9 0,4 0 6 15,-1-1-2-15,-1-1 2 0,0 0 10 0,0-2-9 16,0 0 1-16,0 5 3 0,0-5 0 0,0 0-7 15,0 4 5-15,0-4 7 0,0 0-5 0,0 0 0 16,0 0-4-16,0 1 7 0,0-1 0 0,0 0-8 16,0 0 16-16,0 0-9 0,0 0-7 0,0 0 7 0,0 0-4 15,0 0 0-15,3-7 0 16,-3 7 1-16,0-4-1 0,0 4-5 0,0-3 8 16,0 3 8-16,3-3-18 0,-3 3 2 0,0 0-2 15,0 0 3-15,0-3-7 0,0 3-7 0,0 0-25 16,0 0-25-16,0 0-25 0,0 0-43 0,0-3-39 15,0 3-65-15,0 0-67 0,0 0-284 0,-2-3-636 0,2 3 281 16</inkml:trace>
  <inkml:trace contextRef="#ctx0" brushRef="#br0" timeOffset="15752.5702">13206 2110 6 0,'0'0'52'0,"0"0"1"16,0 0 2-16,0 0-13 15,0 0 4-15,0 0 1 0,0 0-11 0,0 0 2 0,0 0-2 16,0 0 7-16,0 0 1 0,0 0-3 0,0 0-3 15,0 0 4-15,0 0 1 0,0 0 1 0,0 0 2 16,0 0 1-16,-1 1 6 0,1-1-3 0,0 0-1 0,0 0-5 16,0 0 7-16,0 0-4 0,0 0 3 0,0 0-6 15,0 0 6-15,0 0-3 0,0 0-5 0,0 0-5 16,0 0-1-16,0 0 1 16,0 0-1-16,0 0 1 0,0 0-1 0,0 0-12 0,0 0 4 15,0 0-1-15,0 0-1 0,0 0-4 0,0 0 1 16,0 0-2-16,0 0-1 0,0 0-2 15,0 0-7-15,0 0 3 0,0 0-1 0,0 0 2 0,0 0 3 16,0 0-14-16,0 0 12 0,0 0-1 0,0 0-3 16,0 0 0-16,0 0-1 0,0 0-3 0,0 0 2 15,10-4-6-15,-10 4 6 0,0 0-5 0,0 0 3 16,3-1-6-16,-3 1 4 0,0 0 2 0,4 0 3 16,-4 0-5-16,0 0 0 0,0 0 5 0,6-2-8 15,-6 2 4-15,3 0-4 0,-3 0 3 0,0 0-2 0,7-1-4 16,-7 1 3-16,0 0 1 0,4 0 1 0,-4 0-3 15,0 0 2-15,5 0-2 0,-5 0-4 0,0 0 8 16,6-2-2-16,-6 2 0 0,3-1-2 0,-3 1 2 16,0 0 0-16,0 0 2 15,6-2-4-15,-6 2 2 0,0 0 3 0,0 0-1 16,0 0 0-16,0 0-2 0,0 0 6 0,5 0-7 0,-5 0-2 16,0 0 1-16,0 0 2 0,0 0-3 0,0 0 0 15,0 0 5-15,0 0-2 16,0 0-6-16,4-1 4 0,-4 1 0 0,0 0-3 0,0 0 4 15,0 0-6-15,5-2 5 0,-2 2-2 0,-3 0 0 0,0 0 0 16,7-1-2-16,-2 1 3 0,-2-2-2 0,-3 2 3 16,7-1-3-16,-2 1 2 0,-1-1-1 0,2 0 2 15,-6 1-2-15,8-2 3 0,-5 1-5 0,1 0-1 0,2-2 5 16,-6 3-2-16,9 3 6 0,-5-6-9 0,-4 3 4 16,10 0-2-16,-6 0 4 0,-4 0-5 0,8 0 7 15,-5-1-6-15,2 1 0 0,0 0 4 0,-1-2-3 16,-4 2 0-16,8 0 3 0,-8 0-2 0,7 0-3 15,-3 0 5-15,-4 0-4 0,7-2-1 0,-2 2 4 16,1-1 5-16,-6 1-6 16,7 0-5-16,-2-1 2 0,-1 0 0 0,-4 1 3 15,6 0 0-15,-6 0-7 0,7-1 8 0,-7 1-5 16,7-1 3-16,-4-1 2 0,-3 2-3 0,7 0-5 16,-7 0 9-16,6-1-6 0,-6 1 6 0,7 0-5 15,-4 0 1-15,-3 0-2 0,5 0 6 0,-5 0-1 0,7 0-1 16,-7 0-1-16,6 0-1 0,-6 0 4 0,9 0-6 15,-9 0 4-15,7 0 1 0,-3-1-4 16,-4 1-1-16,5 0 2 0,-5 0 1 0,6 0 1 16,-6 0 3-16,8 0-7 0,-8 0 5 0,6 0-1 15,-6 0-4-15,7-2 5 0,-7 2 1 0,7 0-3 16,-3 0 3-16,-4 0 0 0,7 0 0 0,-2 0-4 16,-5 0-1-16,5-1 4 0,-2 0-5 0,-3 1 6 0,7-1-9 15,-7 1 6-15,7-1 0 0,-1 1-1 0,-6 0-2 16,4 0 5-16,-4 0-5 0,6-2 3 0,-6 2 1 15,5 0 0-15,-2-1-4 0,-3 1 4 0,0 0-1 16,7 0 2-16,-7 0-1 0,7-2-10 0,-7 2 15 16,3 0-9-16,-3 0 2 0,4-1 2 0,-4 1-5 15,0 0 5-15,7 0-3 0,-7 0 3 0,6 1-4 0,-6-1 0 16,0 0 3-16,4-1 0 0,-4 1-1 0,7 1 5 16,-7-1-11-16,7 0 9 0,-7 0-1 15,7-1-5-15,-4 2 11 0,-3-1-11 16,8 0 2-16,-8 0 4 0,8 0-1 15,-4 0-1-15,-4 0 0 0,7 0-3 0,-7 0 3 0,4-2-5 16,-4 2 4-16,0 0 4 0,6 0-4 16,-6 0 0-16,0 0-1 0,0 0 0 0,5-1 1 0,-5 1-3 15,0 0 4-15,0 0-2 0,0 0-2 0,3-1-7 16,-3 1 8-16,0 0-4 0,0 0-3 0,0 0 2 16,0 0-26-16,0 0 4 0,0 0-13 0,0 0-5 15,0 0-3-15,-11-4-16 0,7 3-26 0,4 1 2 16,-8-2-5-16,2 1-18 0,-2 0 1 0,0 0 3 15,1-1-85-15,-1 2-211 0,-4 0 93 0</inkml:trace>
  <inkml:trace contextRef="#ctx0" brushRef="#br0" timeOffset="19118.4693">13262 2093 15 0,'0'0'32'0,"-4"2"2"0,4-2-4 15,-4 0 3-15,4 0 0 0,-4 2-2 16,4-2-4-16,-4 0-1 0,4 0 3 0,0 0 3 0,0 0-4 15,-8 0-4-15,8 0 8 0,0 0-5 0,0 0 7 16,-5 0-1-16,5 0-1 0,0 0 2 0,0 0 4 16,-5 0 2-16,5 0 10 0,0 0-12 0,0 0 18 15,-6-2-25-15,6 2 8 0,0 0-7 0,-4 2 2 16,4-2-7-16,0 0 17 0,0 0-17 0,-6 0-4 16,6 0-2-16,0 0 2 0,-6 0-6 0,6 0 4 15,-5 1 1-15,5-1 3 0,-5 1-14 0,5-1 8 16,0 0 3-16,-7-1-4 0,7 1 2 0,-7 1-14 0,7-1 11 15,-6-1-5-15,6 1-2 16,-7 0-2-16,7 0 6 0,0 0-12 0,-8 0 9 16,8 0-4-16,-6 0 7 0,6 0 0 0,-6-1 7 15,6 1 6-15,-4 0 5 0,4 0-8 0,0 0 9 16,-6 0 1-16,6 0-5 0,0 0 2 0,-4-2 4 16,4 2-2-16,0 0 0 0,-3-1 1 0,3 1-1 15,0 0 1-15,0 0-5 0,0 0-5 0,0 0 0 16,0 0-2-16,0 0 1 0,0 0-3 0,0 0 0 15,0 0 0-15,0-4-1 0,0 4 0 0,0 0 1 16,0 0-3-16,0 0-2 0,0 0-2 0,0 0 0 16,0 0 0-16,0 0-2 0,0 0-3 0,0 0-1 15,0 0 3-15,0 0-7 0,0 0 0 0,0 0 2 0,0 0-2 16,0 0-2-16,0 0 5 0,0 0-5 0,0 0 0 16,0 0-3-16,0 0 4 0,0 0 3 15,0 0-5-15,0 0 1 0,0 0-4 0,0 0 6 16,9-1-2-16,-9 1 3 0,0 0-3 0,10 0 1 15,-6-1 1-15,-1 0 2 0,-3 1-3 0,11-1 2 16,-5-3-5-16,-2 4 2 0,5-1-9 0,-3 1 7 0,3-2 4 16,-2 2 3-16,1 0-9 0,0 0 3 0,-2 0-1 15,1 0 4-15,2 0-3 0,-1 0 4 0,0 0-4 16,0 0 2-16,0 0-4 0,1 2 3 0,-4-2-5 16,1 1 7-16,3-1-2 15,-1 0 0-15,-1 0-6 0,2 0 5 0,-1 0 3 0,1 0-1 16,-4 0 2-16,3 0 4 0,0 0-11 0,-2-1 3 15,0 1-3-15,3 0 6 0,-1-2-6 0,0 2 2 0,0 0-4 16,-1-1 8-16,-1 1-3 0,2 0-1 0,-3 0 1 16,1-1-3-16,-2 2 1 15,2-2-4-15,-6 1 5 0,11 0 5 0,-2 0-1 16,-1-1-3-16,-1 1 0 0,2 1 0 0,-1-1 3 16,1 0-3-16,1-1 0 0,1 0-2 0,1 0 3 15,2 0 3-15,-1 1 1 0,1 0-8 0,0-1 2 0,2-1 1 16,-2 1-4-16,0 2 6 0,0-1-5 0,0-1 5 15,2 2-3-15,-2 1 4 0,0-2-5 0,-2 2 3 16,1-1-5-16,3 0 6 0,-7-1-2 0,3 1 4 16,-2-1-8-16,2 0 2 0,1 0 2 0,1 2 7 15,2-3-11-15,-2 1 7 0,0-1-1 0,0 1 4 16,0-1-7-16,1-1 5 0,1 1-4 16,1 0-2-16,-2 1 2 0,2 0 1 0,0-2-3 0,-1 2 2 15,-1-1 2-15,1 1-1 0,-1-1-1 0,1-1 0 16,-1 1-2-16,-1 0 1 0,2 0 2 0,2 0-3 15,-4 0 3-15,1-1-5 0,1 0 6 0,-2 2-3 16,0-1-1-16,0 1 1 0,-1-3 2 0,0 3 2 16,-1 0-2-16,-3-1 3 0,1 0-3 0,-1-1 2 15,4 1-4-15,1-2 0 0,-4 1 2 0,4 1 3 0,0 0-3 16,3-2-3-16,0 1 5 0,-3-1-4 0,4 3 4 16,2-3-6-16,-6 0 4 15,3 1 2-15,-3 1-4 0,2-1 1 0,1 0 0 16,2-1 3-16,-2 0-2 0,1 3 1 0,-5-2-1 15,1 1 0-15,4-3-1 0,-2 3 3 0,-1-1 0 16,1 1-6-16,-1 0 1 0,-1 0 1 0,1-1-2 0,-1 0 1 16,1 0 5-16,-1 2 23 0,0-1-5 0,3-2-1 15,-1 2 0-15,-2-1-5 0,1 2 0 0,1-2-3 16,-1 1 0-16,-1-2-2 0,3 3 2 16,-2-1-7-16,1 1 5 0,-2-2-1 0,2 2 4 0,-2-1-8 15,0 1 0-15,-1-1-7 0,-3 1 5 16,0-2 0-16,1 2-1 0,-1 0 1 0,0 0-1 0,1-2 2 15,-2 2-2-15,-1 0 0 0,1 0 0 0,-2 0 0 16,-1 0 4-16,2 0-5 0,-2 0 3 0,1-1-5 16,-1 1 4-16,0 0-1 0,-1 0 1 0,1-2-4 15,-1 2 3-15,1 0 1 0,-1-1 0 0,1 1-4 16,0-1 3-16,0 0 2 0,2-1 6 0,-2 1 6 16,0 0 3-16,4 1-6 15,-2-1 2-15,0-1-2 0,1-1 1 0,0 3-6 16,-1-1 3-16,1 0 0 0,-2 1-1 0,3-2-1 0,1 1 0 15,-1-1-3-15,-1 1 9 0,-1 0-8 0,2-1 0 16,1 1 0-16,-2 0-3 0,0 0 2 0,-1 1-1 16,0-2 1-16,-1 2-1 0,4-2 1 0,-4 2-2 15,0-2-1-15,0 1 1 0,-1 0 2 0,2-2 2 16,1 2-2-16,-2-2-2 0,0 3 0 0,0-2-1 16,2 0 0-16,-1-1 0 0,-1 2 3 0,2-1-2 15,-1 0 0-15,1 1-2 0,2 0 2 0,-3-1-3 16,1 2 2-16,-1-1 7 0,3 0-3 0,-1-1 1 15,0 2 0-15,3-1-2 0,1-1 0 0,-3 2-4 16,2-1 5-16,1 1-1 0,-1-1-1 16,0 1 1-16,0-1-2 0,1 0 0 0,-1 1-3 0,1 0 5 0,0 0-5 15,3 0 2-15,-3-2 0 0,2 1-1 0,-1 1 0 16,1 0-3-16,-1 0 1 0,2 0 1 0,5-1 2 16,1 1-3-16,-7 1 3 0,3-1-1 0,4 0 0 15,-6 1 3-15,4-1-4 0,-6 0-1 0,8-1 1 16,-3 2 1-16,1-1-1 15,0 2-5-15,0-4 4 0,0 1-1 0,3 1 1 16,-3 0 0-16,0 1 3 0,2-1-4 0,-2 2 0 16,1-2 1-16,1 0-2 0,-2 0 5 0,2 1-3 15,-2 0 5-15,1-1-3 0,2 0-4 0,0-1 5 16,0 0 0-16,-3 1-3 0,3-2 1 0,2 1 3 0,-1 0-4 16,0 1 1-16,3-2 2 0,-2 1 2 15,0-1-3-15,1-2-2 0,1 4 3 0,-1 0-4 0,1-2 1 16,-1 1 2-16,1-2 6 0,0 2-6 0,0-1-1 15,-1 0-3-15,1 0 7 0,1 1-5 0,-2 1 3 16,3-2 0-16,-2 0-5 0,-1 0 1 0,3 0 2 16,-1 0-1-16,0 2 4 0,0-1-2 0,0-1 0 15,11 0-2-15,-11 1 2 0,-1-1-2 0,1 0 2 16,2 2-3-16,-2-1 5 0,11-1-6 0,-2-1 2 16,-9 2 0-16,-1-1 0 0,2 1-2 0,0-2 2 15,9 0 2-15,-9 2-3 0,8-4-2 0,-8 5 5 16,9 0-3-16,-9 0 4 0,-1-2-3 0,12 1 3 15,-11 0-3-15,8 0 1 0,-7 0 1 0,8 1-3 16,-1-5 0-16,3 5 0 0,-3-1 0 0,-9 0 1 16,11-2-2-16,-2 3 2 0,-8-1 2 0,9 0-3 0,-1 1 1 15,-8 0 2-15,9-2-5 0,2 2 6 0,-5-5-3 16,3 5 2-16,1-1-4 0,-9 0 3 0,7 0-1 16,2 1 2-16,-1-1-5 15,-1 1 5-15,0-1-2 0,-7 0 0 0,8 2 0 0,0-1-1 0,0 0 0 16,-10-1 0-16,1 1-1 0,12 0 2 0,-3-2 3 15,2 2-3 1,-3-1 1-16,2 4 0 0,-9-5-1 0,9 2 2 16,0-1-1-16,1 1 2 0,-3-1 0 0,3 1-2 0,-3-1 1 0,-7 1-3 15,7-1 2-15,0 2-4 0,-8-2 1 0,7 1 2 16,-7-1-2-16,1 0 4 0,7 0-1 0,-9 1 0 16,1 0-1-16,11-3-2 0,0 2 5 0,-1-1-3 15,-12 2-3-15,13-1 4 0,-2 1 1 16,0-2-1-16,-1 2 2 0,2-2-3 0,-12 3 1 15,3-2-1-15,-1 1 4 0,9-3-3 0,-9 2 0 16,9 0-3-16,-9-1 3 0,9 2-1 0,-1-2 2 0,-10 0-4 16,3 1 5-16,10 1-5 0,-1 0 8 15,-2-3-6-15,2 3 4 0,-2-3-6 0,-8 4 4 16,9-4-2-16,-1 5 2 0,-8-2-1 0,11 0 0 0,-2 0 1 16,-1-2-1-16,2 2-1 0,-13-1 0 0,11 1 3 15,-10 0-4-15,2-1 4 0,-1 1-3 0,0-2 2 16,11 2-2-16,-10 0 0 0,0 1 3 0,8-3 0 15,-8 2 2-15,10 0-2 0,-12 0 0 0,-1-4-1 16,0 6-1-16,3-4 0 16,-3 1 3-16,0 1-3 0,0-1 2 0,-1 1-1 15,2 0 1-15,-4 0-4 0,4 0 4 0,-2-2-4 16,-2 4 4-16,0-2-2 0,1-2-2 0,0 2 3 16,2 0-2-16,-2 0 3 0,1-1-5 0,-4 1 0 15,5 0 3-15,-3 1-2 0,0-1-1 0,0 0 3 16,-4 2 4-16,3-2-7 0,-1 0 3 0,-7 0 1 0,1 2 0 15,-2-2-5-15,-2 2 3 0,-2-2 1 0,0 0 0 16,0-2-1-16,-3 4 0 0,1-4 1 0,-2 2 1 16,0 0-2-16,-1 0 3 0,1 0-1 0,0-1 0 15,-2 1-1-15,-4 0-2 0,10 0-1 0,-5 1 3 16,-2-2 2-16,3 2-1 0,-6-1 2 0,8 2-5 16,-1-4 1-16,-3 2 0 0,1-2 0 0,0 2 0 15,1-2 1-15,-2 2-1 0,0-1-2 0,-4 1 1 0,13 0-2 16,-6 0 3-16,-3-2 0 0,2 2 0 0,1 0-1 15,0 0 2-15,2 0-4 0,-4 0 6 0,4-1-5 16,-2-2 4-16,1 3-2 0,2 0 2 0,-2 0-4 16,2 0 2-16,-1 0-3 15,1-1 5-15,-1 1-2 0,1-1 2 0,0 1-3 16,0-1 4-16,-1 1-3 0,-1 1 2 0,3-2-4 16,-2-1 4-16,-2 2-3 0,1 0 2 0,-1 0-3 15,-1-1 5-15,-1 1-4 0,1 0 4 0,-2 0-3 16,1 0 1-16,-5 0-4 0,8 0 6 0,-4 0-5 15,0-1 4-15,1-1-2 0,-5 2 2 0,7 0-3 16,-7 0-1-16,7 0 0 0,-2 0 2 0,1 0 2 16,-6 0-2-16,8-2 0 0,-3 2 1 0,0 0-1 0,0 0 2 15,0 0-6-15,2 0 4 0,0-1 0 0,-1 1 0 16,-2 0-2-16,-4 0 4 0,11 1-3 0,-5-1 2 16,-2 0-5-16,3-1 4 0,0 1-3 0,0 0 2 15,0 1 2-15,2-1-1 0,-1 0 0 0,1-1-2 16,1 1 1-16,2-1 4 0,-2 1-3 0,-1 0 3 15,0 0-5-15,1 0 3 16,0 0-2-16,1-1 3 0,-1 1 0 0,0 0-3 16,-1 0 2-16,0 1-3 0,0-2 4 0,-1-1-2 15,1 2 3-15,-3 0-3 0,1 2 6 0,2-4-9 0,-2 4 6 16,-1-4-3-16,0 2 1 0,-2 0 1 0,-4 0-2 16,8-2 0-16,-4 2-1 0,-4 0 3 0,7-2 1 15,-7 2 1-15,7-1-3 0,-6-1-2 0,-1 2 0 16,5 0 2-16,-5 0-4 0,0 0 5 15,4-2-3-15,-4 2 4 0,0 0-2 0,0 0-1 16,0 0-2-16,0 0 2 0,0 0-2 0,0 0 1 16,7 0-1-16,-7 0 0 0,0 0 0 0,0 0 1 0,7 2-4 15,-7-2 4-15,3-2 2 0,-3 2-1 0,0 0-4 16,6 2 1-16,-6-2 2 0,5 0-1 0,-5 0 1 16,0 0 2-16,5-2-3 0,-5 2 1 15,4 0-1-15,-4 0 1 0,0 0 0 0,0 0 1 0,6-1-6 16,-6 1 7-16,0 0-3 0,0 0 3 0,10 0-2 15,-6 0 1-15,-4 0-1 0,6 0 1 16,-6 0-1-16,4-1 2 0,-4 1-3 0,0 0-1 16,7 1 2-16,-7-1 1 0,0 0 1 0,5-1 2 0,-5 1-1 15,0 0-3-15,6 0 5 0,-6 0-3 0,0 0 1 16,0 0 0-16,0 0 0 0,0 0 0 0,0 0 0 16,0 0-1-16,0 0 0 0,5 0 1 0,-5 0 1 15,0 0 0-15,0 0-2 0,0 0 0 0,0 0 2 16,0 0 2-16,0 0-2 0,0 0 0 0,0 0 0 15,0 0-5-15,0 0 4 0,0 0-4 0,0 0 4 16,0 0-4-16,0 0 1 0,0 0 4 0,2-4-7 16,-2 4 6-16,0 0-3 0,0 0 3 0,0 0-2 15,0 0 2-15,0 0-2 0,0 0-1 0,0 0 2 16,0 0 0-16,0 0-2 0,0 0 0 0,0 0 1 0,0 0-3 16,0 0-7-16,0 0-14 0,0 0-23 0,0 0-21 15,0 0-42-15,0 0-51 16,0 0-71-16,-7-7-180 0,7 7-446 0,-8-9 198 15</inkml:trace>
  <inkml:trace contextRef="#ctx0" brushRef="#br0" timeOffset="23538.8567">22914 1745 14 0,'0'0'52'0,"0"0"1"0,0 0-3 0,0 0-3 16,0 0 4-16,0 0-9 0,0 0 11 0,0 0-9 0,0 0 3 15,-7-1 1-15,7 1-3 0,0 0 3 0,0 0-13 16,0 0 11-16,0 0-9 0,0 0 1 15,0 3-3-15,0-3-1 0,0 0-6 16,0 0 6-16,0 0-9 0,0 0 2 0,0 0-8 0,0 0 1 16,0 0 0-16,0 0 4 0,6 3 6 15,-6-3-7-15,4 1-6 0,0 0 3 0,-1-1-7 0,-3 0 10 16,7 0-4-16,0 2-1 0,-3-2-2 0,5 0 8 16,-3 0-10-16,2-2-3 0,0 2-8 0,0 0 7 0,1 0-2 15,2 0 5-15,-1-1-4 16,3 0 5-16,1-1-12 0,0 2 1 0,-1-1 2 0,1 1-2 15,0-2 2-15,2 2-2 0,-1 0-1 0,-1 0 0 16,1-1 7-16,-1-1 23 0,1 3-4 0,1-2-14 16,0 0 9-16,-2-2-10 0,0 4 2 0,-4-1-5 15,4-1 6-15,-4 1-4 0,0-2-2 0,1 1-1 16,-2 0 1-16,0 1-4 0,0-2-2 0,-1 2 5 16,-2-2-3-16,2 4-1 0,0-2-5 15,-2 0 6-15,0-2-1 0,-2 4-2 0,2-2-11 0,-6 0 13 16,8-2-5-16,-4 2 3 0,-4 0-2 0,6 2-2 15,-6-2 1-15,6 0 3 0,-6 0-3 0,7 0-1 0,-7 0 2 16,4-2 0-16,-4 2 0 0,5 0 4 16,-5 0-3-16,5 0-2 0,-5 0 3 0,0 0 1 15,5 0-5-15,-5 0 1 0,0 0 1 0,5 0-3 16,-5 0 0-16,0 0 1 0,6 0 1 0,-6 0 0 16,0 0 1-16,0 0-2 0,0 0-2 0,0 0 3 15,0 0 1-15,0 0 0 0,0 0 0 0,0 0-3 16,0 0 3-16,6 0-1 0,-6 0-2 0,0 0-2 0,0 0-2 15,0 0 20-15,0 0-25 0,0 0 1 0,0 0-13 16,0 0-5-16,0 0-15 0,0 0-7 0,0 0-17 16,0 0-20-16,0 0-20 15,0 0-87-15,0 0-209 0,0 0 92 0</inkml:trace>
  <inkml:trace contextRef="#ctx0" brushRef="#br0" timeOffset="24378.9641">23090 1745 8 0,'0'0'77'0,"0"0"6"0,0 0-5 16,0 0-6-16,0 0-2 0,-4 2 1 0,4-2-1 16,0 0-5-16,0 0 7 0,0 0-5 0,0 0-12 15,0 0 3-15,0 0-8 0,0 0-6 0,0 0 1 16,-3-5-8-16,3 5 2 0,0 0-3 0,0 0-6 15,-4-2-2-15,4 2 20 0,0 0-31 0,0 0 4 16,-3-2 10-16,3 2-13 0,0 0-5 0,0 0 1 0,-4 0-9 16,4 0 11-16,0 0-1 0,0 0-6 0,-5-2-3 15,5 2 1-15,0 0 0 0,0 0 1 0,0 0-2 16,-8 0 5-16,8 0-4 0,-4-1 3 0,4 1 3 16,0 0-3-16,0 0 1 0,0 0 4 0,-6 0 1 15,6 0-3-15,0 0 3 0,0 0 12 0,0 0-9 16,0 0-4-16,0 0-2 15,0 0 7-15,0 0-3 0,0 0 0 0,0 0 2 16,0 0 1-16,0 0-2 0,0 0 3 0,0 0 0 16,0 0 5-16,-6 0-8 0,6 0 5 0,0 0-3 15,0 0 2-15,0 0-6 0,0 0-2 0,0 0-4 16,0 0 3-16,0 0-2 0,0 0 0 0,0 0-4 16,14-3-2-16,-9 1 2 0,5 2-4 0,-3-2-1 15,4 1 1-15,-1-1 2 0,4 2-2 0,2-2 1 16,4 1-1-16,-4-3-4 0,5 2 3 0,0 1 0 0,0 0 0 15,2-2-1-15,1 3 0 0,-3-1-2 0,2 1 1 0,-7-3 0 16,5 3 0-16,-5-2-1 0,-1 3 3 0,1-3-5 16,-2 2 0-16,-1-1 1 0,-1 0 3 0,-2 1-1 15,-1-1-2-15,0 1 3 16,0 0-1-16,-3 0 4 0,-1 0-5 0,-1 0 0 16,1-1-2-16,-1 0 4 0,-4 1 1 15,0 0 7-15,7-1-9 0,-7 1 1 0,4-2-2 0,-4 2 1 16,0 0 0-16,0 0 1 0,0 0 0 0,4 3 2 15,-4-3-8-15,0 0 13 0,0 0-11 0,4 1 3 16,-4-1-3-16,0 0 4 0,0 0-7 0,2 1 6 16,-2-1-4-16,0 0-1 0,0 0-1 0,0 0 4 15,0 0-3-15,0 0 18 0,0 0-15 0,0 0-7 16,0 0 11-16,0 0-7 0,0 0 2 0,0 0-4 16,0 0 3-16,0 0 2 0,0 0 0 0,0 0-1 15,0 0-2-15,0 0-3 0,0 0-3 0,0 0 2 0,0 0-3 16,0 0-3-16,0 0-14 0,0 0-8 0,0 0-11 15,0 0-22-15,0 0-25 0,0 0-18 0,0 0-135 16,0 0-268-16,0 0 119 0</inkml:trace>
  <inkml:trace contextRef="#ctx0" brushRef="#br0" timeOffset="29424.291">23511 1710 21 0,'0'0'112'16,"0"0"3"-16,0 0-9 0,0 0 0 0,0 0-3 0,0 0-8 16,0 0 2-16,0 0-8 15,0 0 1-15,0 0-9 0,0 0-3 0,0 0-5 16,0 0 2-16,0 0-2 0,0 0-4 0,0 0-3 16,0 0-3-16,0 0-5 0,0 0-1 0,0 0 1 15,0 0-6-15,0 0-2 0,0 0-1 0,0 0-2 16,0 0-4-16,0 0-1 0,0 0-3 0,0 0-2 15,0 0-3-15,0 0-2 0,0 0-6 0,0 0 5 16,0 0-3-16,-1 8-1 0,1-8-1 0,0 0 2 0,0 0-2 16,2 3 7-16,-2-3 0 0,0 0 1 0,2 2-3 15,-2-2 0-15,0 0-4 0,0 0-1 0,-1 5-8 16,1-5 1-16,0 0-4 0,0 0 3 0,1 1-7 16,-1-1 1-16,0 0-3 0,0 3 1 0,0-3 2 15,0 3-4-15,0-3 3 16,0 0-2-16,1 3 2 0,0 1 0 0,-1-4 5 15,1 5-1-15,0-4-1 0,-1-1-1 0,3 3-1 0,-3-3-3 16,0 3 2-16,0-1-5 0,1 1 0 0,-1-3-1 16,2 2 1-16,-2-2-1 0,0 0 1 0,1 3-2 15,2-1 0-15,-3-2-2 0,-2 4 5 16,2-4 4-16,0 6 3 0,-1-3-2 0,2 0-3 0,-1 0 1 16,0-3-1-16,-1 7 1 0,2-4-4 0,-1 1 1 15,0-1-1-15,-1 0 0 0,1-3-3 0,0 7 4 16,0-4-4-16,1-1 0 0,-1 2 4 0,0 1-1 15,0-3-4-15,2 1-1 0,-2-3 2 0,0 7-1 16,0-4-1-16,0 0 5 0,0 0-3 0,0 2-2 0,0-3-2 16,3 2 2-16,-3-1 0 0,0 0 1 0,0 0 1 15,-2 0-5-15,1 0 6 16,2 0-5-16,-1 0 7 0,0 0-6 0,0-3 0 16,0 6 3-16,0-2-4 0,0-2 1 0,0-2 0 15,-1 4 2-15,1-1-2 0,0 0 1 0,0-3-4 16,0 4 7-16,0-4-3 0,0 4-1 0,0-4-1 15,-2 3 3-15,1-1-2 0,1-2 3 0,1 5-5 0,-1-1 3 16,0-4 0-16,2 1-1 0,-2-1-1 0,0 5 2 16,0-5 0-16,0 3 1 0,0 1 0 0,-2-2-1 15,2-2 6-15,-2 2-3 0,2-2 0 0,-1 2 0 16,1-2 2-16,-1 5-3 0,1-5 0 0,0 0-6 16,0 3 5-16,0-3-1 0,0 0-1 0,0 2 1 15,0-2 0-15,0 0 1 0,0 5 2 0,0-5 3 16,0 3-2-16,0-3 5 0,0 3-4 15,0-3 0-15,0 4 4 0,1-2-3 0,-1-2 4 0,0 3-6 16,0-3 2-16,0 0-4 0,0 0 2 0,0 0-3 16,0 4 1-16,0-4 0 0,-1 3 0 0,1-3 0 15,-1 3 0-15,1-3 7 0,0 0-8 0,0 3 1 16,0-3 1-16,0 0-3 16,0 4 4-16,0-4-5 0,0 3 3 0,0-3-4 15,0 0 4-15,2 3-3 0,-2-3 3 0,0 0-3 16,-1 3 2-16,1-3-1 0,0 0 2 0,0 3-3 15,0-3 0-15,0 0-1 0,-1 3 4 0,1-3-4 0,0 0 3 16,0 0-2-16,0 0-2 0,0 0 2 0,0 0 1 16,0 4-4-16,0-4 1 0,0 0 2 0,0 0-1 15,0 0 3-15,0 0-1 0,0 0 0 0,0 3-4 16,0-3 2-16,0 0 2 0,0 0 0 16,1 3-4-16,-1-3 4 0,0 0 0 0,0 4-1 15,0-4 5-15,0 0-4 0,0 4 1 0,0-4-4 16,-1 2 5-16,1-2-4 0,0 4 4 0,0-4 4 0,1 4 3 15,-1-4-5-15,-1 5 1 0,2-4-2 0,-1 3 3 16,0-1 2-16,0-3-5 0,1 5-4 0,-1-3 1 16,1 0 2-16,-1 2-4 0,1-1 8 0,0-1-4 15,1 1 1-15,-2 1 3 0,0-1-6 0,1 0-2 16,1 0 4-16,-2 1 2 0,0-1 1 0,0 1 0 16,0 0 1-16,0-1-2 0,1 0 0 0,0 0 0 15,-1 1-2-15,2-1-2 0,-2 1 2 0,1-2 0 16,-1 2 2-16,0-4-1 0,0 7 0 0,0-4 0 0,0-3-3 15,0 7-3-15,0-3 2 0,0 0 5 0,0 0 1 16,0-4 0-16,-1 7-1 0,1-4-4 0,0 1 2 16,0-4-6-1,-2 7 5-15,2-2 1 0,2-2 1 0,-4 1 2 0,2-4-2 0,0 10 1 16,0-6 0-16,0 1-4 0,2-1 7 0,-2 1-7 16,0 1 4-16,0-1-1 0,0 0 1 0,1 1 0 15,1 1-2-15,-2-3-2 0,0 3 1 0,1-2-1 16,-1 1 7-16,-1 0-3 0,2-1-5 0,-1 0-2 15,0 2-1-15,-1-1 6 0,2 0 0 0,-2 2 3 16,1-2-4-16,0 0-2 0,0 0-1 0,0 0 3 16,0-1-4-16,0 3 3 0,0-4-6 0,2 5 6 15,-1-2 2-15,-2-2 1 0,1 1-3 0,0 1 3 16,0-1-4-16,0 2 3 16,-1-4 4-16,1 2-7 0,1 1 0 0,-1 0 5 15,0 0-2-15,0-1-3 0,1 1 2 0,-1-2-2 16,0 3 3-16,2-1 0 0,-3 0-3 0,1-2 0 15,0 2-1-15,-1-1 3 0,2-1-3 0,-1 0 2 0,-1 0 0 16,2 3 2-16,-1-3-6 0,0 1 9 0,1-1-9 16,-1 2 6-16,0-4 0 0,0 5-9 0,0-4 6 15,2 3-1-15,-2-2 3 0,0 0 1 0,0-1-1 16,1 1-2-16,-1 1 0 0,2-1-4 0,-2-1 6 16,0 0 0-16,1 1 3 0,-1-1-3 0,3 0-1 15,-3 1 0-15,1-2 1 0,-1 2-1 0,2-1 3 16,-2 0 0-16,1-1-4 0,1 1 3 0,-2-4-4 15,1 8 1-15,-1-3 1 0,0-3 2 0,0-2-1 16,0 7-2-16,0-7-2 0,1 4 6 0,-1 0 1 16,2 0-4-16,-2 1-2 0,0-5 0 0,0 4 1 15,0-4-3-15,1 7-4 0,1-4-1 0,-1 2 9 16,-1-1 2-16,0-1 0 0,3 1 2 16,-3 0-4-16,0 0 1 0,0-4 1 0,1 7-1 15,-2-3-3-15,4 0 0 0,-2 0 1 0,1 0 2 16,-4 0-4-16,4 0 2 0,-2 3-4 0,0-4 4 15,0 4 0-15,0-4 1 0,0 7 0 0,1-6 0 16,-1 1 3-16,0 3-3 0,0-1 0 0,0-2 2 16,0 0-3-16,0 3-1 0,0 0 3 0,3 0 1 15,-3 0-4-15,-1-1 1 0,1 0 0 0,1 2 3 16,-2-1-7-16,1 0 5 0,1 1 5 0,0-2-7 16,-2 2 5-16,1 3 0 0,0-2-3 0,0 0 2 15,0 2-4-15,1-1 3 0,1-1 1 0,-2 0 0 16,0 2-2-16,1 0 1 0,-1-2-1 0,0 2 7 15,0-3-7-15,0 4 6 0,-1-2-6 0,2 3 4 16,-1-1 1-16,0-2-3 0,0 2 1 0,0-1-2 0,0 0 0 16,0 0 5-16,2 0-3 0,-1 1-5 0,-1-4 3 15,0 0 1-15,2 4-3 0,-2-4-1 0,0 3 4 16,1-2 0-16,-1-1-4 0,1 4 5 0,-1-1-1 16,0-2-3-16,0 2 3 0,2-1-9 0,-1-1 12 15,-1-1-4-15,0-1 4 0,2 1-3 0,-1 4-1 16,0-4-1-16,-1 4 2 15,2-1 1-15,-1 1-1 0,-1-4 1 0,0 2-2 16,-1 1 1-16,1-3-2 0,1 1 4 0,-2-1-2 0,2 4-3 16,-1-4 0-16,-1 1 3 0,1 1-4 15,-2 2 5-15,2-2-5 0,0 2-1 0,-1-2 4 0,1 2 0 16,1-1-2-16,-1-3 3 0,0 3 2 0,3 1-3 16,-3-1 1-16,-1 0-1 0,2-1 1 15,-1 1-12-15,3-2 9 0,-1 3 4 0,-1-3-3 16,-1 1 1-16,-1-2-1 0,1 3 3 0,1 0-5 15,0 1 2-15,1-1-1 0,-1-5-1 16,-1 4-1-16,0 1 0 0,0 1 5 0,0-1-6 0,0 2 8 16,-1-3-7-16,2 2 12 0,-2-1-11 0,2 1 5 15,-1-2-1-15,0 2-2 0,-1 0 1 0,1 0-4 16,0-1-1-16,-2 2 2 0,2 1 4 0,2 4 3 16,-4-4-3-16,2 0 1 0,0-1-2 0,2 1-5 15,-1 3 2-15,1-4 3 0,-1 5-1 0,1-4-2 16,-2-1 2-16,1 6 2 0,0-2-2 0,1-4-1 15,0 5-1-15,-2-4-9 0,-1 1 12 0,1 2 0 16,2 1 1-16,-1 2-4 0,-1-7 2 0,2 0 1 0,-1 0 6 16,-1 5-7-16,0 1-3 0,2-2 3 0,-2-4 3 15,2 5-12-15,-1-1 7 0,-1-2-1 0,0-2 6 16,2 1-2-16,-1 4 0 0,0 1-1 0,-2-1 1 16,2 1 1-16,0 0 0 0,-2-5 1 0,2 3 0 15,1 3-2-15,-3-2 3 0,3 0 0 0,-2 1-3 16,1-1 1-16,0 0-1 15,0 1 2-15,-1-1-4 0,2-1 1 0,-1 1-4 0,-1 0 2 16,2 0 0-16,-1-1-7 0,-1 4 15 0,-1-8-6 16,3 5-1-16,-1-3-2 0,1 4 7 0,-2-2-1 0,0 1 1 15,-2-3-6-15,2 3 0 0,-3-1 1 0,2 2-1 16,0 0 3-16,0 0-9 0,0-1 21 0,1 0-14 16,1 1-2-16,-3 0 4 0,0-1-2 0,2 0 5 15,0 3-2-15,-1-3-15 0,0 1 16 0,1 2-6 16,-1-1 2-16,2 0 8 15,0 1-5-15,0-2-7 0,-1 3 5 0,2-4-1 16,-1 3 0-16,-1-1 2 0,-1-2-1 0,3 2 1 0,-2-1-4 16,2 2-8-16,-2-2 17 0,1 1-5 0,-2-2-1 15,1 1 1-15,2 0-5 0,-4 2 11 0,2-2-4 16,-1 1 3-16,1 0-4 0,3-1-1 0,-2 1 6 16,-3 3-3-16,3-5-1 0,-3 2 1 0,2-1-4 15,0 1 4-15,1-1 2 0,-3 2-7 0,2 0 1 16,-1-3 5-16,0 2 2 0,0-1-5 0,0 1 1 15,-1 0-2-15,1-2 0 0,2 0 2 0,-2 1-6 16,-1 1 5-16,2-3 1 0,-1 2-2 0,1-5-4 16,0 5 1-16,-1 0 2 0,1 0-2 0,1 0 1 15,-1 2 3-15,0-2 5 0,0 0 4 0,0 0-5 0,0 0-9 16,2 1 2-16,-4 1 1 16,3-2-1-16,0 0-2 0,-2 0 3 0,0-2 0 15,1 4-2-15,-1-2 5 0,4 0-5 0,-3-1 12 0,-2 0-12 16,1 2 3-16,1-4 1 0,0 4 0 15,-1-6-3-15,2 5 7 0,-2 0-5 0,1-2-6 16,1 2 8-16,-2-6-3 0,-1 7-3 0,5-3 1 16,-4 2 0-16,1 1 3 0,-3-2 0 0,4 1-6 15,-2-2 8-15,1 2-5 0,0-1-4 0,0 1 6 0,1-1 2 16,1 0-15-16,0 1 12 0,-1-2 0 0,-1 2 0 16,3-3-3-16,-1 4-2 0,-2-2 9 0,1 0 2 15,0 0-7-15,0 0 6 0,0 0-5 0,-1-4 9 16,2 5-3-16,-1-2-5 0,-1-3-1 0,2 1-4 15,-1 2 0-15,-1 2 5 0,0-2-1 0,2 2 3 16,0-2-2-16,-3 1 2 0,2-3 6 0,-1 4-9 16,0-1 3-16,1 2-7 0,-2-2 1 0,0 2-4 15,1-1 8-15,-1-2 1 0,1 2-8 0,1 0 10 16,-1-1-4-16,1 0 2 0,0 1-2 0,0-1 1 16,0 0-7-16,-3 1 5 0,1 0 3 15,1-2-4-15,1-3 4 0,1 5 2 0,-2-1-7 16,2 0 1-16,-2-1-1 0,1 2 3 0,-1-2 3 15,-1-2-6-15,2 2 2 0,-3-3-5 0,2 5 9 16,0 0-5-16,-1-1 5 0,1 0-4 0,-2 3 3 16,0-4-1-16,1 1 5 0,3 3-9 0,-3-2 6 15,1 2-2-15,0-3-4 0,-2 2 2 0,2-2 2 16,1 3 1-16,-1-1 1 0,0-1-17 0,0 2 14 0,1-1 3 16,-1 0 2-16,0 1-8 0,1-2 2 0,-1 2-1 15,1-1 0-15,-1 0-1 0,1-1 6 0,-2 1 2 16,1-1-1-16,1 1 4 0,-1-1-5 0,2-1 0 15,-1 4-4-15,-2-3 1 0,2 1 7 16,0-1-3-16,0 1 1 0,1 2 0 0,-1-2 0 0,0 1 3 16,-1-1-5-16,1 0 2 0,-2-1-4 0,1 2 2 15,2 0 8-15,-3-1-6 0,1 0-2 0,0 0 1 16,1 1 1-16,-3-1 0 0,3 0-2 0,-2-1-15 16,2-2 22-16,-2 3-8 0,2-2 0 15,-2 1-1-15,2 0-9 0,-1 0 11 16,-1-6 0-16,1 4-1 0,1 4 2 0,1-2-1 15,0 0-4-15,0 0 5 0,-2 0 0 0,0 1 0 0,2-1 0 16,-2-1 2-16,2 3-4 0,0 0-3 0,0-2 2 16,-2 1 0-16,2 0 4 0,-2 1-2 0,2-1 2 15,-2 1-1-15,2-2 2 0,-1 2 1 0,1-1-3 16,-2 1-11-16,0-2 10 0,0 2 2 0,0-4-1 16,0 3 4-16,0-1-3 0,0 2-8 0,0-3 6 15,-3 2-5-15,6-2-3 0,-3 4 8 0,1-2-1 0,1 1 7 16,-2-1-12-16,2 1 7 0,-2-1-4 15,2 2 7-15,-2-2-9 0,3 2 2 0,-3-1 6 16,2-1-6-16,0 2 2 0,-2 0-4 0,3-1 7 16,-5 1-10-16,4-1-5 0,1 0 6 0,-3 0 7 0,2 0-1 15,0-1-3-15,0 1 2 0,-1-1-1 0,-1 2 0 16,1-4 2-16,-1 3 13 0,0-1-18 0,2-2 0 16,-1 1-1-16,-1 1 8 0,3 0 1 0,-3 2-21 0,0-2 20 15,0 0 1-15,0-1 3 0,3 2-4 0,-5-2-6 16,2 0 8-16,2 0-7 15,-1 0 7-15,-1 2-8 0,3-2 4 0,-3 2 2 16,0-2-2-16,2 0-2 0,-1-1 7 0,0 3-7 16,-1-3 10-16,2 1-10 0,-2-1 4 0,1 1-2 15,-2-2-5-15,2 2 0 0,2-2-15 0,-3-3 18 16,0 5 6-16,0-2-3 0,1-3-2 0,-2 4-2 16,1 1 2-16,1-1 2 0,-1-2-3 0,2-4 2 15,-1 2-4-15,-1 5 3 0,0-1 3 0,3 0-3 16,-3 0-2-16,0-2 7 0,1-1-18 0,1-3 16 0,-1 6-1 15,-1 0-3-15,0-3 4 0,2 1-1 0,-1 3-7 16,-1-6 7-16,0 5-7 0,0-5 4 0,0 1-3 16,0 1 1-16,0-2 4 0,0 5-2 0,0-4-1 15,0-2-3-15,2 3 0 0,-2-4 5 0,0 3-1 16,1-1 0-16,-1 1 2 0,0 0-6 0,1-2 11 16,-1 2-12-16,0-1 9 0,2 1-6 0,-2-2 0 15,3 1 8-15,-3-1-7 0,0 0 2 0,1 2 3 16,-1-3-4-16,1 1-1 0,-2-2 5 0,1 1-3 15,-1 1-1-15,1-2-2 16,-2-1-3-16,2 2 9 0,0-2-3 0,-1-4-9 16,2 5 8-16,-4-2 1 0,5 0 2 0,-2 0-4 0,0-1 4 15,0-1-4-15,-2 1 0 0,2 0 4 0,0-2 2 16,0 1-1-16,0 0-13 0,-1-1 10 0,2 1-2 16,-1 0-2-16,0-3 0 0,0 1 4 0,0 0 2 15,0 0 2-15,0 0-5 0,-1-2 0 0,1 1 0 16,0 0-3-16,-1 1-1 0,1-3 0 0,-2 1 7 15,2-1-4-15,0-2 4 0,0 6-5 0,0-5 4 16,0-1-2-16,-1 3 0 0,1-3-1 0,1 3 6 16,-1-3-5-16,0 0-2 0,-3 3-16 0,3-3 22 15,0 0-6-15,0 3 7 0,0-3-7 0,0 0 6 0,0 0-5 16,0 3-13-16,0-3 14 0,0 0 0 0,0 4 0 16,0-4 3-16,0 3-1 15,0-3 2-15,0 0-5 0,0 2 0 0,0-2-1 0,2 3 11 0,-2-3-5 16,0 0 0-16,1 3 3 0,-1-3-2 0,0 0-9 15,0 0 2-15,0 2-3 0,0-2 5 16,0 0 2-16,0 0-5 0,0 0 9 0,0 3-9 16,0-3 7-16,0 0 0 0,0 2-4 0,0-2 2 15,0 0 1-15,0 4-5 0,0-4 5 0,0 0-4 16,2 4 2-16,-2-3 0 0,0-1-2 0,2 4-1 0,-2 0 15 16,0-1-13-16,2-1 3 0,-2-2-6 0,0 3-2 15,1-1 0-15,1 2 0 16,-2-1 1-16,0-3 6 0,1 4-2 0,0-1 3 15,-1 2 0-15,2-2 2 0,-1-2-9 0,1 3-8 0,-1-1 14 16,0 1 4-16,1 0-6 0,-1 0 3 0,1 1 3 16,-2-1-5-16,1 0 1 0,1 1-3 0,0-2 4 15,0 1 11-15,-1 1 3 0,-1-1-10 0,1 0-4 16,-2-2 11-16,2 1-7 0,0 1 3 0,-1-4-2 16,0 3-2-16,1-1-2 0,-1-2 2 0,0 4 2 0,0-4 0 15,0 4-19-15,0-4 15 0,1 2-2 0,-1-2 1 16,-1 3 0-16,4-1 3 0,-3-2-6 15,0 0-14-15,-2 5 16 0,2-5 5 0,0 4-6 16,0-4-2-16,0 4 0 0,0-4-2 0,-2 1 11 16,2-1-18-16,-1 3 13 0,0 0 5 0,1-3-6 15,1 6 10-15,-2-5-9 0,1-1 0 0,-1 6-2 16,1-3 3-16,0-3-2 0,-3 5-4 0,3-1 5 16,0-1 1-16,0 0-3 0,1 0-2 0,-2 1 0 0,0-1 4 15,1-3-1-15,0 4 2 0,0-1-2 0,0-3-9 16,1 3-3-16,-1-3 10 0,-1 3 0 0,1-3 6 15,1 5-6-15,-1-5 15 0,1 2-17 0,-1-2 0 16,0 4 2-16,0-4-2 0,0 5 3 16,0-3 0-16,0-2-5 0,0 0 2 0,-1 8 1 0,1-5 9 15,0-3-11-15,-1 6 11 0,1-3-6 0,0-3 4 16,0 7-3-16,-2-3-14 0,2-2 3 0,0 2 7 16,0-4 8-16,2 7-3 0,-2-7-1 0,-2 4-2 15,2-2-1-15,0 1-3 16,0 1 0-16,0-4 8 0,0 5-2 0,0 1 1 15,-1-5-3-15,1-1 0 0,1 6 4 0,-2-4 3 16,1 3-6-16,0-3-1 0,0 2 4 0,0 0-6 0,0-1 8 16,0 0-23-16,0 1 20 0,0 0 13 0,0-1-18 15,0 1 9-15,-2-1-1 0,4 0 0 0,-4 0-1 16,1 1-4-16,2-2-5 0,-1-2 4 0,-1 5 1 16,-2-1-4-16,4-1 6 0,0 0-6 0,-1 0 4 15,0 0 0-15,0 1 1 0,-2 0 3 0,3-1-2 16,-1 1-4-16,1 1 4 0,0-2 0 0,-1 0 0 15,1 2 8-15,-1-1-14 0,2-1 6 0,-2 1 0 16,0-4 4-16,-2 7-12 0,4-4 1 0,-4 1 3 16,1 0 6-16,1 0 1 0,0-1-4 0,3 0-4 15,-3 1 2-15,0 0 1 0,0 1-1 0,0 1 8 16,0-2-23-16,1 3 18 0,-1-3 2 0,0 2-6 0,2-1-1 16,-1 2-2-16,-1-3 1 0,1 3-7 15,-1-2 14-15,2 1 7 0,-2-1-13 16,1-1 2-16,-1 1-41 0,1 1 7 0,0-3 2 0,-1 0 0 15,1 1 2-15,-1-1 4 0,1 0 5 0,-1 0 3 16,2 0-2-16,-2 0 5 0,0-3-3 16,1 5 8-16,-1-3 1 0,2 1 4 0,-2 0-1 15,0 1-1-15,0-4-3 0,1 6 4 0,-2-3 1 0,2 1 0 16,0-1 3-16,-1 0 11 0,1 1-12 0,-1-1 1 16,1 1-5-16,-1 0 1 0,0-2-3 0,1 3 9 15,-1-3-1-15,0-2-2 0,2 3 0 0,-2-1-1 16,1 2 3-16,-1-4-6 0,0 5 7 0,1-4 4 15,-1-1-8-15,-1 6 6 0,1-3-2 0,0-3 0 16,0 3-3-16,0-3 6 0,1 5-1 0,-1-3-3 16,0-2-2-16,0 0 2 0,0 3 14 0,0-3-17 15,0 0 1-15,-1 3 1 0,1-3 3 0,0 0-6 16,0 0 8-16,0 0-2 0,0 0 7 0,0 0-8 16,0 0 3-16,0 0-4 0,0 0 9 0,0 0-7 15,0 0 1-15,0 0 0 0,0 0 3 0,0 0-8 16,0 0 10-16,0 0-8 0,0 0 5 15,0 0-6-15,0 0-1 0,0 0 4 0,0-11-6 16,0 11-4-16,0 0-5 0,1-2-10 0,-1 2-20 16,0 0-14-16,0 0-22 0,0-5-24 0,0 5-30 15,-2-4-63-15,-1 1-79 0,3 3-281 0,-10-4-601 0,3-2 266 16</inkml:trace>
  <inkml:trace contextRef="#ctx0" brushRef="#br0" timeOffset="31187.3852">13476 12381 63 0,'0'0'78'0,"0"0"0"0,0 0 3 0,0 0-1 0,0 0 2 0,0 0 3 16,0 0-4-16,0 0-1 0,0 0 2 0,0 0-4 15,0 0 4-15,0 0-6 0,0 0-4 0,0 0-5 16,0 0-10-16,0 0-2 15,0 0-10-15,0 0-4 0,0 0 1 0,0 0-1 16,0 0-2-16,0 0-4 0,3 5-3 0,-3-2-3 16,0-1-2-16,0-2 1 0,0 6-1 0,0 0 2 15,0-1-10-15,0 1 4 0,0 0-1 0,0 2 4 0,0 0 0 16,0 1 3-16,-1 0-2 0,-1 1-6 0,1 4 4 16,-1-2-8-16,1-1 3 0,1 0-3 0,0 0 4 15,0 1-2-15,0-1-2 0,0 2 0 0,0-2-1 16,0-1 0-16,0 0-2 0,0-1 2 0,1 3-3 15,-2-2-3-15,1 0 2 0,0-1 1 0,1 3-4 16,-2-5 0-16,0 2-2 0,-2-2 1 0,3 1 0 16,-2 1-1-16,2-2 3 0,-1-1-2 0,1 2-1 15,0-4-6-15,-3 1 4 0,3 0-5 0,0-1 3 16,-1-2-3-16,-1 2 2 0,1-2-3 0,1-2 5 16,1 3-1-16,-2 1 0 0,1-4 0 0,0 4-1 15,0-4 1-15,-1 3-1 0,1-3-2 0,0 0 1 0,0 0 0 16,0 0 3-16,1 4 0 0,-1-4-4 0,0 0 2 15,-1 4-2-15,1-4 3 0,0 2-2 0,0-2 0 16,0 4 2-16,0-4-6 16,1 4 8-16,-1-4-9 0,0 0-4 0,0 5 2 15,0-5-23-15,0 2-15 0,0-2-24 0,0 3-19 16,0-3-26-16,0 0-19 0,1 3-22 0,-1-3-118 16,0 0-293-16,0 0 129 0</inkml:trace>
  <inkml:trace contextRef="#ctx0" brushRef="#br0" timeOffset="34136.527">13443 12833 81 0,'0'0'104'0,"0"0"0"0,-8 0-8 16,8 0-4-16,0 0-7 0,0 0 2 0,-4 3-1 15,4-3-2-15,0 0 2 0,0 0-9 0,0 0 2 16,0 0-5-16,0 0-7 0,0 0-2 0,-5 0 8 15,5 0-7-15,0 0 2 0,0 0-2 0,0 0 7 16,0 0-11-16,-5-3 7 0,5 3-4 0,0 0-3 16,0 0-2-16,0 0-1 0,-2 4-2 0,2-4 1 15,0 0-7-15,0 0-2 0,0 0 0 0,0 0-3 0,0 0-1 16,0 0-6-16,-2 3-4 0,2-3-4 0,0 0 1 16,0 0-2-16,0 0-6 0,0 0-2 0,0 0-4 15,0 0 2-15,0 0 1 0,0 0-2 0,0 0-6 16,9 0 3-16,-9 0-4 15,5 2 6-15,-5-2-7 0,0 0 4 0,8 0-6 16,-8 0 3-16,7-2-7 0,-2 4 4 0,-1-4-3 0,-4 2-1 16,10 0-3-16,-3 0 4 0,-1 0-5 0,-2 0 4 15,2 0-2-15,1 0 1 0,-2 0-2 0,1 0-2 16,1 0 6-16,0 0-5 0,0 2-1 0,-1-4 0 16,2 4 1-16,-2-4 1 0,2 2 0 0,-1 0-4 15,-1 0 6-15,4 0-3 0,-2 0 0 0,1 0 5 16,1 2 3-16,4-2 2 0,0 0-1 0,0-2-3 15,0 2-1-15,7-1-1 0,0 0 6 0,-5 0-5 0,5-2 0 16,-6 2-2-16,8 1 0 0,-8-2-2 0,8 2 1 16,-8 0 1-16,8 0-2 0,1-1-2 0,0 1 3 15,-2-2 2-15,1 3-5 0,2-3 1 0,-1 1 7 16,0-1-5-16,0 0-6 0,1 2 6 0,2 0-2 16,1-1 6-16,-4-1-7 0,6 1 2 0,-2 1-1 15,-1-1 0-15,-1 2-1 16,4-1 3-16,-2 1 0 0,-2-1-4 0,0 1 1 15,-2-2 0-15,2 1 0 0,-4 1-1 0,3 1 4 16,-5-2-4-16,5 0 1 0,-3 0-2 0,-1 3 2 16,0-4 0-16,-4 2 0 0,-2 0 1 0,9 2 2 15,-3-4-3-15,1 3 0 0,-2-2 1 0,-3 1-1 16,4-2-1-16,-1 4 3 0,2-3 0 0,0 1-2 16,-2-1-2-16,1 0 0 0,-6 3 2 0,1-2-1 15,0 0 0-15,0 0 2 0,5 1-2 0,0-1 3 0,-4 0-3 16,-1 1 1-16,-1-1-2 0,1-1 2 0,1 0-1 15,-1 0 1-15,5 0 1 0,-5 2 1 0,-1-2-5 16,1 0 4-16,0 0-1 0,-1-2 3 0,2 2-3 0,5 0 0 16,-7 0 0-16,1-1 0 0,6-1 1 0,-7 2 0 15,6-1 2-15,0 0-3 0,-1 1 7 16,2 0-6-16,-5 0-3 0,4-2 0 16,0 2 4-16,2 0-2 0,-2 0-2 0,-4-1 2 15,9 1 1-15,-4 0 4 0,1-1-11 0,-1 1 8 16,-1 1-2-16,2-2-1 0,-2-1 1 0,3 2 1 15,-4 2 1-15,2-3-1 0,-6 0 4 0,6-1-4 16,-2 2 0-16,-5 0-2 0,8 0 8 0,1-3-4 16,-3 3 3-16,4-1-5 0,-2 1 7 0,-2-1-7 15,3 1 1-15,0-1 0 0,0-1-1 0,-2-2 1 16,1 4 0-16,1-3-1 0,1 3 0 0,-1-2-2 16,0 2 2-16,-3-2-2 0,2 2 5 0,2 0-6 15,-2 0 4-15,-2-3-2 0,1 3 0 0,-5-1-1 0,6-1 4 16,-2 2-5-16,0 0 4 0,-5 0-1 0,5 0 1 15,-6 0-1-15,8-1 3 0,-1 1-3 0,-1 0-2 16,-4 0 4-16,6 0-1 0,-1-3 0 0,-1 2 1 16,1 1 0-16,-6-2 1 0,4 2-4 0,1-2 6 15,-4 2-4-15,4 0-1 0,0 0 3 0,-4 2-3 16,4-4 2-16,-4 2 1 0,0-1 0 0,4 4-4 16,2-6 4-16,-2 3 1 0,0 0 3 0,-1-1-8 15,2 0 2-15,-1 2 2 16,0-2-1-16,2-1-3 0,-2 2 4 0,5 0-3 15,-6 0 3-15,2-2 2 0,0 1-1 0,-1 2 1 16,-4-3-1-16,7 3 1 0,-3-3-2 0,1 1 0 16,-1 1 0-16,1-1-1 0,-1 1 4 0,-1-2 1 0,1 2-4 15,1 0 1-15,0-2 2 0,0 2-1 0,0 0 6 16,2 0-9-16,-2 0-1 0,0-1 2 0,4-1 1 16,-2 0 0-16,0 0 0 0,0 1-2 0,0 0 7 15,2-1-7-15,-2 3 7 0,2-1-4 0,-2-2 1 16,0 1-5-16,2-3 8 0,-2 5-2 0,0-2 1 15,0 1-5-15,-1 0 7 0,1-3-7 0,1 5 7 16,0-2-4-16,1 0 2 0,-1-2-3 0,2 4 0 0,-3-4-4 16,4 1 7-16,-1 1-10 0,-1-1 8 0,4 1-2 15,-2-1-1-15,-1-1-1 0,2 2 4 0,1-5-5 16,-2 5 2-16,-1-1 3 16,3 1 0-16,-2 0 7 0,-2 0-7 0,4-3-3 15,-2 3 5-15,-1-1-4 0,1 1 5 0,0-2-3 16,-1 4-3-16,-2-2 4 0,2 0-3 0,1-1-2 15,1 0 2-15,-1 0-1 0,1 1 1 0,2-2 0 0,-3 2-4 16,1 2 3-16,0-2-1 0,1-2 1 0,-3 2-1 16,3-3 0-16,-2 2-2 0,2 1 4 0,-2 0-3 15,2-2 3-15,-1 1 2 0,-1-1-1 0,2 2-3 16,8-2 3-16,-11 0 0 0,3 2 0 0,-4 0 0 16,2-1-1-16,-1 0 1 0,2 1-2 0,-1 1 1 15,2-1 4-15,-2-2-2 0,1 3-1 0,-1-2-5 16,2-1 3-16,-1 1-1 0,0 2 5 0,0-2-7 15,-1 1 3-15,2-1-1 0,-4 1 6 0,1-2-7 0,-1 2 3 16,3 0-5-16,-2-3-1 0,-2 1 4 16,2 0 3-16,0 2 0 0,2 0-2 15,-2-2 3-15,1 1-7 0,2-2 6 0,-1 2-4 16,9-1-1-16,-11 2 1 0,1-1 0 0,0 2 2 16,-2-1-4-16,13 2 5 0,-12-4 6 0,1 2-9 15,-1-1-3-15,0 0 2 0,1 0-5 0,-3 1 7 0,2 0-2 16,1 1 3-16,-1-2-1 0,1 1 2 0,-3 0-1 15,2 0 0-15,1-1-1 0,-1 1 2 0,0-2-1 16,1 2-5-16,0-3 3 0,2 5 1 0,9-2 10 16,-1 1-11-16,-11-1-3 0,1 0 1 0,0 0 7 15,3 0-9-15,-3-1 3 0,1 1 0 0,1 0 2 16,-3-2 3-16,1 2-4 0,3 0-1 0,-4 0 6 16,15 3-4-16,-17-3 5 0,2 0-5 0,1 0 1 15,1 0-1-15,-4 0-1 0,4 3-1 0,-2-4 3 0,1 1-4 16,-1-2 2-16,0 2-2 0,1 2 5 0,-1-4-2 15,0 2 0 1,2-1 0-16,-2-1 0 0,1 1-3 0,-1 2 1 16,3-1 0-16,-2 2 1 0,1-5 4 0,-2 3-2 15,0 1-2-15,0 1-1 0,-2-4 1 0,0 1-1 16,1 0 1-16,-1 2 0 0,-1-4 2 0,3 3 0 0,-3 0-4 16,1 0-5-16,-1 0 10 0,1 2-2 0,-1-1-1 15,0 2-3-15,-1-5 1 0,1 5 0 0,-2-1-3 16,2-1 3-16,-3-1 0 0,3 0 2 0,0 3 9 15,0-3-10-15,0 0-2 0,0 2 0 0,-1-1-5 16,-1 1 2-16,2-2 5 0,0 2 1 0,0 0 2 16,-3-2-4-16,3 2 1 0,0-2 4 0,-1 0 0 15,-1 2 1-15,2-2-6 0,-3 3 1 0,3-1 1 0,-3-1-2 16,2 0-2-16,-1 0 4 0,-5-1 0 0,7 0-3 16,-3 1 2-16,0-1-1 0,1 1 8 0,-3-2-10 15,2 1 0-15,-5 0 5 0,6-4-6 0,-5 5-1 16,-3-2 7-16,9 3-2 0,-8-1-1 0,7 1 3 15,0 0-1-15,-7-3-1 0,7 2-5 0,1-1 3 16,-9 0-2-16,8-1 0 0,-5 2 4 16,2-1-1-16,-3 2-9 0,-2-2 10 15,1 1-4-15,-1 0 1 0,0-1 1 0,-1 0 6 16,0 2-7-16,1-4 2 0,-1 4-2 0,-3-4 1 16,3 4-1-16,0-4 3 0,-2 2-2 0,2 0 3 15,0-1-1-15,2 2 6 0,-1-1-10 0,1 2 13 16,0-5-12-16,-1 4 3 0,-1-2-3 0,1 0 2 15,1 1 0-15,-1-2-1 0,-1 2 1 0,-3 0 3 16,3 0-5-16,-3-1 1 0,2 0-1 0,-4 0 1 0,3-2 0 16,-2 3 0-16,1-1 2 0,1 1-5 0,-2-2-1 15,1 0 4-15,-2 4-1 0,1-2 1 0,0-3-3 16,-1 3 5-16,0-1-2 0,1 0 0 0,-2 1 4 16,1-2 1-16,-3 0-2 0,3 2-6 0,-2 0 2 15,1-1 2-15,2-2-1 0,-4 5-1 0,4-4 8 16,-1 4-11-16,1-5-2 0,-2 3 3 0,0 0 6 15,3-2-9-15,-4 1 0 0,2 1-1 0,-3 0-3 16,4 0 2-16,-1-1-6 0,0 1 5 0,-2 1-7 16,2-2 9-16,-2 0-1 0,2 1 5 0,-2-1-7 15,0 1 5-15,2 0-3 0,-3-2 2 0,2 2 1 0,0 0 2 16,-3 0 5-16,2-3-9 0,-2 3 5 16,-1-1 0-16,-3 1 2 15,9 0-4-15,-9 0 6 0,5-1-5 0,-5 1 2 0,6-2 1 16,-2 2-4-16,-4 0-1 0,7 0 7 0,-3-1-3 15,-4 1 13-15,5-3-15 0,-5 3 1 0,4 0 3 16,-4 0-1-16,4 0 0 0,-4 0-2 0,6 0 2 16,-4-3-1-16,-2 3 9 0,3-3-8 0,-3 3-3 15,5-1 2-15,-5 1-1 0,3-2 6 0,-3 2-6 16,0 0 8-16,4-1-2 0,-4 1-2 0,0 0 1 16,0 0-3-16,0 0 5 0,5 0-5 0,-5 0 1 0,0 0-1 15,0 0 6-15,0 0-5 0,0 0-6 0,0 0-8 16,0 0-19-16,0 0-38 0,0 0-41 0,0 0-77 15,-12-4-107-15,5-1-197 0,-2 0-532 0,-1-3 235 16</inkml:trace>
  <inkml:trace contextRef="#ctx0" brushRef="#br0" timeOffset="39607.761">13361 3454 39 0,'0'0'59'0,"0"0"6"0,0 0-8 0,-5-1 2 0,5 1-9 15,0 0-6-15,-8 1-2 0,8-1-4 0,-7 1-6 16,7-1 1-16,-5 1-11 0,0-1 7 0,5 0-2 0,-7 2 7 16,4-1-15-16,3-1 1 0,-7 3 4 0,3-1 0 15,0-1 0-15,1 0-2 0,-1 2 9 0,1-3 0 16,-2 2 1-16,1 0-3 0,0 0 13 0,0-1-12 16,1-1-2-16,3 0-6 0,-5 2 1 0,5-2-4 15,-2 2 2-15,2-2 3 0,0 0 1 0,0 0-8 16,-6 1 0-16,6-1 5 15,0 0-5-15,0 0 3 0,-3 2 2 0,3-2-8 16,0 0 9-16,-2 2-5 0,2-2 4 0,0 0-2 16,0 0 2-16,-6 0 4 0,6 0 2 0,-2 2 5 0,2-2-7 15,0 0 7-15,0 0 6 0,-5 1 1 0,5-1-2 16,-5 0-3-16,5 0 2 0,-4 3 0 0,4-3-4 16,-5 2 4-16,5-2-3 0,-3 1 0 0,3-1-1 15,0 0-2-15,-3 2 1 0,3-2-5 0,-3 1 0 0,3-1 3 16,0 0-3-16,0 0 7 0,0 0-2 0,0 0 2 15,0 0 2-15,0 0 1 0,0 0-1 0,-2 3 0 16,2-3-1-16,0 0-2 0,0 0-4 0,0 0-1 16,0 0-3-16,0 0 2 0,0 0-3 0,0 0-4 15,0 0-1-15,0 0 0 0,0 0-5 0,0 0-2 16,0 0 2-16,0 0-2 0,0 0-1 0,0 0-2 16,0 0-1-16,2 4 0 0,-2-4-2 0,0 0 2 15,6 3 0-15,-6-3 1 0,5 2-3 0,-1-2 0 16,-1 2 1-16,0-1-3 0,-3-1 1 0,8 1 0 15,-3 0 1-15,1 1 4 0,1-2-2 0,-2 0 0 0,3 1-1 16,-1-1-2-16,0 0-2 16,0 0 2-16,0 0-2 0,1 1 1 0,1-1-2 15,1 2 2-15,-1-2-1 0,0 0-2 0,1 1 3 16,0 0-3-16,0-1 3 0,1-1 3 0,2 2-3 16,2-1 0-16,2 0 3 0,-3 0-5 0,3 0-2 0,-3 0 3 15,3-2 0-15,-3 0-1 0,3 1 1 16,-1 0-1-16,1 1 1 0,4-2 2 0,-6 2-4 0,2-2 0 15,-2 1 2-15,1 0-3 0,-2 0 2 0,0-1 1 16,2 2-3-16,-2-2 0 0,-2 2 1 0,0 0-2 16,-1-1 1-16,0 1 6 0,-1-1-8 0,0 1 2 15,0 0-1-15,-2 1 1 0,3-2-1 0,-2 1 2 16,8 0 1-16,-7 0 0 0,-2 1 0 0,3-2-1 16,1 1-2-16,0-2-2 0,2 2 4 0,-1-1 1 15,-2 1 0-15,3 0 0 0,-1 0-3 0,1-2 1 0,-1 1 3 16,4 1 1-16,-6 0-4 0,3-1-2 0,-4-1 3 15,0 1 1-15,4 1-3 0,-4 0 0 0,4-2 4 16,-6 2-3-16,5-1 2 16,-3 1-1-16,4-2-3 0,-4 2 3 0,1 0 2 15,2-1-3-15,-3 1 0 0,1 0-3 0,0 0 4 16,-1 0 1-16,0 0-1 0,4-2 4 0,-1 1 0 16,2-1 0-16,-1 0 1 0,0 2-1 0,3 0 0 15,0-2-1-15,-3 0 1 0,0 1-1 0,3 1 1 16,-3-4 3-16,2 4-2 0,-2 0-3 0,1-3 2 0,-1 1-1 15,3 1 1-15,-4-1 3 0,2 1-7 0,-2 1 1 16,-2 0 1-16,3-3 2 0,-1 2 0 0,0-1-1 16,-3 2 6-16,5-2 3 0,3 1 2 0,-5 1 3 15,4 0-2-15,-2-1-4 0,-2-2 0 0,4 3 3 16,-3-2-4-16,2 4-1 0,-2-2-1 0,1 0 1 0,-1 0 3 16,1 0-2-16,1-2 5 0,5 1-2 0,-7 1 1 15,3-2 0-15,3 0-2 0,-3 3-1 0,-2-2-1 16,1 1-2-16,0 0 1 0,0-2-1 0,-2 2-2 15,0 0 1-15,2-2 0 0,0 2 3 0,3-2 0 16,-2 1-4-16,4 1 3 16,0-1 3-16,-6-1-6 0,1 3-2 0,7-2-2 15,-8 0 3-15,7-1-1 0,-1-1 2 0,1 2-4 16,0 1 3-16,1-1 1 0,-2 0-2 0,0-2-2 16,2 2 1-16,-2 0-2 0,-1 0 1 0,-3 0 0 15,4 1 1-15,-5 0-2 0,1 0 6 0,6-1-1 0,-7 0-2 16,6 1-3-16,-1-2 0 0,0 2 3 0,-5 0-4 15,6-3 1-15,0 1 8 0,-3 0-5 0,2 1-3 16,-1 1 1-16,-3 0 2 0,6 0 1 0,-2-1-5 16,1-2 4-16,-1 1-1 0,-4-1 1 0,6 1-2 15,-2 0 2-15,3 2-1 0,0-3 0 0,-2 2-1 16,2-1-3-16,0 1 4 0,0-2 3 0,0 0-4 16,1 3 0-16,-2-2 3 0,1 2-1 0,0-1-1 15,-2 0-1-15,1 0 2 0,1 0 0 0,1-3 0 16,-2 3-1-16,1 0 0 0,2-1 2 0,-3 0-2 0,1 2 0 15,1-3-2-15,-1 1-1 0,0 2 4 0,0-3-3 16,0 2 1-16,0-1-1 0,-3 1 1 0,3 1 3 16,-1-3-3-16,1 3 0 0,-2-1 6 0,3-1-3 15,-1 1 0-15,0 0-2 0,-2 1 7 0,0-2-5 16,2 2 4-16,0-3-6 0,1 3 0 0,-1-3 3 0,1 2-1 16,1-1-1-1,-2 0 2-15,0 1 3 0,2-1-1 0,-1 2 1 16,1-2-5-16,-2 0 0 0,2 0-1 0,0 0 0 15,-3 2-1-15,3-3 0 0,-2 1 0 0,0 0-3 16,1 0 2-16,1 1-1 0,-3-1 7 0,1 1 3 0,2-1-7 16,-2 1-4-16,-1-1 0 0,4 0 4 0,-1 2-2 15,-1-3 3-15,2 3 1 0,1 0-5 0,-1-3 6 16,2 2-2-16,-2-2 2 0,3 2-2 0,-1-1 3 16,-3-1-4-16,4 1 2 0,-2 0-2 0,-1 2 3 0,2-2 1 15,-2 2-3-15,1-1 0 0,-4-1-3 0,3 1 0 16,-1-2 0-16,1 1 3 0,0 1 0 0,0-1-3 15,0 2 4-15,1-1-4 16,0 0-2-16,-1-1 2 0,-2 1 2 0,3 1-2 0,-1-4-1 16,3 3 1-16,-2 0-1 0,0 1 1 0,0 0 0 15,0-2 10-15,-1 2-9 0,0-1-3 0,2 0 0 16,-5-2 2-16,3 1 6 0,1 2-3 0,-1-1 5 16,0-1-4-16,-3 2-2 0,2-3 6 0,1 3-7 15,1-3 0-15,-1 3 7 0,0-2-5 0,1 0-1 0,-1 2 3 16,0-1-1-16,-1-1 0 0,2 0-1 0,-1 0 6 15,1 0-11-15,0 2 4 0,-3-2 1 0,2-1-2 16,0 2-2-16,-3 0 2 0,1 0 1 0,0 1-1 16,1-2 0-16,-2 2-4 0,0-1 1 0,0-1 2 15,0 0 9-15,0 1-10 0,1 0 4 0,-1 1-8 16,0-1 8-16,-1-1-4 0,2 1-1 0,-3 0 0 16,0 0-24-16,-2 1 5 0,3-1 5 0,-2 0 3 15,2 1-1-15,-2-1-3 0,2 0 5 0,-2 0 4 16,2 0-5-16,-3-1 10 0,1 2-4 0,2-2 5 15,-2 1-7-15,-5 1 5 0,6-2-3 16,-2 2 3-16,2-2 2 0,0 0 0 0,-1 2-2 16,0-2 0-16,0 0-6 0,0 1 6 0,0 0 6 15,2 0-10-15,-4-3 11 0,4 3-4 0,-2 1 1 16,0-1 2-16,2-1-2 0,-1 1 2 0,1-1-1 16,-1 0 0-16,1 0 0 0,2 1 3 0,2-1 6 0,-3 0-10 15,0 0-2-15,-2 2-3 0,4-2 1 0,-4 2 3 16,2-3 1-16,0 1 0 0,-1 0-5 0,2 0 4 15,-1-1 6-15,-1 1-6 0,1 0-2 0,1 1 5 16,-1-3-3-16,0 2-2 0,0 0 3 0,1 1 1 16,2-2 0-16,1 2-2 0,0-1 1 0,0 0-2 15,1 2 5-15,-1-2-3 0,1-1 1 0,2 0-5 16,-3 2 5-16,2-1-3 0,-2 1 3 0,2 0 2 16,9-3-4-16,-12 3-3 0,2-1 5 0,0 1-6 15,1-2 3-15,8 2 6 0,-9 0-4 0,-1-1 3 16,0 2-1-16,2-3-4 0,0 3 2 0,0-2-2 0,0 2-2 15,10-2 7-15,-12 0-4 16,2 1 3-16,8-2-1 0,-9 1-3 0,9 0-1 16,-9 1 4-16,2-1 0 0,-3 0 5 0,3 1-4 15,-1-1 0-15,0 1 3 0,8 0-3 0,-9-2 2 16,-1 3 2-16,1-1-8 0,1 0 4 0,8-1 2 16,-11 2-6-16,3 0 1 0,-2-1 4 0,0 1-1 0,0-1-6 15,2-1 8-15,-2 1-4 0,11-1-1 0,-1 1 1 16,-12 0-4-16,2 0 4 0,-1 0 1 0,-1 1 0 15,3-1-7-15,-4 1 1 0,3-1 2 0,-1 1-2 0,-2-2 0 16,3 2 9-16,1-2-6 0,-3 2 4 16,2 0-1-16,-1-1-7 0,0 1 1 15,-3-2 7-15,1 2-6 0,-4 0 3 0,2 0 4 16,-3 0-1-16,-3 0-5 0,-2 0 1 0,-1 2-3 16,3-2 6-16,-3 0-4 0,-4 0 2 0,4 0-1 15,-4 0 4-15,1 0-3 0,2 0 0 0,-2 0 2 16,-1-2-4-16,4 2 1 0,-4-1 6 0,-2-1-6 15,2 2 2-15,2-1-1 0,-3 1 8 0,1-1-2 16,3 1-11-16,-3 0-11 0,0-2 12 0,0 2-1 16,3-2 4-16,-3 2 1 0,0 0-1 0,-1-1 1 15,1 1-4-15,4-2-2 0,0 2 8 0,-4 0-1 16,0 0-4-16,-1 0 2 0,5 1 2 0,-1-2-1 16,-2 1-2-16,-2 0 1 0,4 0 0 0,0-1 2 0,-2 1 0 15,-1-1 2-15,-2 1-4 0,1-2-2 0,0 2 1 16,-1 0 1-16,2 0 0 0,-3-3-5 0,4 3 8 15,-5 0 0-15,2 0-4 0,-1 0 1 0,2 0-2 16,-3 0 4-16,2 0-2 0,1 0-4 0,-1 0 2 0,0-1-2 16,-2-1 3-16,2 4 2 0,1-2 1 0,-1-2-5 15,1 1 1-15,-1 1 7 0,1-2-2 0,0 2-1 16,1 0-4-16,-1 0 0 16,-1 0 5-16,2-1-6 0,0-2 8 0,0 3-8 15,-2-1 2-15,1 0 5 0,2 1-4 0,-2-1 0 16,-1 1 2-16,0-2-3 0,0 2 1 0,0-1 1 15,-2 1-6-15,-1-1 1 0,0 1 5 0,0-2-3 16,0 2 1-16,1 0 7 0,-6 0-10 0,5-1 5 16,-5 1 4-16,6 0-2 0,-3-2 1 0,-3 2 0 15,6 0-5-15,-6 0 3 0,4-1-2 0,-4 1 3 16,0 0-3-16,3-1 2 0,-3 1 1 0,5-2 3 16,-5 2-8-16,0 0 1 0,6-2 5 0,-6 2-2 0,3-1-1 15,-3 1 1-15,0 0-1 0,4-2-1 0,-1 1-4 16,-3 1 9-16,7-1-7 0,-4 0 2 0,-3 1 0 15,6 0 3-15,-6 0-6 0,4-2 5 0,-1 1-2 16,-3 1-1-16,6 0 2 0,-6 0-2 0,5 0 0 16,-5 0-6-16,7-2 3 0,-7 2 6 0,0 0-5 0,5 0 3 15,-5 0-3-15,0 0 4 0,0 0-2 0,4-2 13 16,-4 2-19-16,0 0 10 0,0 0-5 0,0 0-6 16,0 0-9-16,0 0-10 0,0 0-22 0,0 0-30 15,0 0-36-15,0 0-49 0,0 0-65 0,0 0-77 16,0 0-225-16,-17-3-575 15,8 0 254-15</inkml:trace>
  <inkml:trace contextRef="#ctx0" brushRef="#br0" timeOffset="50749.9813">13591 2690 152 0,'2'-3'170'0,"0"1"-2"0,-2-1-1 16,1 0-2-16,-1 3-2 16,1-5-14-16,-1 3-8 0,0 2-11 0,-1-5-12 15,0 1-10-15,-1 2-11 0,-1 0-7 0,1-1-3 16,-3 3-10-16,1-3-12 0,-2 1-3 0,-1 1-8 0,-2 3-4 16,2-3-7-16,-3 2-1 0,-1 1-3 0,-1 0-8 15,-2 0-2-15,1-1 4 0,2 3-7 0,0 0-5 16,1 0 6-16,0 0-7 0,0 2-4 0,1-2-2 15,1 0 3-15,1 1-4 0,1 1 0 0,1-1-3 16,-1 1 1-16,4 0-4 0,-2 1 1 0,2 1 5 16,1-1-5-16,1 1-4 0,2-1-2 0,0 1 5 15,2 0 0-15,2 0-2 0,1-1 2 0,0-1-3 16,4 3 1-16,1-1 0 0,2 0 6 0,1-1-11 16,-1 0 3-16,2-1-8 0,-2 1 1 0,0-1 4 15,1 0-8-15,-3 0-6 0,1-2-1 0,-4 1-3 16,1-1 3-16,-4 3 2 0,1-1 6 0,-2-2-4 15,1 2-3-15,-4 1 5 0,1 1 7 0,-1-1-5 0,-1 0-2 16,-4 0 2-16,-1 1 2 0,0-1 1 0,-2 2 0 16,-3 0 0-16,-2-2 1 15,-1 1 1-15,1-1-1 0,-2 1 6 0,-1-3-3 16,0 3-1-16,0-5 0 0,-2 1 0 0,2 1 4 16,0-3-2-16,0-1 3 0,1-1-2 0,1-1-7 15,2 1 2-15,-3-2-7 0,7 0-16 0,-3-4-8 0,3 5-24 16,-2-3-13-16,4-3-19 0,1 0-35 0,1 0-4 15,2-1-34-15,-2 0-142 0,2-1-330 0,1-1 146 16</inkml:trace>
  <inkml:trace contextRef="#ctx0" brushRef="#br0" timeOffset="51069.7964">13738 2659 303 0,'2'-1'292'0,"-2"1"-12"0,2-2-18 0,-2 2-17 0,2-3-23 0,-2 3-22 16,0 0-8-16,0 0-34 0,0 0-15 0,0 0-16 16,0 0-15-16,0 0-8 0,0 0-18 0,3 8-5 15,-3-3-7-15,0 1-8 0,1 4 1 0,-1-1-12 16,2 3-7-16,-2 1-3 0,0 0-6 0,2 2 3 15,-2 3-12-15,2 3-1 0,-2-1 0 0,1 0-4 16,-2 0-4-16,1 0-17 0,-2 0-7 0,2 0-10 16,0-6-13-16,-1 4-16 0,1-3-20 0,0-3-24 15,0 1-22-15,-1-3-28 0,2 1-13 0,2-4-40 16,-2 0-19-16,-1-1-26 0,2-1-121 16,-2-1-383-16,0-4 170 0</inkml:trace>
  <inkml:trace contextRef="#ctx0" brushRef="#br0" timeOffset="51318.7288">13719 2788 133 0,'8'-1'123'0,"2"-1"-3"0,-2 0-26 0,5-2-3 0,0-1-15 15,-3 5-23-15,2-3-23 0,1-2-23 16,1 2-31-16,-3 0-29 0,-1 1-56 0,-3-2-117 16,2 0 52-16</inkml:trace>
  <inkml:trace contextRef="#ctx0" brushRef="#br0" timeOffset="52068.2629">13958 2739 12 0,'0'0'247'0,"0"0"-16"0,0 0-9 0,0 0-14 16,-16-6-20-16,16 6-16 0,-7-1-16 0,7 1-9 16,0 0-10-16,-11 1-7 0,7 0-9 0,4-1-13 0,-11 4-9 15,5 0-6-15,0 1-9 0,1 2-3 0,-4-1 4 0,4 2-2 16,-2-2-7-16,-2 5-8 0,4-2-6 0,-1 1-6 16,-1 2-5-16,3-2-6 0,-2 1 0 0,2 1-6 15,1-4-5-15,0 2-3 16,3-1 0-16,-1-1-7 0,1 2-1 0,0-3-6 15,1 2-5-15,-1-5-6 0,3 1-4 0,0-1-4 16,-2-1-5-16,5-1 1 0,-2-1-13 0,-4-1-3 16,14-3-6-16,-7 0-6 0,3-1 0 0,1-3 3 15,-1-1 6-15,0 1 3 0,1-3 5 0,-4 4 3 16,0-1 12-16,2-2 19 0,-5 1 20 0,-1 4 12 16,1-3 7-16,-1 0 5 0,0 4 5 0,-2-1 13 15,-1 4 0-15,3-7 7 0,-3 3 8 0,0 4-21 16,0 0-13-16,0-6 2 0,0 6-8 0,0 0-6 15,0 0 1-15,0 0-12 0,0 0-6 0,0 0-3 0,0 0-2 16,-11 14-10-16,9-9-6 0,2 2-18 16,-1 0-6-16,1 2-15 0,-2-3-11 0,4 3-3 0,1-1-5 15,0 0-8-15,-2-1-9 0,5-2-8 0,-5 2-4 16,3-2 4-16,2-3-6 0,-2 3 2 0,0-3-1 16,2-1-3-16,1 1 8 0,-7-2 6 0,14-4-4 15,-5 1 7-15,-1-2 11 0,0 1 5 0,4-5 5 16,-2 0 4-16,-2-3 6 0,2 0 10 0,-3 1 15 15,0-3 10-15,0-6 12 16,0 2 15-16,-1-1 6 0,-2-2 15 0,0 1 7 16,-4 1 11-16,2 1 23 0,-2 6 4 0,1 0 13 15,-2 2 5-15,-1 1-8 0,-1 2-12 0,2-1 5 16,-2 5-5-16,3-2-13 0,-3 1-8 0,2 0 9 0,-2 2-21 16,3 2-11-16,-4-3-9 0,4 3 1 0,0 0-9 15,0 0 1-15,0 0-8 0,-6 10-16 0,3-6-4 16,2 4-7-16,1 1-13 0,0-1-13 0,0 5-6 15,0 0-2-15,0 2-9 0,0 5-10 0,-1 0-14 16,2-1-1-16,-2 2-10 0,1 2-12 0,0 0-21 16,-2-1-15-16,2-1-15 0,0 0-25 0,0-6-17 15,2-4-20-15,-1 1-11 0,2-3-20 0,-2-1-160 16,2-3-429-16,-2-1 189 0</inkml:trace>
  <inkml:trace contextRef="#ctx0" brushRef="#br0" timeOffset="52242.3958">14071 2807 48 0,'2'-3'172'0,"-2"3"-13"0,6-5-10 0,1 1-19 15,0 0-13-15,2 1-16 0,-1 0-13 0,2-1-20 16,4 1-45-16,0-3-19 0,-4 5-37 0,4-2-34 15,-1 0-94-15,-5 0-172 0,1-1 77 0</inkml:trace>
  <inkml:trace contextRef="#ctx0" brushRef="#br0" timeOffset="52900.9553">14251 2804 89 0,'0'0'187'0,"-3"4"-24"0,3-4-11 0,0 0-13 16,0 0-13-16,3 6-8 0,-3-6-14 0,4 5-9 15,-1-4-16-15,-3-1-11 0,8 1-11 0,-2 1-14 16,-6-2-13-16,11-1-13 0,-8-2-12 0,4 1 1 16,-4 1 2-16,4-1-1 0,-3 0 1 0,-4 2 4 15,7-5-1-15,-4 1 2 0,1 0 6 16,-2-1 19-16,-1-1 10 0,1 5 7 0,-2-3-1 15,0 4 5-15,-2-9 3 0,2 9 6 0,-3-4 0 16,-1 0-5-16,3 3-1 0,-5-1-2 0,3 0-3 16,3 2-9-16,-11 0-7 0,5 0 0 0,2 1-6 15,4-1 1-15,-10 3-6 0,3 3 0 0,3-2-5 0,-2 5-5 16,2-2 3-16,0-3-4 0,0 5 4 16,0 4-9-16,2-4 2 0,-1 4-2 0,3-2-2 0,0-2-4 15,0 3-1-15,2-3-19 0,-1-1-8 0,3 1-8 16,1 1-5-16,0-5-12 0,-1 0-1 0,2 1-2 15,1-3-5-15,2-3 0 0,-1 0-12 0,0-2 0 16,2-2 1-16,3-4 4 0,0 3 9 0,-1-3 1 16,1-1 5-16,-3 0 5 15,0-2 23-15,-2-1 7 0,2 0 17 0,-3-1 12 16,0 2 13-16,0-1 16 0,-3 1 8 0,1-1 15 16,-3 4 4-16,0 1 0 0,-2 0 5 0,1 2 8 15,-2 0-3-15,1 0-7 0,-2 2-6 0,0 0-8 16,-1 0-6-16,1 2-8 0,2 1-11 0,-7-1-1 15,7 1-4-15,-5 5-3 0,5-5-10 0,-3 6-11 16,0-1-14-16,4-1-7 0,1 3-8 0,-1 1-4 0,2 2-5 0,1-6-5 16,1 6-4-16,4 0-12 0,-6-3 8 0,4 3 3 15,0-2 6-15,0 2-4 16,0-3 10-16,0 0 2 0,-4-1 6 0,4-1 4 16,-4-1 9-16,1 3 7 0,-1-3 13 0,0 0 13 15,-2-3 10-15,-1-1 8 0,3 7 3 0,-3-5-7 16,0-2 0-16,-3 4-4 0,-1 2-4 0,-3-5-5 15,-3 1-17-15,0-2-31 0,-1 0-35 0,-4 2-47 16,3-4-67-16,-3 1-77 0,-1 0-150 0,2-1-428 0,3-3 190 16</inkml:trace>
  <inkml:trace contextRef="#ctx0" brushRef="#br0" timeOffset="57797.0462">14562 2119 47 0,'0'-6'146'0,"0"6"-2"15,0 0-5-15,0 0-7 0,2-3-2 0,-2 3-4 16,0-4-8-16,0 4-6 0,0 0-7 0,-2-3-4 0,2 3-5 16,0 0-4-16,3-4-9 0,-3 4-4 15,0 0 2-15,1-2-2 0,-1 2-4 0,0 0-1 16,0-3-1-16,0 3-3 0,0 0-2 0,0 0-2 15,0 0-3-15,0 0-6 0,0 0 9 0,0 0-13 16,0 0-3-16,0 0 1 0,0 0-6 0,0 0-1 16,0 0-6-16,0 0-5 0,0 0-2 0,0 0-3 15,0 0-1-15,0 0 0 0,0 0-3 0,0 0-5 16,0 0 0-16,0 0-1 0,0 0-2 0,0 0 1 0,0 0 0 16,0 0-2-16,0 0 0 0,0 0 0 0,0 0 2 15,0 0 4-15,0 0 0 16,0 0 1-16,0 0 2 0,0 0 3 0,0 0 0 0,0 0-3 0,0 0-1 15,0 0-1-15,0 0-5 16,0-4 2-16,0 4 0 0,0 0 0 0,0-2-6 0,0 2 1 16,0 0-4-16,0 0 0 0,0 0 3 0,0 0-2 15,2-6 2-15,-2 6-6 0,0 0 1 0,-2-1 5 16,2 1-7-16,0 0-4 0,3-4 2 16,-3 4-1-16,0 0 3 0,0-3-8 0,0 3 4 0,0 0 0 15,4-2 2-15,-4 2-3 0,0 0 3 16,0 0-1-16,0 0 0 0,0 0 3 0,0-3 3 0,0 3 5 15,0 0-1-15,0 0 1 0,0 0 4 0,0 0-1 16,0 0 5-16,0 0-5 0,0 0 0 0,0 0 1 0,0 0 3 16,0 0-9-16,0 0 5 0,0 0-2 0,0 0 1 15,0 0-6-15,0 0 0 16,0 0-5-16,0 0-1 0,0 0 2 0,0 0-2 16,0 0-4-16,0 0-2 0,0 0 2 0,0 0 0 15,0 0 6-15,0 0-9 0,1 9 4 0,-1-9 0 16,2 4 0-16,-2-1-2 0,2 0 0 0,-2 1-3 15,-2-1 0-15,6 2 5 0,-4-2-4 0,0 2 3 0,0 0 0 16,1 1 3-16,-1-1-4 0,2 3 2 0,-2-3-3 16,2 3 4-16,0-1-1 0,1 2 2 0,-1 3-5 15,-1-4 0-15,-1 5 7 0,0-3-3 0,2-1 0 16,-4 4-1-16,6-3-1 0,-4-1 1 0,3 3 0 0,-3-3 3 16,0 0-3-16,0 1 0 0,0-2-2 0,0 3 2 15,4-2 9-15,-4-2-12 0,0 1 4 0,0-1-3 16,0 2 4-16,3-4-4 0,-3 1 5 0,3 0-6 15,-2 0 5-15,-1-1-4 0,0 0 1 0,1 1 0 16,1-2 1-16,-2 2 2 16,0-1 0-16,0-1-1 0,3 0 0 0,-2 3-7 15,1-1 8-15,-1-2-1 0,-1 2-1 0,0-2 4 16,0 1-5-16,3-1 0 0,-3 1 0 0,0-1-3 16,0 1 3-16,1-1 3 0,1 1 3 0,-1-1-11 15,-1 0 6-15,0 1-3 0,3-1 3 0,-3 0 2 16,0 1 2-16,0 0-5 0,3-1 2 0,-3 1-3 15,1-1 0-15,-1-1 4 0,-1 3-2 0,2-2-1 0,1 1 1 16,-1-1 2-16,-1 0-3 0,0-1 0 0,3 1-1 16,-2 0 2-16,-1-1 1 0,0 1 0 0,3 0-2 15,-3-1 10-15,2 2-16 0,-2-1 6 0,2 0-2 16,-2-1 3-16,0 2-2 0,2-1 4 0,-2 0 0 16,0 1-4-16,0-2 2 0,1 0-5 15,-1 2 6-15,2 0-4 0,-2-2-2 0,0 2 6 0,1-2-3 16,-1-3 3-16,-1 9-2 0,2-6 2 0,-1 1 1 15,1-1 2-15,-1-3-10 0,0 7 4 0,0-7 0 16,1 5 3-16,-1-5-2 0,1 6 8 0,-1-5-10 16,0-1-1-16,0 7 2 0,1-4 3 0,-1-3 7 15,0 5-8-15,-1-1-1 0,1-4-4 0,1 7 1 0,-1-4 4 16,0-3-1-16,2 6 0 0,-2-2-2 0,0 1 2 16,0-5 1-16,0 7 0 15,0-4 0-15,0 2 10 0,1 0-12 0,-1-1-4 16,0-1 10-16,0 3-8 0,0-2 3 0,0 2 1 15,0-2-1-15,3 2 6 0,-4-2-1 0,1 1-2 16,1 1-1-16,-1-1 1 0,0 2 3 0,0-2-5 16,0 1 1-16,0 0 7 0,1 1-12 0,-1 0 4 15,0 0 2-15,0 1-1 0,-1-2-2 0,2 2 2 0,-1-1-2 16,2 0 1-16,-2-1-2 0,0 3 5 0,0-1 7 16,-2 0 3-16,2 1-4 0,2 1 2 0,-4-1-1 15,4-1-1-15,-2 1 3 0,-2 3-4 0,2-3-2 16,0-1 2-16,0 2-7 0,0 1 8 0,0-2-4 15,0 0 1-15,-1 2-6 0,0 1 0 0,2-3 2 16,-1 0 3-16,0 0 1 0,0 4-7 0,1-5 0 16,-1 2 2-16,0-1 0 0,0-1 1 0,0 1-1 15,0 1-2-15,0-3 4 0,0 3-5 0,0-1 3 16,2 0 5-16,-4 1-7 0,2 0 3 0,2-1-2 16,-4 2 1-16,2-2 4 0,2 0-1 0,-2-1-5 15,-2 1 0-15,4-2 1 0,-2 2 0 0,1 0-2 16,-1 0-1-16,-1 1 0 0,-1-3 1 15,2 2 1-15,2-1 0 0,-2 1 3 0,1-1-3 16,-1 0-6-16,-1-1 10 0,1 2-4 0,0 0 2 16,0-5 2-16,0 4-6 0,-2 1 4 0,4 0-1 15,-4 0 3-15,2 2-4 0,0-4 2 0,0 0-2 16,0 1 6-16,0-1-2 0,0 2-5 0,0-1 5 16,0-1-1-16,2 0-5 0,-2 1 3 0,1 0 1 0,-1 0-4 15,2 0 7-15,-1-2 5 0,-1 3-10 0,1-1 1 16,0 1 3-16,-1-2 4 0,1 0-3 0,0 1 2 15,-1 1-4-15,0-1 8 0,2 1-11 0,0 0 7 16,-2-1-5-16,0 0 0 0,1 2-2 0,-1-1 7 16,1-1-3-16,-1 2-1 0,0-2-1 0,1 1 6 15,-1 0-6-15,2 0 5 0,-2 1 6 0,0-1 3 0,0 1-6 16,0-1 0-16,1 0-2 16,-2 0 2-16,2 0 1 0,0 4-6 0,-1-4 1 15,1 0-6-15,0-1 8 0,0 0-8 16,-1 2 6-16,0-1 2 0,0-2-3 0,2 0 4 0,-2 2 1 15,0 0-7-15,1 0 4 0,-1-1-5 0,0 2 1 16,1-2-2-16,-2 1 1 0,2 0 2 0,-1-1 1 16,1 2 3-16,-2-1-5 0,1 0 0 0,0-1 3 15,0 1 4-15,0 3-1 0,1-3 0 0,-1 2 5 16,0-3-8-16,1 2-1 0,0 1-15 0,-1 0 14 16,0-2 5-16,2 0-5 0,-2 1 0 0,2-1 0 15,-1 1 2-15,-1-3-1 0,0 2 2 0,1 4-4 16,-1-2 2-16,1-1 4 0,-2-3-2 0,4 4 0 15,-5-2-1-15,2 2-8 0,0-2 14 0,0 0-4 0,0 1 1 16,2 2-4-16,-2-4 9 0,0 3-7 0,0-1 2 16,0-1-6-16,-2 0 1 0,5 1 0 0,-3-1 8 15,0-1 7-15,0 5-24 0,0-4 2 0,0-1 14 16,1 1-7-16,1-1-8 0,-3 0 10 0,1 0 2 16,1 3 1-16,-1-4-5 0,0 4-1 0,0-2 1 15,1-1 2-15,0-1-13 0,0 2 4 0,-1 1 7 16,1-2-7-16,1 0 8 15,-1 0-6-15,0 1 4 0,-1-1-1 0,1 1-5 16,0-1 8-16,-1 4 2 0,1-3-10 0,-1-1 5 16,0 4 3-16,2-5 3 0,-2 3-4 0,2-1-8 15,-2 3 5-15,0-1 5 0,1 1-1 0,-1-4-1 16,1 3 7-16,0 1-8 0,-1-5-2 0,2 3 1 0,-2 4 4 16,1-2-4-16,0 0 3 0,0 1-7 0,0 0 8 15,0-2-3-15,-1 2 5 0,0-1-9 0,2 2-2 16,0-2 6-16,-2 2 3 0,3 0-1 0,-3-1-3 15,1 0-1-15,-1 3 11 0,1-2-13 0,-1 3 3 16,0-3-11-16,1 0 11 0,1-1-2 0,0 2 0 0,-4-2 3 16,2 1-2-16,2 1 2 0,1-1 0 0,-3 1-4 15,0-1 3-15,0 0-2 0,0 1 2 16,2-1-5-16,0 1 10 0,-2 3-9 0,1-2 6 0,1-2 0 16,-2 5-3-16,0-4 1 0,0 3-2 0,3-3 4 15,-2 3-4-15,0 2 2 0,-1-6-3 16,2-1 0-16,-2 7 5 0,0-2-1 0,3 0-3 0,-2 2 3 15,-1-4-3-15,0-3-2 16,2 5 1-16,-2 2 0 0,0-5 2 0,0 3-5 16,1 2 8-16,-1-2-3 0,0-3 9 0,0 2-12 15,1-1 12-15,1-2-9 0,-2 2-2 0,0-1 1 16,1 3-5-16,1 2 2 0,-4-7 2 0,5 3 3 16,-3 2-3-16,1 3 1 0,1-3-1 0,-2-3-3 0,1 3 6 15,-1 1 1-15,2-5-3 0,-1 6-2 0,-1-5 1 16,3-1 5-16,-4 1-6 0,2 3-2 0,-1 1 0 15,0-3 7-15,0 3-2 0,0-5-2 0,0 5 4 16,0-5-4-16,0 6 2 0,0-6 6 0,3 1-9 16,-6 3-3-16,6 1 9 0,-6-4 0 0,7 4-4 15,-4-5 0-15,0 5-2 0,-1-4 2 0,2-1-1 0,-1 1 4 16,0 0-5-16,0 0-4 0,2 4 5 16,-2-5 6-16,1 1 0 0,-2-1 9 0,1-1-18 15,1 1 1-15,-1 4 4 0,0-3-2 0,0 3-2 16,-1 2 7-16,2-6 0 0,1 1-5 0,-1 3-1 0,-1 0 1 15,0-3-5-15,0 1 7 0,0 4 1 0,0-6-1 16,1 0 2-16,-1 6-4 16,3-3-1-16,-3-2 4 0,0 4-1 0,0 1 3 15,0-5-1-15,0 0-5 0,0 0-3 0,0-1 7 16,0 4 0-16,0-3-1 0,2 5 1 0,-2-6 1 16,1 0-1-16,-1 1-1 0,0 0 2 0,0-1-6 0,0 1 8 15,2 1-6-15,-1 2-3 0,0-3 4 0,-1-1-1 16,0 4 6-16,0-3-3 0,2-1-3 0,-1 1-4 15,-1 4 8-15,2 1 0 0,-1-1-3 0,-1-5 2 16,1 4-1-16,-1 1 1 0,1-5-1 0,-1 6-2 16,1-7-2-16,0 2 2 0,-1-1 2 0,-2 4 0 15,2-3-4-15,2-1 3 0,-2 1 0 0,0 1 3 16,3-3-4-16,-2 7 1 0,-1-6 0 0,1 0 0 16,-1 1 3-16,-3-1-1 0,4 1-2 0,-2 0-2 15,2 3-3-15,-1-4 4 0,0 1-1 0,0-2-2 16,0 1 5-16,0 0 3 0,-1 5-5 0,-1-5 2 15,2 2-2-15,0-2 11 0,0 1-10 0,2 4-6 0,-4-5 7 16,4 2 2 0,-1-3-3-16,-1 7-4 0,0-1 3 0,1-4 2 0,0 0 0 15,0 4-3-15,-1-5 0 0,0 1 5 0,1 1-2 16,-1-2-3-16,3 5 1 0,-3 0-1 0,2-4-3 16,-2 5 7-16,1 0-1 0,0-5-7 0,1 3 11 15,-2-2-7-15,1 2 1 0,-1-3 1 0,0 3 1 16,0 0-5-16,0-2 6 0,0 2-1 0,0-3 0 0,0 0 1 15,2 4-2-15,-2-1 0 0,3 2 1 0,-4-2-4 16,1-4 18-16,1 1-20 0,0 6 3 0,-1-4 1 16,2 2 7-16,0 2-9 0,0-4 9 0,-1-1-7 15,1 4 10-15,-1 0-9 0,0-2-2 0,0 2-1 16,1-2 4-16,-2 2-1 0,1 0-2 0,0 0 0 16,0 0 2-16,-1-2 0 0,0 4 3 0,0-3-9 15,1 0 8-15,-2 0-4 0,1-5 2 0,0 5-4 16,0-5-3-16,2 7 6 0,-2-2 5 0,1 0-1 15,-1-3 7-15,1-2-12 0,0 0 4 0,-2 7 1 0,1-4-9 16,0 0 1-16,1 2 8 0,-1 2-1 16,0-2-1-16,2-1-1 0,-1-3 0 15,-1 3 1-15,0-3-4 0,1 5 6 0,-1-7-1 16,2 5-5-16,-2-5 6 0,2 2-13 0,-1 4 13 16,-1-1-2-16,0-4 0 0,1 1-3 0,1 3 4 15,-2 2 0-15,0-6-8 0,0 0 3 0,0 5-2 16,0-4 3-16,0 3 4 0,0-4-3 0,0 5 1 15,0-5-2-15,-1 2 5 0,1-3-8 0,0 2 3 16,-1 3 7-16,0-4-6 0,-1 1 2 0,2 0-1 16,0 4 3-16,0-6 5 0,1 2-12 0,-1 1-2 15,1 2 5-15,-1-4 6 0,1 5-5 0,-1-4 3 16,0-1-3-16,1 3-5 0,0-1 9 0,0-2 1 16,-1 1-3-16,0-1-4 0,1 1 4 0,0 1-6 15,-1-2 8-15,1 7-3 0,0-8-8 0,-1 2 7 0,1 0 2 16,-1 4-6-16,1-4 3 0,-1-1-1 0,1 3 6 15,0-3-4-15,-1 1-3 0,1 3 5 0,-2 1 0 16,1-5-5-16,0 1-1 0,0 0 9 0,-1 1-5 16,1 2 0-16,0-4 0 15,0 6 9-15,-1-2-16 0,1-4 7 0,0 2 4 16,1 3-2-16,-2 0 3 0,1-4-8 0,2 3 7 0,-2 1 9 16,1 0-13-16,0-5-3 0,-1 2-1 0,2-1 9 15,-1 3-4-15,1-2 3 0,-1 2-7 0,1 0 6 16,0 2-2-16,-1-6 1 0,3 5-6 0,-4 0-1 15,2-2 1-15,-3-2 5 0,3 1-3 0,0 3-1 16,-2-3 7-16,2 1 1 0,1 2-11 0,-3 0 5 0,1-4 1 16,0 0-2-16,1 5-1 0,-2-2 0 15,1 0 9-15,1-4-4 0,-2 2-3 0,3 2 5 16,-2 1 4-16,-1 1-4 0,1-1 1 0,1-3-2 16,1 4 12-16,-2-5-17 0,2 4 9 0,0-1-4 15,0 2 2-15,-2-4 6 0,2 2-14 0,0 1 5 16,-2-5 2-16,-1 6 0 0,3-2 1 0,-2 3-10 0,2-1 10 15,0 0-5-15,-3 1 3 0,3-3-4 0,-2-3 7 16,2 1 2-16,0 3-7 0,0 1 4 0,-2-2 0 16,2 2-2-16,2-1 0 15,-4-6 4-15,0 3-8 0,3 4 3 0,-2-1-4 16,1 0-1-16,0 1 11 0,-1 0-9 0,-1-5 2 16,1 5 1-16,0-2 0 0,0-3 0 0,-1 5 1 0,2-1 9 15,1 1-7-15,-2-1-1 0,0 0-3 0,0 0 3 16,1-1-5-16,-1 2 1 0,1-1-7 0,-1-1 9 15,0-4 4-15,0 6-6 0,-1-1 2 0,0-5-2 16,2 5-10-16,-2-5 11 0,0 5-2 0,-1-4-3 16,2-2 1-16,0 6 11 0,0-4-6 0,0-1 0 15,-1 2 0-15,0 2 0 0,1-3-3 0,0 1 1 16,1 3 1-16,-2-1 3 0,1 1 0 0,-2-5-5 16,1 0-2-16,3 6 2 0,-2-5 0 0,0-1 1 15,-2 0 4-15,1 1 2 0,3 3-5 0,-3-4 0 16,1 5 5-16,-2-5-1 0,1 0-13 15,0 1 12-15,1-1-7 0,-2-1 6 0,1 2-4 0,1-1-2 0,-1 1 4 16,2-1-4-16,-3-1-1 0,3 2 3 0,-2 0 0 16,1-2-2-16,-1 2-2 0,0-3 8 0,1 4 1 0,1-3-13 15,-3-1 4 1,1 1 6-16,1 0-5 0,-1 0 6 0,-1 0 1 16,1-1 0-16,1 1-1 0,-1 3 1 0,-1-8-14 15,2 4 11-15,-2 0-8 0,1 1 7 0,-1-4 6 0,0 4-7 16,0-1-3-16,2-1 5 0,0 0 2 0,-2 0-4 15,0-1 5-15,0-2-4 0,2 6-4 0,-4-2 7 16,4-1-4-16,-1-1 7 0,-1-1-2 16,2 3 0-16,-1 0-3 0,-2-3-2 0,2 1 4 15,1 2-3-15,-2 0-2 0,0 2 14 0,-2-6-9 16,2 1-5-16,2 2 6 0,-2 1-1 0,0-2-3 0,0-2 2 16,0 4-6-16,0-3 6 0,0 0-10 0,0 2 10 15,1-2-2-15,-1 1 1 0,0-2 3 0,1 2-3 16,-1-2-7-16,0 1 6 0,0 1 6 0,0-1-3 15,0-1-5-15,2 2 0 0,-2 1 12 0,0-1-12 16,1-2 2-16,-1 1-2 0,-1 0 4 0,2 0 3 16,-2 0 0-16,-1 0-6 0,4-1 4 0,-2 0 2 0,1 1 1 15,-1 0-7-15,3-1 7 0,-3 1 1 0,0 0 0 16,0 0 7-16,0-1-7 0,2 0 0 0,-2 0 1 16,1 3-3-16,-2-4-7 0,2 0 3 0,0 1 0 15,-1 1 6-15,2 0-1 0,-1-2 1 16,-1 2-1-16,0-2-8 0,-1 1 2 0,1 0 1 0,1-2 4 15,-1 1-1-15,0 0-2 0,0-1 3 0,0 1-4 16,2-2-2-16,-2-2 3 0,1 3 1 0,0-3-2 16,-1 2 13-16,0-1 19 0,0-1-1 0,0-3 1 15,0 0-2-15,0 4-2 0,0-4 9 0,-1 1-5 16,1-1 3-16,0 0-1 0,0 0-6 0,0 0 6 16,0 0-8-16,0 0-2 0,0 0-4 0,0 0-5 15,0 0 1-15,0 0 2 16,0 0-2-16,0 0-4 0,0 0-4 0,0 0 0 15,0 0-6-15,0 0-3 0,0 0-8 0,0 0-17 16,0 0-25-16,0 0-34 0,0 0-20 0,0 0-53 0,3-8-76 16,-3 8-69-16,-2-6-108 0,2 2-297 0,0-5-766 15,-1 2 339-15</inkml:trace>
  <inkml:trace contextRef="#ctx0" brushRef="#br0" timeOffset="61272.7075">14773 2729 22 0,'-4'1'55'0,"4"-1"-11"0,0 0 1 15,-7 0-2-15,7 0 0 0,0 0-8 0,-6 0 4 0,6 0 3 16,0 0 6-16,-4 0-6 0,4 0-5 0,0 0 4 16,0 0-16-16,-6 0 11 0,6 0-3 0,0 0 1 15,0 0-6-15,-4 2 7 0,4-2-7 0,-3 1 1 16,3-1-3-16,0 0 3 0,-4 1 3 0,4-1 3 16,0 0 8-16,0 0 1 0,0 0-1 0,-7 0-1 15,7 0 11-15,0 0-2 0,0 0 0 0,0 0 4 0,0 0 2 16,-3 3 4-16,3-3-2 0,0 0-2 0,0 0 1 15,0 0-7-15,0 0 10 16,-5 0-9-16,5 0 3 0,0 0-5 0,0 0 8 16,0 0-7-16,0 0 1 0,0 0-7 0,-8-1-1 15,8 1-2-15,0 0-7 0,-6 0 1 0,6 0 2 16,0 0-5-16,-6 0 2 0,6 0-1 0,-3-2 0 16,3 2 0-16,0 0-1 0,0 0 1 0,0 0 1 15,0 0-3-15,0 0-4 0,0 0-4 0,0 0 4 16,0 0 1-16,-7 0-8 0,7 0-2 0,0 0-1 15,0 0-1-15,0 0-4 0,0 0 0 0,0 0-4 16,0 0-1-16,0 0 3 0,0 0-4 0,0 0 1 0,0 0-3 16,0 0-1-16,0 0 1 0,0 0 1 0,0 0-1 15,0 0 2-15,0 0 5 0,0 0-5 0,11 4 0 16,-11-4 4-16,0 0-4 0,0 0 6 0,8-2-1 16,-8 2 7-16,5-2-4 0,-1 2-1 0,-1-2 0 15,3 2-3-15,0-2 3 0,0 1-3 0,0 0 1 0,1-2-2 16,3 1 0-16,-3-1 4 0,3 3 9 0,1-4-7 15,3 1 1-15,-1 0-1 0,-2-1 1 16,-1 2-6-16,4-1-1 0,-2 1 2 16,2-1-2-16,0 1-3 0,-2 0 3 0,-2 0-4 15,1-1-1-15,0 1 4 0,-1 0-5 0,0 1 0 16,0-2 2-16,0 2 1 0,2-2-6 0,-3 3 4 0,1-3-2 16,-1 3 3-16,-1 0-6 0,0-2 3 0,0 1-5 15,-3 1 4-15,1-3 1 0,-1 2 0 0,1-1-2 16,-1 2 2-16,1-1-2 0,-6 1-1 0,7-1 0 15,-3 1 5-15,-4 0-4 0,7-1 0 0,-7 1 0 16,9-1-1-16,-5 1 2 16,-1-1-3-16,-3 1 5 0,7 0-5 0,-7 0 1 15,4 0 4-15,-4 0-3 0,0 0-1 0,5-2 4 0,-5 2-2 16,0 0-2-16,0 0 0 0,0 0 0 0,4 0 0 0,-4 0 4 16,0 0-2-16,0 0 9 0,0 0-11 0,0 0-1 15,0 0 1-15,0 0-7 0,0 0-6 0,4 2-10 16,-4-2-8-16,0 0-5 15,0 0-12-15,0 0-14 0,0 0-16 0,0 0-20 16,0 0-22-16,0 0-32 0,0 0-25 0,0 0-45 0,0 0-153 16,-10-8-404-16,10 8 179 0</inkml:trace>
  <inkml:trace contextRef="#ctx0" brushRef="#br0" timeOffset="64452.9273">14764 2661 19 0,'0'0'95'15,"-8"-1"-9"-15,8 1-3 0,-7 1-10 0,7-1-9 16,0 0 1-16,-9 0-10 0,9 0-1 0,0 0 3 16,-10 0-6-16,10 0 10 0,-5 2-4 0,5-2 0 0,-6 0-4 15,6 0-2-15,-6 2 3 0,6-2-14 0,0 0-5 16,0 0 8-16,0 0-10 0,-9 2 6 0,9-2 3 16,0 0-3-16,0 0-2 0,0 0-2 0,-4 0-5 15,4 0 0-15,0 0-5 0,0 0 1 0,0 0-3 16,-10 0 1-16,10 0-4 15,0 0-2-15,-8 2 3 0,8-2 0 0,-7 0-2 0,7 0 7 16,0 0-4-16,-10 0 7 0,10 0-4 0,-8 1-3 16,3 0-2-16,5-1-1 0,-7 1-3 0,7-1 3 15,-7 0 6-15,7 0 3 0,-10 0-1 0,10 0 8 16,0 0 6-16,-7 0 0 0,7 0 4 0,0 0 0 0,0 0-5 16,0 0-1-16,-7 2-7 0,7-2-2 0,0 0-2 15,0 0-3-15,0 0-2 0,0 0-4 0,0 0-3 16,0 0 1-16,0 0-7 0,0 0 1 0,0 0 0 15,0 0-3-15,0 0 1 0,0 0-3 0,0 0 4 16,0 0-4-16,0 0 3 16,14 1-5-16,-14-1 4 0,10 0 0 0,-6 0 0 15,3 3 1-15,-2-3 2 0,3 0 1 0,-1 0-3 16,0 0 4-16,2 0-2 0,0 0 4 0,1 0-3 0,0 0 1 16,-1-3-3-16,1 2-1 0,0-1 2 0,1 2-1 15,-2-1 1-15,1 0-5 0,0 1 3 0,1-1-4 16,-2-1 2-16,1 1-3 0,-2 0 3 0,2-1-2 15,-1 2-1-15,0-1 1 0,0 1-3 0,-1 0 2 16,1-2 1-16,-1 2 1 0,-2 0-3 0,-1-2 1 16,1 2-4-16,0 0 5 0,0 0 1 0,0 0-4 15,0 0-1-15,-1-2 2 0,1 2 0 0,0-2-2 16,2 1 2-16,-2 0 0 0,0 0 2 0,2 0 7 16,1-2-1-16,0 3 1 0,1-2 0 0,1 2-1 15,2-4-3-15,0 1 3 0,1 2-5 0,-1-2 3 16,2 1-2-16,-3 0-4 0,1 0 10 0,3-1-8 15,-2 2-3-15,0 0 1 0,0-1-1 0,3 2 2 0,-3 0-1 16,1 0 1-16,-2-2-5 0,2 1 5 0,-2 0-5 16,0 0 5-16,-3 0-4 0,4 0-1 0,0 1 3 15,-4-1 7-15,1 0-10 0,2 1-1 0,0-1 5 16,-3 1-2-16,3 0 0 0,0 0 1 0,-3 0-2 16,0 0-2-16,1 0 2 0,-1 0-2 0,0 0 2 15,1 0-1-15,-2 0 4 16,1-1-1-16,1 1-4 0,-1 1 4 0,-2-1 2 15,1 0-4-15,-1 0 0 0,2 0 2 0,-1 0 0 0,2 0 7 16,-2 0-7-16,1-2 1 0,0 2-2 16,0-1 0-16,1 0 3 0,-1 1-3 0,0-3 0 0,4 2 1 15,0-2 0-15,-2 2-2 0,2-2-1 0,0 1 2 16,-3 2 3-16,2-2-2 0,-2 2-4 0,-1-1 4 16,-1 1-3-16,4-2 1 0,-3 1 0 0,-2 1 2 15,2-1-4-15,2 0 4 0,-2 0 0 0,-2 1-3 16,2 0 2-16,0 0-4 0,0 0 6 0,-1 0-3 15,3 0 0-15,-4 0 2 0,6-2 4 0,-4 1-6 16,4 0 3-16,-1-1-3 0,1 1 2 0,3-1 6 16,-6 2 0-16,3-2-6 0,-1 0 3 0,1 0-2 15,-1 2 0-15,1-1 2 0,-3 1 4 16,2-2-6-16,-4 2 2 0,4-1-2 0,1 1 0 0,-1 0 1 16,-2-1-5-16,2 1 7 0,-2 0-4 0,-1 0-2 15,0-2 2-15,1 2 2 0,3-3-4 0,-3 3 6 16,-1 0-5-16,2 0 3 0,-3-2-2 0,4 1 2 15,-3 0 0-15,1-1 2 0,-1 2-2 0,0-1 0 16,4-2 3-16,-3 2-4 0,-1 1 0 0,0-2 5 0,0 2-5 16,-2-1 0-16,2 1-2 0,-1-1 1 0,-1 0 1 15,-1 1 1-15,-1-1-1 0,-1-1 6 0,1 2-3 16,1-3-1-16,0 3 6 0,0 0 1 16,0 0-1-16,0-2-3 0,3 1 6 15,-3-1-4-15,2 1 2 0,-1 0-1 0,2 1-1 16,-4-2-4-16,2 0 0 0,-2 1 8 0,2-1-9 15,-1 1 1-15,0 0 0 0,-3 1-1 0,5-2-3 16,-1 1 2-16,-3 0-5 0,0-1 6 0,-1 0-3 16,3 1 1-16,-4 1-3 0,1-1 3 0,3 1 2 15,-7 0-2-15,8-2-1 0,-3 1 0 0,-1 0-2 16,2 0 1-16,-2 1 2 0,-4 0-2 0,10-2 0 16,-6 2-4-16,-1-2 9 0,4 2-2 0,-3-1 3 15,2-1 0-15,2 2-1 0,0 0 0 0,0-1-4 0,0 0 0 16,0 1 4-16,1 0-5 0,0-2 1 0,-1 1 3 15,4 1 0-15,-3 0 1 0,1-1-5 0,0-1 1 16,0 1 0-16,1 0 12 0,-1 0-7 0,3 0 2 16,-1 0 7-16,3 0-1 0,-2 0-1 0,3 0 0 15,0-1 0-15,0 1 0 0,1 0-4 0,-2 2-1 16,1-4-2-16,0 3 2 0,-1 0 1 0,7-2 0 16,-2 2-4-16,-4 0-1 0,1 0 0 0,5-2 2 15,1 2-1-15,-2 0 5 0,0 2-9 16,1-4 4-16,-2 4 1 0,-5-2 0 0,7 0 0 15,-6 2-1-15,6-2 2 0,-1 0-3 0,-4 0 1 16,5 0-6-16,0 1 5 0,-1-4-2 0,1 5 4 16,-7-2-2-16,8-2-1 0,0 2 0 0,-2-2 3 15,2 2-7-15,-1-2 2 0,-6 1 1 0,7 0-3 0,-3 0 2 16,1 1 1-16,-4-2 0 0,3 1 0 0,1 0-4 16,-5 0 5-16,5 0-5 0,-4 0 2 0,-2 0 1 15,2 0 2-15,-2 1-2 16,1-2-5-16,1 2 3 0,0-1-1 0,-2 1 1 15,6-1 3-15,-5 1-5 0,1-2 4 0,3 1-1 16,-5 1 5-16,2-2-6 0,0 2 6 0,4-4-4 0,-4 4 4 16,4 0 0-16,-6-2 7 0,1 1-13 0,2-2 4 15,-2 2 1-15,1-1-2 0,-2 2 7 0,2-2-6 16,0 1-1-16,-2 0 5 0,1 0-2 0,1 0-4 16,-3 0 0-16,7-1 2 0,-5 2 1 0,0-2-2 15,0 0 4-15,5-1-1 0,-4 3 1 0,0-2 0 16,-2 0 9-16,7 0-13 0,-7 1 4 0,1-1-3 0,3 0-4 15,2 1-1-15,-4 0 1 0,0-1-2 16,-3 1 4-16,3 1 2 0,4-2 6 0,-4 0-12 16,-1 0-1-16,6 0 9 0,-1 2-3 15,-5-2 0-15,5 2-1 0,-1 0 6 0,-3-2-7 0,-2 1 0 16,6-2 3-16,-5 2-4 0,0 0 4 0,4 1-4 16,-2-2 1-16,2 2 0 0,-3 0 2 0,4-2 0 15,2 0-7-15,-1 2 5 0,-1-2-1 0,0 1-3 16,-1 1 6-16,2-1 0 0,-6 0-3 0,7 0 4 15,-1-1-3-15,-1 1-2 0,-1 0 14 0,-4 0-18 16,6 1 4-16,-5-1 2 0,-1 2-5 0,6-2 2 16,-2 0 7-16,-5 1-2 0,2 0-3 0,4-2 1 15,-5 2-1-15,5 0 7 0,-4 0-6 0,4 0 3 16,-5-1 0-16,1 0-4 0,6 0 6 0,-2-1-1 0,3 2-2 16,-2-2-2-16,0 0 6 0,0 1-10 0,1 1 9 15,-2 0-4-15,1-1 0 16,1-1 4-16,-2 2 1 0,1-1-10 0,1 1 12 15,0 0-4-15,-1 0 0 0,2 0 1 0,-2 0 0 16,-1-2-4-16,3 2 4 0,-2 0-4 0,2 0 0 16,1-2-3-16,-1 1 13 0,0 1-9 0,2-1 3 15,-2-1-1-15,1 2 6 0,0 0-3 0,2-1 0 0,1-2-4 16,-2 3 2-16,2-3-5 0,-1 2 1 16,-1-1 5-16,1 2 1 0,0-2-6 0,1 1 8 0,-1 0-15 15,-2 1 10-15,2-2 1 0,-2 2-5 16,-1-1 1-16,3 1-4 0,1 0 5 0,0-3 1 15,2 2 3-15,-3-1-5 0,-1 2 1 0,4 0-3 0,-2-2 1 16,0 2 0-16,0 0-1 0,11-3-2 0,-13 3 4 16,4 0 4-16,-1 0-5 0,-1 0 1 0,-1-1-3 15,4-2-1-15,-3 3 4 0,2-2 3 0,-3 1-4 16,0 0-2-16,0 1 6 0,1-2 4 0,-1 4-4 16,-1-4-1-16,0 2 4 0,-1-1-4 0,1 1 1 15,1 0-6-15,0-2 7 0,-2 2-5 0,3-2 4 16,-3-1-1-16,2 3 0 0,-2 0 0 15,2-2 1-15,0 2-1 0,-2-3 5 0,1 3 0 16,-1-3-10-16,0 0 2 0,-1 5 1 0,-1-2-5 16,-1-2 4-16,3 2 2 0,-4-1 9 0,-1 1-12 15,-4 0 1-15,-1-3 1 0,7 3 1 0,-7-1 0 16,5 0-3-16,-3 1 0 0,-1-2 1 0,5-3-5 16,0 5 4-16,1-1 2 0,-2 2 2 0,1-3-1 0,-1 0-5 15,-6 4 5-15,9-5 0 0,-2 2 3 0,-4-2-7 16,7 3 0-16,1-3 7 0,-3 4-6 0,4-5 3 15,-4 4-1-15,2 0-2 0,0 0 5 0,-1-1-5 16,-1 0 1-16,1 0 5 0,-1 0-6 0,-2-1 2 16,1-1-3-16,3 3 0 0,-3-2 1 0,0-2 0 15,3 3 1-15,-1 1 6 0,-2-3-7 0,1 2 1 16,0 0 7-16,-5-1-3 0,4 2-2 0,1-2-4 16,-8 0 2-16,3 2 2 0,-1-1 5 0,-1 0-6 15,1-1-2-15,-1 1 2 0,-1 1 0 0,2 0-5 16,-2-4 17-16,1 4-19 0,-1-2 4 0,3-1-2 15,-3 3 1-15,0-2 5 0,1 2 1 0,-1-1-3 0,1 0-6 16,-2-1 8-16,2 2-1 16,-1 0 1-16,0-2 0 0,0 1-5 0,-1-1 7 15,1 2-14-15,2-1 12 0,-4 1-5 0,3 0 1 16,-3-1 1-16,0-1 7 0,1 1-7 0,-3 1-1 16,4-2-2-16,0 1 7 0,-6 1-2 0,8-1-4 15,-6-1 4-15,6 4-2 0,-2-4 3 0,-1 0-1 16,-3 2-5-16,2 0 6 0,-3 0-5 0,2-1 2 0,-1 1-1 15,1-1 3-15,-1 1-3 0,5-1 3 0,-5 0-6 16,1 0 5-16,-1 1-1 0,0 1-3 0,-2-2 3 16,2 0 0-16,0 0-2 0,-2 2 8 0,2-2-4 15,-1-1 1-15,1 2-6 0,-1-2 3 16,0 2 0-16,-1 0-3 0,2-2 4 0,-3 1-10 16,3 1 16-16,-3-3-14 0,3 4 10 0,-3-2-8 0,1 1 7 15,1 0-4-15,-3-1 7 0,2 2-12 0,-1-2 8 16,2 1 13-16,-1 0-19 0,-2 0 2 0,1-2-1 15,2 2 11-15,-2-2-12 0,-1 2-1 0,0 0 2 16,-1 0 2-16,1 0 0 0,-6 0-2 0,11 0-1 16,-5-2 5-16,1 4-5 15,-3-4 8-15,2 4-4 0,1-4-5 0,-3 2-2 0,2-2 7 16,-2 2-1-16,2 2 2 0,-6-2-4 0,8 0 4 16,-4 0-5-16,2-2 4 0,-6 2 5 0,10-1-7 15,-6 1-2-15,3 0 5 0,-2 1-3 0,0-2 4 16,1 1-2-16,-6 0 16 0,9 0-24 0,-5 0 11 15,-4 0 0-15,7 0-4 0,-7 0 6 0,6 0-4 16,-6 0 14-16,6 0-13 0,-6 0 0 0,5 0 1 16,-5 0 2-16,3-2-2 0,-3 2-3 0,5 0 4 15,-5 0-8-15,0 0 5 0,4 0-1 0,-4 0 0 16,0 0 4-16,0 0 0 0,0 0-6 0,7 0 6 16,-7 0-1-16,0 0-8 0,2-3 9 0,-2 3 3 15,0 0-11-15,6-1 20 0,-6 1-24 0,6-1 8 0,-2 1 0 16,-4 0-4-16,4-2 5 0,-4 2-4 0,4-1 4 15,-4 1-4-15,0 0 4 0,5 0-5 0,-5 0 4 16,0 0-6-16,0 0 21 16,4-2-16-16,-4 2-1 0,0 0 0 0,0 0-1 15,0 0 4-15,0 0-5 0,0 0 5 0,0 0-4 16,0 0 1-16,3-3-8 0,-3 3-18 0,0 0-29 0,0-2-32 16,0 2-53-16,0 0-77 0,-2-6-100 0,1 1-255 15,-3 1-624-15,1-1 277 0</inkml:trace>
  <inkml:trace contextRef="#ctx0" brushRef="#br0" timeOffset="67562.6543">15810 2057 194 0,'3'-1'217'16,"-3"1"-12"-16,0 0-13 0,0 0-13 0,0 0-18 15,4-1-15-15,-4 1-15 0,0 0-12 0,0 0-13 16,0 0-6-16,-4 9-9 0,4-5-8 0,-3 0-10 16,0 3-3-16,0 1-2 0,2 0-4 0,-6 4-6 15,1 0-7-15,2 1-1 0,-3-1-9 0,-3 7-1 16,1-1-1-16,1 1-6 0,0-2-4 0,-1 1 0 15,-1-1-4-15,1 1 2 0,3-5-3 0,-1 1-4 16,0-2-5-16,0 1 3 0,1 0-5 0,0-4-2 16,1 0-8-16,1-2-8 0,2-1-15 0,-1-1-11 0,0 0-14 15,2-2-15-15,0 0-7 0,-2-1-15 0,3-2 2 16,0 0-25-16,0 0-5 0,0 0-12 0,0 0-12 16,10-14 21-16,-6 6-14 0,3-5-5 0,-1 2 19 15,1-2 4-15,3-6 16 0,-2 0 11 0,0-2 12 16,0 2 16-16,-3 0 7 0,5-1 18 0,-4 2 15 15,-1-1 14-15,1 5 17 0,1 1 29 0,0 1 14 16,-1-1 3-16,-1 2 16 0,1 1-1 0,-2 2 6 16,-1 0 1-16,3 0 3 0,-1 2 0 0,-2 2-6 15,0 1-11-15,0-1-6 0,1 2-1 16,-1 1 5-16,-3 1 6 0,10 3-7 0,-6 0 6 16,0 0-7-16,3 2-7 0,-1 1 7 15,1 1-2-15,-2 2-3 0,4 1-9 0,-1 3-2 0,-2-2 0 0,2 7-6 16,2-1-8-16,-3-5 1 0,4 6-6 15,2-1-1-15,-3 0-6 0,0-4 2 0,-3 0-3 16,0-1-5-16,6 4-5 0,-6-6-11 0,1 1-6 16,-1 0-25-16,-1 0-11 0,-2-3-6 0,0-1-12 15,-1-1-30-15,0 1-23 0,-3-1-25 0,0-2-23 16,1 0-17-16,-2-1-31 0,1-1-106 0,0-2-336 16,-6 3 150-16</inkml:trace>
  <inkml:trace contextRef="#ctx0" brushRef="#br0" timeOffset="67791.5956">15763 2244 41 0,'0'0'165'15,"0"0"-22"-15,0 0-1 0,0 0-13 0,0 0-17 0,17 5-11 16,-7-5-4-16,3 0 4 0,2 0-28 0,1-3-9 15,5-1-22-15,1 2-19 0,1-3-14 0,1-1-17 16,1 1-30-16,-1 0-19 0,2-2-8 0,-3 1-8 16,0-3-5-16,-2 6 1 0,-1-3-64 0,1-1-153 15,-7 4 67-15</inkml:trace>
  <inkml:trace contextRef="#ctx0" brushRef="#br0" timeOffset="68248.0661">16158 2166 444 0,'8'-4'7'0,"2"1"9"0,-3 0 15 16,-1 0 22-16,-4 1 15 0,1 0 15 0,0 0 2 0,0-1 9 15,-3 1 21-15,0 2 7 0,0-4-4 0,0 4-2 16,-1-3-1-16,1 3 1 0,-5-2 1 0,5 2-9 15,0 0-6-15,-5-3-12 0,5 3-7 16,-7 1-1-16,2 1-15 0,1 0 3 0,-1 0 1 16,-4 2-6-16,3 2-3 0,1 1-4 0,-1-1-3 0,2 2-5 15,-3 1-6-15,4 2 2 0,-4 0-2 0,4 0-2 16,-1-1-4-16,0 2-1 16,1 2-3-16,3-1-8 0,-3-1-1 0,6 1-1 15,-3-1-6-15,4-1 1 0,-1-1 3 0,4-2-13 16,-1-1-11-16,2-1-4 0,-1 1-16 0,3-4-7 0,3 0-10 15,1-1-19-15,0-2-12 0,3-2-10 0,3-1 0 16,2-3-6-16,-2-3 1 0,-2 2-3 16,-4-1 1-16,3-4 1 0,-6 2 9 0,2 0 5 15,-2-2 9-15,-1-3 20 0,0 2 18 0,-3-1 23 16,0-5 21-16,-3 6 21 0,-1-2 15 0,1 1 6 16,-4-1 8-16,0 0 22 0,-2 2-7 0,0 0 6 15,-1 1-1-15,1 0 8 0,-3 3 9 0,2 4 6 16,2-3-6-16,-5 2-13 0,4 0-4 0,-1 2-15 0,-1 2-11 15,1-1-2-15,1-1-9 0,0 1-11 0,2 3 6 16,0 0-12-16,0 0-10 0,0 0 5 0,-9 7-4 16,10-2-4-16,-1 2-3 0,2 2-5 0,-1 1 0 15,1 2 2-15,1 1-8 0,-1 2-5 0,4 4 0 16,-2-1-4-16,-1 4-12 0,0 0-5 0,1 0-11 16,0-2-1-16,-4 0-27 0,3 3-10 0,-1-2-12 0,-2-2-14 15,2-6-18-15,-2 2-25 0,0-4-10 0,0-3-16 16,3 0-25-16,-3-2-4 0,2-1-25 0,-4-1-153 15,2-4-398-15,0 0 176 16</inkml:trace>
  <inkml:trace contextRef="#ctx0" brushRef="#br0" timeOffset="68614.5419">16334 2163 5 0,'0'0'184'0,"0"0"-30"0,1-2-4 16,-1 2-8-16,7-1-2 0,-4 0-6 0,4 0-14 15,2-1-12-15,0 0-4 0,1 0-14 0,0 1-5 0,4-2-10 16,0-1-1-16,0 0-16 0,-1 0 0 0,-2 1 3 16,2-1-2-16,-3 2-1 0,0 1 1 0,-3-2 1 15,-2 0 4-15,1 2 5 0,-2 1 1 0,2-2-2 16,-3 1 0-16,-3 1 2 0,5-1-5 0,-5 1 0 15,3-2-9-15,-3 2 1 0,0 0 2 0,4 4 5 16,-4-2-5-16,0-2-5 0,3 5-8 0,-3-2-5 0,0 2 1 16,0-2-4-16,0 2-1 0,2-1-2 0,0 2-9 15,-2 0-5-15,0 3 0 0,2-3-1 0,-1 4-11 16,1-2-8-16,0 4-6 0,1-3-12 16,-1 3-13-16,0-1-15 0,-2 1-19 0,0 0-14 0,0-3-18 15,0 0-21-15,0 6-20 0,0-7-31 0,0 1-11 16,0 0-22-16,0-3-144 0,-4 1-373 0,1-3 165 15</inkml:trace>
  <inkml:trace contextRef="#ctx0" brushRef="#br0" timeOffset="69283.8157">16656 2152 271 0,'-1'-2'283'0,"1"2"-21"0,-4-1-17 16,1-1-20-16,3 2-19 0,0 0-23 0,0 0-18 16,-9 3-20-16,7-1-14 0,-1 1-13 0,1 1-9 15,-1 0-11-15,1 1-12 0,-1 1-8 0,1 1-8 16,1 0-5-16,-2 0-1 0,3 2-13 0,-1-1-10 16,-1-1 0-16,2 0-5 0,0 0-12 0,0-1-8 15,3 0-8-15,-3 1-7 0,3-2-1 0,-1 0-6 0,0-1-2 16,0 3-5-16,1-5-2 0,-1 1 0 0,0 0 0 15,0-2 5-15,1 1 2 16,-1 0 1-16,-2-2 1 0,0 0 4 0,10-5-4 0,-5 2 4 16,-2 2-2-16,1-1 3 0,-1-2 4 0,1-1 6 15,0 0 3-15,-2 0 2 0,-1-2-4 0,1 0 1 16,1 1 9-16,-1 1 9 0,1-3-5 0,-3 4 7 0,2-2 6 16,0 1-1-16,-2 1-1 0,0-1-1 0,1 1 8 15,0 1 1-15,-1 0-4 0,1 0-7 0,-1-1-5 16,2 3 4-16,-2 1-8 0,2-3-3 0,-2 3-6 15,0-3-2-15,0 3-2 16,0 0-1-16,0 0-2 0,0 0 2 0,0 0-3 0,0 0-3 16,0 0 3-16,10 6-1 0,-6-1 0 0,-1 1-5 15,0-1-5-15,1 2-4 0,-1 2-12 0,0-2 8 0,-2 1-8 16,2 2-4-16,-3-3-1 0,0 0-4 16,3 1 1-16,-6 1 3 0,3-3 1 0,0 2 0 15,-2-3 3-15,1 0-1 0,1-1 5 0,-4 1-1 16,4-3 6-16,0 1 5 0,0-3 4 0,-3 2-2 15,3-2 3-15,0 0-2 0,0 0 4 0,0 0-4 16,-4-9 1-16,4 3 3 0,0 2-3 0,2-4 0 0,0-1 2 16,1-3 6-16,1 0-4 0,2 0 7 0,-2-1-3 15,0 2 0-15,2 1-2 0,1 0 4 0,2-1-1 16,-4 4-2-16,2 0 1 0,3 1-3 0,-2 1-1 16,-2 0 3-16,1 2-4 0,2 0 4 0,-2-1 0 15,-1 3 1-15,-1 2-3 0,1-1 2 16,-1 2-3-16,2-1-1 0,0 5 10 0,-4-4-10 15,1 3-2-15,0 2-8 0,-1-1 1 0,-2 1-29 16,1 0-23-16,-2 3-28 0,-2-1-25 0,-1 0-26 0,1 0-45 16,-3-2-47-16,-2 4-155 0,0-5-421 0,1-1 186 15</inkml:trace>
  <inkml:trace contextRef="#ctx0" brushRef="#br0" timeOffset="69779.6171">17131 2051 228 0,'1'-5'258'15,"-1"5"-1"-15,-1-4-12 0,1 4-11 0,-1-2-9 16,1 2-13-16,0 0-9 0,-1-3-24 0,1 3-19 16,0 0-12-16,0 0-22 0,0 0-11 0,0 0-10 15,0 0-16-15,0 0-11 0,0 0-9 0,0 0-3 16,0 14-6-16,1-8-3 0,1 1-7 0,-2 3-3 0,2 2-6 16,2 2-3-16,-3 2-4 0,0-2-7 0,0 0 3 15,0 7-4-15,1-4-4 0,1 5-2 0,1-4-14 16,-2-3-18-16,3 3-5 0,-3-6-27 0,1 3-16 15,2-3-27-15,1 0-26 0,-6-3-34 0,1-2-26 0,2 2-26 16,-2-2-25-16,-1-1-173 0,-2-2-430 16,-1 1 191-16</inkml:trace>
  <inkml:trace contextRef="#ctx0" brushRef="#br0" timeOffset="70051.2347">17107 2056 110 0,'1'-8'241'0,"1"0"-13"0,1-1-20 15,1 1-18-15,1-1-18 0,2 2-16 0,2-1-14 0,0 3-14 16,3-1-13-16,1 1-12 0,1 1-8 0,1 1-14 16,-3 0-6-16,3 3-11 0,-5 0-6 0,4 3-7 15,-4 0-6-15,2 4-4 0,-2 1-6 0,-2 0-4 16,0 3 0-16,-3 1-3 0,-2 0-1 0,-3 2-5 15,-3-1-1-15,0 2 1 16,-4-2-9-16,-2 3-3 0,1-4-10 0,-1 1-11 0,-7 0-24 16,8-2-18-16,-4-2-26 0,5-1-48 0,0-1-19 0,0-3-35 15,-3 2-138-15,2-2-345 0,2-4 153 0</inkml:trace>
  <inkml:trace contextRef="#ctx0" brushRef="#br0" timeOffset="70628.9904">17496 2151 92 0,'-2'-4'231'0,"1"-1"-3"16,0 2-15-16,0 0 14 0,-1 0 7 0,0-1-17 16,-1 1-10-16,0 0-24 0,0 0-22 0,0 0-15 15,-1 3-17-15,-1-2-10 0,1 0-10 0,-2 2-10 16,6 0-7-16,-12 0-6 0,5 3-10 0,-1 0-9 15,0 0 1-15,1 2-9 0,-2 1 0 0,4 1-5 0,-5 2-3 16,1 1-4-16,2-1-9 16,1 4 3-16,1-1-4 0,-2-1-7 0,4 0-1 15,-2 0-4-15,3 2-2 0,-1-5-2 0,1 1 1 16,4-1-6-16,-2 1 0 0,0-4-15 0,0 0-4 0,3-1-10 16,-1 0 6-16,1-1-4 0,2 0-1 0,0-3-11 15,1 0 0-15,1-1-3 16,2-2 4-16,-1 1 1 0,-1-2 1 0,0-2 4 0,-1 0 2 15,1 1 6-15,-3 0 12 0,3-1 11 0,-4 1-1 16,1 2 3-16,1-4 10 0,-1 4 27 0,-1-2 6 16,0 1 0-16,-1 1 1 0,0 0-5 0,-2 3-14 15,3-4-1-15,-2 1-1 0,-1 3-3 0,2-2-8 16,-2 2-5-16,0 0-7 0,0 0-5 0,0 0-12 16,0 0 3-16,0 0-13 0,0 0-19 0,7 7-20 0,-7-2-7 15,2 1-17-15,-1 0-19 0,0 0-24 0,0 0-31 16,0-1-25-16,0 2-23 0,1-2-26 0,0-1-29 15,-1 0-174-15,-1 0-457 0,2-1 203 0</inkml:trace>
  <inkml:trace contextRef="#ctx0" brushRef="#br0" timeOffset="71004.1519">17552 2159 57 0,'1'-6'244'0,"-1"3"-2"0,2-2 4 0,-1 2-2 0,-1 1-13 0,0 2-28 15,1-5-26-15,-1 5-17 0,2-2-20 0,-2 2-15 16,0 0-15-16,0 0-11 0,4 0-12 0,-4 0-3 16,4 4-14-16,-1 0-4 0,1 1-11 0,-1 0 0 15,2 1-5-15,-3 0-9 0,1 2-15 0,1-1-5 16,-1-1-2-16,0 0-14 0,0 1-9 0,0 0-4 16,1-1 0-16,-3 3-3 15,0-5-2-15,-1 1 1 0,2-1-2 0,0 0-3 16,-3 0 6-16,2-2 0 0,-1 0 3 0,0-2 4 15,-1 4 2-15,1-4-1 0,0 0 2 0,0 0 2 16,0 0-2-16,0 0 0 0,0 0 6 0,0 0 5 0,0 0 8 16,-9-7-6-16,8 5 1 0,0-1 0 0,0 0-1 15,1-1 0-15,-2 1-1 0,1-1-4 0,0-2 3 16,1-2-6-16,0 3 3 0,0-1-7 0,2 0-3 16,0-3-8-16,-1 4-3 0,2-3-12 0,0 4-7 15,0-2-8-15,1 1-6 0,0 0-21 0,2 0-11 16,1 1-19-16,-3 1-25 0,3-1-19 0,-1 2-15 0,-1 0-3 15,-1-1-6-15,1 1 5 16,0 0-95-16,-3-1-277 0,3 0 123 0</inkml:trace>
  <inkml:trace contextRef="#ctx0" brushRef="#br0" timeOffset="71281.0904">17705 2081 39 0,'2'-6'110'0,"0"0"9"0,1-1 27 16,-1 1 7-16,1-1 6 0,-1-1 16 16,1 2 0-16,-3-3 0 0,2 4 4 0,-1-1 12 0,-1-1 5 15,3 2 2-15,-2 0-2 16,2 2 1-16,-3-2-8 0,0 3-7 0,0 2-9 15,0-4-21-15,0 4-16 0,0-3-20 0,0 3-10 16,0 0-12-16,0 0-7 0,0 0-10 0,3 11 0 16,-2-4-15-16,-1 2-9 0,2 3-2 0,-1 1-1 15,-1 6-9-15,3 1 1 0,-4-2-2 0,1 2-4 0,0-1 7 16,1 2-20-16,-1-3 2 0,0 3-6 0,-1-2 2 0,1-5 3 16,0 1-4-16,0-1-5 0,0 0 1 0,0-1-2 15,1 0-6-15,-1-5-5 16,3 0 1-16,-3 1-8 0,1-5-16 0,-1 1-7 15,2-1-9-15,-1-1-6 0,3-2-34 0,-4-1-35 16,11-4-39-16,-4 0-36 0,2-4-24 0,4-2-52 16,-2 0-40-16,-1 0-196 0,0-2-538 0,1-3 239 15</inkml:trace>
  <inkml:trace contextRef="#ctx0" brushRef="#br0" timeOffset="71428.5149">17791 2133 13 0,'0'0'185'0,"-3"2"-15"0,3-2-19 16,0 0-8-16,0 0-19 0,0 0-26 0,0 0-34 15,0 0-55-15,21-6-60 0,-9 1-100 0,2 0-165 0,-3-1 73 16</inkml:trace>
  <inkml:trace contextRef="#ctx0" brushRef="#br0" timeOffset="76556.6085">14840 3102 121 0,'-6'0'129'15,"6"0"4"-15,0 0-1 0,-6-1-10 0,6 1-5 16,0 0-12-16,0 0 0 0,0 0-5 0,-3-1 3 16,3 1-6-16,0 0-4 0,0 0-2 0,0 0-11 15,0 0-4-15,0 0 0 0,0 0-5 0,0 0-8 0,-5-1-7 16,5 1-3-16,0 0-5 0,0 0-5 0,0 0-4 15,-6 2 4-15,6-2-2 0,-3 3-8 0,3-3 4 16,-4 0-7-16,4 0-4 0,-4 1 4 0,4-1-2 16,0 0 0-16,-6 0 2 0,6 0 6 0,0 0-6 15,0 0 3-15,0 0 1 0,-7 0 0 16,7 0-3-16,0 0 0 0,0 0 3 0,0 0-5 0,-4 1 0 0,4-1-1 16,0 0-4-16,0 0 3 15,0 0-2-15,0 0-2 0,0 0-1 0,0 0 0 0,0 0-2 16,-3 2-2-16,3-2-5 0,0 0 3 0,0 0-7 15,0 0 0-15,0 0-1 0,0 0 1 0,0 0 2 16,0 0-3-16,0 0-2 0,17 0 4 0,-7-2-3 16,0 2 0-16,4 0 0 0,2-1 0 0,0-2-2 0,7 3-1 15,-1-3-3-15,0-1 3 16,1 0-5-16,-1 1 2 0,0-1-3 0,0 1-1 16,-7-1 3-16,1 1-2 0,-2 0-3 0,-4 3 1 15,1-3 1-15,-2 1 2 0,-5 2 1 0,2-2-3 16,-2 2 1-16,2-1 1 0,-3 0 0 0,-3 1-3 15,5-1 0-15,-5 1 2 0,0 0 0 0,5-2-8 0,-5 2-7 16,0 0-5-16,5 0-12 0,-5 0-19 0,0 0-15 16,3-1-14-16,-3 1-16 0,0 0-26 0,0 0-16 15,2-1-11-15,-2 1-5 0,0 0-5 0,0 0-8 16,0 0-119-16,0 0-312 0,0 0 138 0</inkml:trace>
  <inkml:trace contextRef="#ctx0" brushRef="#br0" timeOffset="77037.2019">14971 2953 224 0,'0'0'220'16,"-3"-5"-8"-16,3 5-12 0,-2-3-12 0,2 3-13 16,-3-1-9-16,3 1-14 0,0 0-15 0,0 0-12 15,0 0-13-15,0 0-11 0,0 0-7 0,0 0-10 16,0 0-8-16,0 0-6 0,0 0-7 0,0 0-3 0,0 0-6 16,0 0-5-16,0 0-1 0,0 0-5 0,0 0-2 15,0 0-3-15,0 0 0 0,0 0 2 0,-1 7-7 16,1-7-2-16,1 6-2 0,1-4-2 0,-2 4 2 15,1-2 0-15,-1 2-2 0,2 1 10 0,-1 1-12 16,2 5 0-16,-2 0-2 0,2-1-1 16,-1 3-4-16,1 4 0 0,-1 1 3 0,1-3-2 0,-1-1-4 15,0 4 6-15,1-4-11 0,-1 1 4 0,-1-3-6 16,1 1 3-16,-1-4-2 0,2 2-1 0,-2-4-1 16,1 4 4-16,0-5-3 0,-1 1-1 0,2-4 2 15,-2 2-3-15,1-3 1 0,-1-1 1 0,0 2-3 16,-1-3 4-16,0-2 1 0,1 3 2 0,-1-3-1 15,1 3-1-15,-1-3-5 0,0 0-10 0,0 0-14 16,0 0-23-16,0 0-27 0,0 0-28 0,0 0-31 16,0 0-41-16,-1-12-54 0,-1 8-226 0,1 1-487 0,1-2 216 15</inkml:trace>
  <inkml:trace contextRef="#ctx0" brushRef="#br0" timeOffset="82784.7659">15465 2682 149 0,'0'0'151'0,"0"0"-1"0,1-3-12 0,-1 3-1 0,2-1-4 16,-2 1-7-16,0-6-6 0,0 6-8 0,0 0-15 0,0 0 0 16,-2-2-9-16,2 2-5 0,0 0-17 0,0 0 4 15,2-3-4-15,-2 3-5 0,0 0-8 0,0 0-2 16,0 0-4-16,0 0-4 0,0 0-2 0,-2-4-2 15,2 4-1-15,0 0-3 0,0 0-2 0,0 0 1 16,0 0-4-16,0 0 2 0,0 0-2 0,0 0-4 16,0 0-1-16,0 0-1 0,0 0 0 0,0 0 1 0,0 0-5 15,0 0 0-15,0 0 0 0,0 0 5 0,0 0-1 16,0 0 1-16,0 0-1 16,0 0 3-16,0 0-3 0,0 0 9 0,0 0-9 15,0 0 2-15,0 11-6 0,0-11 1 0,-1 5 2 16,1-5 3-16,0 3-1 0,0-3 2 0,0 5 0 15,0-1-3-15,0-1 13 0,0-3-7 0,-1 6 2 0,1-3 1 16,0 2 1-16,0 1 1 0,0 0 2 0,0-1-5 16,1 0 0-16,0 1-5 0,-1 1-4 15,2 0 1-15,-1-2-3 0,-1 0-3 0,0 3-1 16,2-2 3-16,-1 1-3 0,2 0-4 0,-2 0 0 16,-1 1-1-16,0-3 6 0,3 2-9 0,-2-2 0 15,1 3 1-15,-2-2-4 0,1 1 4 0,0 0-6 16,1 1 0-16,-1-3 2 0,0 0 0 0,0 2-3 0,1 1 2 15,0-1 0-15,-2-1 0 0,2 0-1 0,-2 1-1 16,1-2-1-16,-1 0-2 0,0 2 7 0,1-2 8 16,0 1-13-16,0 0-4 0,0 1 3 0,-2-1 0 15,1-1 2-15,1 1-1 0,-1 1 1 0,0 1 5 16,1 0-2-16,-1 0 2 0,0-1 0 0,1 2-2 16,-1 0 2-16,1 0 0 0,-1-1 0 0,0 1-1 15,1-1 1-15,-1 1-8 0,2 0 0 0,-2-1 6 16,1 0-2-16,0 3 0 15,0-3-2-15,0 3 3 0,0-4-4 0,-1 2-2 16,2 0 4-16,0-2 2 0,-2 2 6 0,0 0-11 16,1-2-3-16,-1 1 4 0,1 0-1 0,-1-1 1 0,0 2-1 15,0-1 0-15,1-2 1 0,-1 2-1 0,2-1 3 16,-2 0-3-16,0 0 2 0,0 2-1 0,1-2-3 16,-1 1 4-16,0-1 2 0,0-2-4 15,0 3 1-15,0 0-1 0,1 0-2 0,0 0 4 16,-1-3 0-16,0 1-1 0,0 1-1 0,1 0 1 15,-1 2 4-15,0 0 0 0,0-2-2 0,0 2 2 0,0-2-7 16,0 1 4-16,0 0-3 0,-1 0 5 0,1 0-2 16,1 0 3-16,-1 1-5 0,1 0 5 0,0 1-1 15,-1-3 0-15,1 2-1 0,-1 0 0 0,1 0 0 16,0 0 2-16,-2-1-3 0,1 1 3 0,1-1 6 16,0 0-9-16,-1-1 1 0,0 1 6 0,1 0-4 15,-2-1 0-15,2-1-5 0,-1 1 1 0,1 1 6 0,0 0-2 16,-1-2-1-16,0 1 3 15,-1-2-7-15,2 2 9 0,-1-2-5 0,0 2 0 0,0-2 0 0,0 3 1 16,1-1-1-16,-1-1 3 16,0 0-6-16,0 0 2 0,0-2 1 0,0 2-2 0,0 0 0 15,0-1 0-15,1 1 2 0,-2-2 0 16,2 3 0-16,-2-2 0 0,1 1-3 0,1-3-1 16,1 3 3-16,-2-1-3 0,0 1 4 0,0-1 6 15,0 1-9-15,0-3 6 0,1 2-4 0,1 1 0 0,-1 0 1 16,0-3-1-16,-1 4 6 0,2-3-7 0,-1 2 4 15,-1 0 2-15,2-1-3 0,-2 0 3 0,2-1-2 16,0 1 0-16,-2-1-5 0,1 3 5 0,-1-2-4 16,2 1 7-16,-2-2 3 0,2 2 4 0,-2-1-4 15,2 2 0-15,-2-3-5 0,1 0-2 0,-1 2 1 16,0 0 10-16,1-1-9 0,0 0-2 0,0 1 2 0,0-2 3 16,-1 5 12-16,1-2-21 0,1-2-1 0,-2 1 9 15,2-1-4-15,0 3-7 0,-2-1 13 0,1-2-8 16,1 4 1-16,0-2-6 0,-1 1 4 15,2 1-1-15,-2-2 1 0,1 2 0 0,-1-1-5 16,-1 1 2-16,3-1 7 0,-2 0-12 0,1 1 10 16,-1-1 1-16,2 1-2 0,-3-1 7 0,3 0-8 0,-2 2 0 15,1-2 3-15,-1 0-3 16,-1 4 6-16,1-4-2 0,2 4 3 0,-1-3-6 16,-1 2 9-16,2 1-10 0,-2-1 5 0,-1 0-3 15,2 2 2-15,-1-2 13 0,-1-2-21 0,3 4 8 16,-2-1-3-16,-1 0-4 0,3 0 5 0,-1 0 3 15,-1 1-1-15,-1-1-3 0,3 0 0 0,-2 0-5 16,1-1 3-16,-1 2-2 0,2-4 2 0,-3 3 5 0,1 0 2 16,1 1-7-16,-1-4 3 0,-1 4 1 0,2-4 0 15,2 2 1-15,-3-1-3 0,1 2-4 0,0 1 4 16,0-1-4-16,-1 0 2 0,1 0 2 0,-1 0 1 16,2-1-2-16,-2 1-3 0,2 1 4 0,-2-4 0 15,1 4 0-15,-1-1-1 0,-1 0-1 0,2 2 2 16,-1-3-3-16,0 2 2 0,1-4-2 0,-2 3 4 15,0 1 1-15,1-1-4 0,1 1 6 0,-2 1-5 16,1-2 2-16,1-1-6 0,-2 2 9 0,1-1-5 16,-1 1 3-16,1-2-4 0,-1 1 8 0,2 1-12 15,-1-1 6-15,-1 0-5 0,2-2 7 0,-1-2 10 16,0 5-12-16,1-4-2 0,-2 1 1 0,0 2 1 16,2-2 1-16,0 1 18 0,1 0-18 0,-3 0-1 0,0-2-2 15,3 3 3-15,-3-3-1 0,0 3 0 0,0-1 0 16,2-1-2-16,-2 3-3 15,0-1 16-15,2 0-9 0,-2-1-5 0,0 2 7 16,0-2-7-16,0-2 0 0,1 3 1 0,-2 1-5 16,2-2 5-16,-1 1 0 0,0 0 13 0,0 1-10 15,2-1-10-15,-1-1 3 0,-1 3 10 0,0-1-9 16,3-2 0-16,-3 2 2 0,1-1 3 0,-1 0 3 16,2 0-1-16,0 0-2 0,-1-1 0 0,1 3 0 15,-2-3-12-15,2 1 10 0,-1 0 0 0,0 1 0 16,-2 0-1-16,2-1-3 0,-1 1 3 0,1 0 4 15,-1-2 3-15,0 1-8 0,1-1 6 0,-2 1-6 16,2 0 1-16,-1 0 1 0,1-3-4 0,-1 3 5 16,2-1-2-16,-1-1 15 0,-1-2-18 0,1 3-1 0,1 1 11 15,-2 0-7-15,0-2 5 0,1 1 1 0,1-1 5 16,-1 0-6-16,-1 1 1 0,0-4 0 0,0 6 0 16,0-4-8-16,2 0 6 0,-2 1 0 0,-2 3-3 15,2-4 5-15,2 2-4 0,-2-2 0 0,0 0 3 16,0 1 0-16,0 0 1 0,0 1 0 0,0-1-3 15,-2 1-9-15,2 1 6 0,0-1 8 0,-1 0-1 16,-1-3-7-16,4 2 5 0,-2 2-7 0,0-3 7 0,1 4-1 16,-1-2 2-16,0-3-3 15,0 2-6-15,0 2 7 0,2-1 2 0,-4 1-4 16,2 1 0-16,0-3-3 0,0 3 11 16,0-1-7-16,0 2 6 0,0-3-1 0,0 3-4 0,0-1-1 15,0 0 3-15,0-1-1 0,0 1 6 0,0-1-11 16,0 0 3-16,0 2 0 0,0-2 0 0,0 1 7 15,0 2-3-15,0-2 4 0,0 2-4 0,-1-2-4 16,2 0-2-16,-1 2 7 0,0 0-1 0,0 0 0 16,0-1 3-16,0 2-3 0,0 3-5 0,2 1 1 15,-2-1-2-15,1-1 4 0,-1 1-2 0,1-4 4 0,-1 0-3 16,0 5 5-16,3 0-7 0,-3-2 14 0,0 1-15 16,2-4-8-16,-2 4 10 0,-2 0 1 0,4-4 6 15,-1 5-8-15,-1-2 1 0,1 0-1 0,-1 1 9 16,2-5-4-16,-4 6-5 0,4-2 3 0,-1-2 5 15,-2-1-3-15,1 3-1 0,0-3-6 0,1-1 4 16,-1 2 2-16,2 2-8 0,-4 2 7 0,4-6-4 16,-1 5 2-16,0 1-3 0,-1-3 4 0,0-3 2 15,2 1-6-15,-2-1 3 0,1 5-1 0,2-4 2 16,-3 0-6-16,1 0 6 0,1-1-3 0,-4 0 0 16,2 1 0-16,2 0-2 15,-2-2 5-15,1 2 0 0,-1 0 0 0,-1 0-6 16,2-1 3-16,-1 1 3 0,0-2-8 0,2 1 5 0,-1-1-2 15,-1 0 1-15,0 3-1 0,0-4 3 0,2 1 1 16,-1 1-2-16,-1-1-1 0,0-2 7 0,1 2-8 16,-1-2 4-16,0 2-2 0,2-3 3 0,-2 3-6 15,0-2-2-15,0 0 5 0,1 2 5 0,-1-3-4 16,0 1-7-16,0 2 6 0,0 0 3 0,2 0-2 16,-2-1-3-16,-2 1 3 0,4-1 0 0,-2 1 8 15,0 0-8-15,0-1-2 0,1 0 2 0,-2 1 3 16,-1 0-1-16,2-1-1 0,2 1 5 0,-2 1-4 15,0-1-2-15,-2-1 5 0,2 3-5 0,0-3 0 16,-1 1 4-16,2 2-2 0,-1-1-3 0,-1 1 0 16,1-1-7-16,0 0 9 0,0 1-3 0,0-1 7 0,1 0-5 15,1 1-3-15,-4 1 3 0,2-3 0 0,2 1-3 16,-2 0 7-16,0 1-8 0,-2 0 6 0,4-1-1 16,-2 1 0-16,0 4 1 0,1-5-6 0,-1-1 7 15,0 1-3-15,0 0 0 0,0 0 1 0,0 1 1 16,3 3 2-16,-3-4-2 15,1 1 2-15,-1 0-2 0,2-1 1 0,-1 6 6 0,-1-6 0 16,3-1-3-16,0 2 4 0,-5 1-3 0,4-2-1 16,-2 0-5-16,1 3 4 0,1 0 0 0,-1-3 1 15,-2 1 1-15,2 0-3 0,-1 4-2 0,3-4 2 16,-3-1-3-16,0 6 4 0,1-5-3 0,-1-1-2 16,2 1 5-16,-1-1-3 0,-1 1-3 0,0-2-2 15,3 7 0-15,-3-5 1 0,1-1 4 0,-1 0 0 16,0 0-1-16,0 1-1 0,2 0 2 0,-4 4-1 15,4-2-1-15,-2-4 8 0,1 3-6 0,-1-2-1 0,0 1-4 16,0 3 4-16,3-3-4 0,-3-1 0 16,0 2 2-16,0 3 4 0,-3-4-8 0,6 4 3 15,-3 0-1-15,0-7 2 16,0 2 0-16,0 3 1 0,1-3-2 0,1 1 1 0,-4 4 0 16,2-4 5-16,2-1-4 0,-2 1-2 0,0 2 1 0,1-1-1 15,0-2 2-15,-1 1-1 0,0 0 1 0,-1-1 0 0,2 1-1 16,-2-2 0-16,2 1-1 0,1 0-1 0,-2 1 1 15,1-1 0-15,-1 1 3 0,2 0-2 16,-2-1 3-16,-2 0-6 0,4-1 2 0,-2 2-5 0,1 0 3 16,-1 4 6-16,3 0 2 0,-3-4-5 0,0-1 4 15,0 5 1-15,0-4-1 0,3 5-2 0,-5-3 5 16,2-2-5-16,0 0 4 0,-1 3 0 0,-1-5-3 16,4 1 3-16,-1 8-5 15,-1-6-10-15,2 1 14 0,-1 1 2 0,-1-3-5 16,0 3-3-16,-1-2 0 0,4 2 2 0,-3 2 0 15,0-2 0-15,0-3-2 0,1-1 0 0,-2 5 6 16,3 0-2-16,-3-4-2 0,2 3 0 0,1 1 0 16,-2 0-3-16,0-4 0 0,1 3 2 0,1-2 2 15,-2 4-3-15,0-6 2 0,2 5 2 0,0 0-5 0,-2-1-2 16,3 1 1-16,-3 0 1 0,1 0 0 0,2-2 2 16,-3 0-2-16,1 2 7 0,1-1-12 0,-2 2 6 15,1-1 6-15,0-4-5 0,1 3 1 0,-1 2-3 0,2-2 10 16,-2 1-9-16,1 0 1 0,-2 1-3 0,1-1 3 15,2 0-2-15,-1-2 0 0,-2 3-2 0,1-2 4 16,0-3-6-16,1 3 3 0,-1-2 5 16,1 2-5-16,2 1 2 0,-3-2 1 0,2 5 0 0,-3-7-4 15,3 3 1-15,-2 2 3 0,-1-2 0 0,-1 2 0 16,2-2 3-16,2 2-6 16,-3 0 2-16,3-3-2 0,-3 3 2 0,4-6-1 15,-2 4 1-15,-2 1-2 0,2-1 5 0,0 2-4 16,-1-6-5-16,1 1 9 0,-1 4-6 0,-1 0 1 15,1-3-1-15,-2 2 0 0,2 0 4 0,2-3-2 16,-3 3 3-16,2 1 1 0,-1-6-12 0,-1 3 11 16,3-2-1-16,-2 1-2 0,-2 4 3 0,1-5-1 15,3 5-1-15,-3-4 2 0,1 2-7 0,-1-1 5 16,0-2 1-16,0 6-2 0,0-6-1 0,1 2 4 0,2 2-1 16,-1-4-2-16,-4 0 3 0,4 5-1 0,-1 0-4 15,2-6-3-15,-3-1 3 0,0 4 3 0,0-3-3 16,3 3 2-16,-3-1 2 0,4 2 2 0,-4-3-4 15,0 2 2-15,3-1 0 0,-3 0-3 0,-3 2 3 16,6-2 0-16,-3 0 1 0,1 0-4 0,2-1 2 16,-3 0 0-16,0 0-1 0,0 1-2 0,0 0 0 0,3-1 2 15,-2 1 0-15,1-1 1 16,-1 0-3-16,2-1 3 0,-3 2 0 0,0-1-9 16,0 1 7-16,3 3 0 0,-2-4 1 0,-2-2 4 15,2 2-6-15,2 0 2 0,-3 0 3 0,0-2-1 16,3 1-1-16,-3 0 3 0,1 2-5 0,1-5 3 15,-1 4-2-15,-1 0 3 0,3-2 3 0,-3-2-4 16,0 2-4-16,3-1 2 0,-2 2 0 0,-1 0-2 0,1-2 1 16,1 1 4-16,-2 0-7 0,1-1 4 0,1-2 2 15,-1 3-2-15,-1-3-1 0,3 0 1 0,-3 2 7 16,0-1-8-16,0-1-4 0,0 0 5 0,0 1 0 16,0-3-3-16,0 2 3 0,-2 1 1 0,2-3-1 15,0 3 7-15,0-1-7 0,0-1 3 0,-1 2-3 16,2-1-2-16,1 0 2 0,-2 0 1 0,0-1 0 0,0 0-1 15,0 0 0-15,0-1 1 0,0 3-3 0,0-4 3 16,0 3 2-16,1-2 2 0,-1 1-5 0,2-2 3 16,-2 2-3-16,0-1 0 0,0 0 0 15,0 1-1-15,1-1 7 0,0 1-5 16,-1-1 2-16,2 1 1 0,-2 0-5 0,1 0 5 16,-2-1-7-16,2 2 3 0,1 0-1 0,-2-2-1 15,0 2 5-15,0-2 0 0,0 1-1 0,0-3 2 16,0 1-9-16,0 1 6 0,0-1 0 0,1 1-1 15,-1-1-1-15,2-1-1 0,0 1-1 0,-2 0 5 16,0 0 5-16,2-2-6 0,-2 2-9 0,0-2 13 16,0 1-5-16,0 1 3 0,-2-2-6 0,1 2 5 15,2 0-2-15,1 1 4 0,-2-3-3 0,1 2 1 16,1-1 0-16,-1-1 7 0,-1 0-7 0,0 3 1 0,1-3-4 16,1 0-1-16,-2 2 7 0,0-2-2 15,0 1 0-15,3-2-2 0,-3 0-2 0,1 2 5 16,0-1-4-16,-1 1 9 0,2 0-5 0,-2-1-4 0,1 0 2 15,2 3-1-15,-3-1 0 0,1-2-3 0,1-1 4 16,-2 4-1-16,3-1-1 0,1-1 2 0,-4 1 1 16,1-1-3-16,1 0 2 0,-1 0 2 0,-1 3-2 15,0-4 1-15,2 4 0 0,-1-4-7 0,2 4 2 16,-2-2 6-16,-1-1-2 0,2 0-2 0,-2 4 8 16,0-4-5-16,1 3-4 0,-1-2 2 0,0 2 1 15,3-4-4-15,-3 4 2 0,1 0 0 0,-1-1 0 16,0 0 0-16,2-1 1 0,-2 3 7 0,0-5-15 15,0 0 9-15,1 0-2 0,-1-1 1 0,0 1 0 16,0-4-1-16,0 7 10 0,0-6-10 16,0-1 3-16,0 4-2 0,0-4-2 0,0 3 4 15,0 0 0-15,0-3-4 0,1 3 2 16,-1-3 2-16,-1 3 4 0,1-3-8 0,3 3 1 0,-3 1 5 0,0-3-2 0,0-1-5 16,-2 4 4-16,2-4 1 0,2 3-8 0,-2-3 6 15,0 4-2-15,0-4 0 0,0 0 5 0,0 3-7 16,0-3 4-16,1 2-2 15,-1-2 2-15,2 2 4 0,-2-2-6 16,0 0 2-16,0 0 1 0,0 0-1 0,0 0 4 0,0 0-7 16,0 0 0-16,-2 4 2 0,2-4-1 0,0 0 9 15,0 0-6-15,0 0-3 0,0 0 4 0,0 0-1 16,3 2-2-16,-3-2-1 0,0 0 0 0,0 0 2 16,0 0-3-16,0 0-3 0,0 0 2 0,0 0-7 15,0 0-12-15,0 0 2 0,0 0-4 0,0 0-2 16,0 0-3-16,0 3-3 0,0-3-8 0,0 0-11 15,0 0-7-15,0 0-12 0,0 0-23 0,0 0-12 0,0 0-24 16,0 0-31-16,0 0-50 0,0 0-69 0,0 0-85 16,0 0-255-16,-4-11-671 0,4 11 298 0</inkml:trace>
  <inkml:trace contextRef="#ctx0" brushRef="#br0" timeOffset="84835.5319">15753 2888 225 0,'0'0'271'0,"0"-1"-12"0,0 1-16 15,0 0-19-15,0 0-13 0,0 0-17 16,0 0-22-16,0 0-10 0,0 0-23 16,0 0-11-16,0 0-15 0,0 0-11 0,0 0-11 0,0 0-5 15,0 0 4-15,0 0-9 0,10 4-9 0,-5-1-5 16,-1 0-7-16,0-3-5 0,0 4-10 0,2-1 1 15,-2 2-9-15,2-1-1 0,2 2-4 0,-2 1 0 16,4 2-5-16,-3-2-6 0,3 1 7 0,-2 1-6 16,2 0-7-16,1 0 3 0,-1 0-5 0,0 1-13 15,-3 0-8-15,3-3-14 0,-2 5-12 16,-1-6-17-16,-1 0-20 0,1-1-27 0,0 1-19 16,-3 0-28-16,2-1-26 0,-2-1-21 0,-1-1-27 0,1 1-163 15,-1-2-414-15,0-1 184 0</inkml:trace>
  <inkml:trace contextRef="#ctx0" brushRef="#br0" timeOffset="85650.9877">16004 2919 39 0,'0'0'286'16,"-1"-6"-17"-16,1 6-15 0,0-1-18 0,0 1-19 15,-3-3-21-15,3 3-20 0,0 0-20 0,-3-2-14 16,3 2-14-16,0 0-9 0,0 0-12 0,-4 10-7 15,1-5-9-15,-1 2-9 0,-2 2-5 0,-1-2-6 0,-1 6-13 16,-5-3-4-16,2 4-5 0,-5 0-5 0,5-2-6 16,1-1-1-16,-4 2-25 0,1-3 5 15,4-1-4-15,-1-1 1 0,-2 0-1 0,3-1-3 16,2 0 4-16,-2-2-4 0,2 0 1 16,3-3-1-16,0 2 4 0,-2-2 3 0,3 0 9 0,2-1 8 15,1-1 5-15,-4 4 7 0,4-4 4 16,-2 2 1-16,2-2 3 0,0 0-14 0,0 0-1 15,0 0-3-15,0-9-12 0,3 5 0 0,3-1-4 0,-2-1 0 16,3 0-1-16,1 0-9 0,-2 1-1 0,4-1 0 16,0-1-1-16,1 0-2 0,2 0-1 0,-1 2 0 15,-1-2-3-15,2 2 1 0,0 1-4 0,1-2 1 16,0 5-1-16,-4-3-1 0,1 0-7 0,-1 3-11 16,-3-2-10-16,-1 3-7 0,-1-1-3 0,1 1-5 15,-2-2-5-15,2 2-6 0,-2 0-4 0,-4 0-10 16,7-1-8-16,-6-1-5 0,-1 2-4 0,5-1-3 15,-5 1-7-15,4-1-11 0,-4 1-5 0,3-4-12 16,-3 4-8-16,4-2-9 0,-4 0 1 0,0 2-5 0,0-5 5 16,0 5 5-16,-1-7-1 0,-1 4 14 15,1-1 7-15,-2 0 10 0,2 0 6 0,-2-3 13 0,-2 2 11 16,1-1 8-16,0-2 20 16,0 3 12-16,-3-4 13 0,3 2 9 0,-2 0 35 15,2 0 7-15,-2-1 22 0,-1 1-2 0,3-1 18 0,1 2 11 16,-4 0 6-16,4 1 12 0,-1-2 20 15,1 3 9-15,0 0-8 0,-1-1-2 0,0 3-4 16,1 0 4-16,0-1-2 0,-1 0 3 0,4 2-4 0,0 1-2 16,-6-2-9-16,6 2-5 0,-1-3-10 0,1 3-7 15,-2-3-5-15,2 3-6 0,0 0-7 0,0 0-7 16,0 0-6-16,0 0 4 0,-4-1-8 0,4 1-9 16,0 0-1-16,0 0-8 0,0 0 2 0,0 0-6 15,0 0 2-15,0 0 12 0,-4 9-1 0,4-4-4 16,0 1-3-16,-1 0-2 0,2 2 10 0,-1 2 1 0,0 2 7 15,0 6-4-15,0-2-5 0,0 2 0 0,0 2-2 16,0 1-2-16,0-2 0 0,3 1-2 16,-2 1-5-16,2-2-1 0,-3 1 1 0,4-2-4 0,-1 0-5 15,-3-3-1-15,3-2 12 0,-2 0-7 0,2-1-5 16,0 1-4-16,-3-4 3 0,0-2-9 0,3 2 7 16,-2-4-4-16,-1-1 2 15,0 1 0-15,0-3-5 0,0 2-1 0,3-1-1 0,-3-3-2 16,0 3-7-16,0-3-9 0,0 2-15 0,0-2-22 15,3 2-23-15,-3-2-27 0,0 0-32 0,0 0-36 16,0 0-49-16,0 3-45 0,0-3-225 0,0 0-532 16,0 0 236-16</inkml:trace>
  <inkml:trace contextRef="#ctx0" brushRef="#br0" timeOffset="90233.4314">16394 2663 64 0,'0'-3'68'0,"0"3"6"0,0 0-9 0,0 0 9 0,0-2-10 16,0 2-1-16,0 0-7 0,0-5 1 0,0 5-10 15,-4-3 5-15,4 3-1 0,0 0-3 16,0 0 2-16,2-3 1 0,-2 3-6 0,0 0 8 0,-2-2-3 16,2 2-5-16,0-5 5 0,0 5 10 0,-1-2 3 0,1 2 5 15,0 0 13-15,0-4 2 0,0 4 6 0,1-2 5 16,-1 2 1 0,0 0 1-16,0 0 2 0,0-4-4 0,0 4-3 0,0 0-5 15,-1-4-7-15,1 4-3 0,-2-3-6 0,2 3-1 0,0 0-2 16,-3-4-3-16,3 4-3 0,0-3 1 0,0 3-5 15,0-3-5-15,0 3-2 0,0 0-6 0,0 0 1 16,0 0-3-16,0 0 2 0,0-4-6 0,0 4-2 16,0 0 3-16,0 0-3 0,0 0 3 0,-1-3-1 15,1 3 1-15,0 0-2 16,0 0 5-16,0 0-5 0,0 0-4 0,0 0 5 0,0 0 4 16,0 0-18-16,0 0 3 0,0 0-6 0,0 0-1 15,0 0-5-15,0 0-5 0,0 0 2 0,0 0 1 16,0 0-1-16,0 0-7 0,0 0 9 0,0 10-7 0,0-10-1 15,0 7-1-15,0-4 1 0,0 1 1 0,0 1 4 16,0 0-2-16,0 2-7 0,0-2 17 0,0 3-11 16,0-3 2-16,0 2-8 0,0 1 1 0,0-1-1 0,1 0 6 15,-1 0-2-15,3 0 2 16,-3 1-2-16,0-1 0 0,2 2-3 0,-1-2 6 16,1 2-4-16,-2 0-2 0,2-1 5 0,-2 0-9 15,0 0 11-15,3 1-7 0,-3 0 0 0,4-1 0 16,-4 0 4-16,0 1-1 0,3 1 1 0,-3-1 0 15,0-2 2-15,2 2-4 0,-2-1 2 0,2 0-1 16,-2 2-2-16,0-3 3 0,3 0-2 0,-3 3 3 16,0-4-3-16,3 2-1 0,-3-1-2 0,0 2 0 15,1-2-1-15,-1 0 5 0,3 0-3 0,-3 1-1 16,3-1 1-16,-3 1-7 0,0-1 4 0,0 1 4 0,3-1 4 16,-3 0-2-16,0-2-9 0,0 3 6 0,1-3 0 15,-1 2 0-15,0 0-6 0,0 1 2 0,0-1 6 16,0-2-6-16,0 2-2 0,3-2 6 0,-3 3 2 15,0-1-4-15,0-2-1 0,0 0 0 0,4 2 3 16,-4-1-1-16,0-1 12 0,0 0-15 0,0 2 1 16,2-1 1-16,-2-1 2 0,0 1-5 0,1 1 3 15,-1 0 5-15,0-1-3 0,0 1-4 0,0-2 3 16,3 1 13-16,-3 1-8 16,0-1-1-16,1 1 6 0,-1-2-11 0,0 2-3 0,2-1 3 15,-1 1 1-15,2 1 1 0,-3-3 7 16,0 3-7-16,0-4 0 0,1 2 3 0,-2 0-1 0,2 3-1 15,-1-5 3-15,0 4-1 0,2-3 4 0,-2-1-7 16,0 1 12-16,0 3-10 0,0-3 7 0,0 1 0 16,0-2-1-16,1 3 3 0,-1-1-6 0,-1-1 4 15,2 0-1-15,-1 2 0 0,0-1-2 0,0 1 3 16,0-1 6-16,0-1-3 0,0 2-1 0,0 0 2 16,2-1 2-16,-1 1-10 0,-1-1 1 0,0 1-2 15,0 0 2-15,0 0-3 0,3 1-2 0,-3 1 9 16,0-3-6-16,1 1 4 0,1 0-1 0,-1 0-5 15,-1 1 3-15,2 1 2 0,-2-2-4 0,1 0 7 16,-1 0 1-16,1 1-4 0,-1 1-4 0,0-2-1 16,0 0-4-16,2 1 8 0,-4 1 0 0,2-3-1 0,2 3-5 15,-2-1 1-15,0 0 1 0,0 0 0 0,1 0 2 16,-1 1-1-16,0 0-3 0,0 0 0 0,0-2-5 16,2 2-5-16,-2-1 14 0,1 0-3 0,0 2 8 15,-1-1 4-15,2-2-6 16,-1 2 0-16,-1 1 0 0,2-2-4 0,-1 1 12 15,-1 0-5-15,0 0 0 0,-1-1-4 0,1 1-2 0,0-1-4 16,0-1 5-16,0 1 2 0,-2 0 2 0,6-1-4 16,-5 2-2-16,0 0-3 0,-1 0-3 0,2-1 11 15,0 0-5-15,0 1-2 0,0 0-1 0,0 0 0 16,0-1 6-16,3 1 2 0,-4 0-16 0,1 0 8 0,0-1 1 16,0 1-3-16,-2 3 4 15,2 1-4-15,0-4 2 0,0 0-8 0,0 0 12 16,0 3 1-16,0-1-5 0,0-2 3 0,2 3 8 15,-2-3-17-15,1 0 4 0,-1-1 5 0,1 1-1 16,-1 0 1-16,0 1 1 0,2 0-2 0,-1 0-2 0,-1 1-4 16,0-4 7-16,2 2-5 0,-2 4 3 0,0-4-4 15,1 0 5-15,0 0-2 0,-1 1-1 0,0 2 5 16,2-3 5-16,-1 4-3 0,-1-1-4 0,2-1-2 16,-2-1 6-16,1-1-6 0,-2 4 9 0,2-5 0 15,-1 5-4-15,0-1 10 0,2-3-12 0,-2 1-4 16,0-1 3-16,0 4-2 0,-2-1-3 0,2-3 9 15,2-1-1-15,0 4-5 0,-2-2-1 0,0-2 1 0,0 1 3 16,0 1-2-16,0 1-1 0,0-1-2 0,2 0 5 16,-2-3-3-16,1 5-2 0,-1 2 9 0,0-4-8 15,0 2 2-15,2 0-2 0,-4 0 4 0,2-1 2 16,0 2 4-16,2-2-5 16,-1 3 1-16,-1-2-2 0,0-2-6 0,0-1 8 0,1 3-4 15,1 1 2-15,-4 0-2 0,2-2 9 0,2 2-9 16,-1 0-2-16,-1-1-2 0,2 1 6 0,-2 1-1 15,0-3-3-15,0 2 1 0,1 0 1 0,-1-2 0 0,0 1-1 16,1 2 1-16,-1 0-2 0,0 0 4 0,2-1-3 16,-1 0 5-16,-1 1-5 0,0-3 0 0,2 2-1 15,-2-1 2-15,1 3 6 0,-1-2-2 0,1 1-5 16,-1-2 4-16,3 1-2 16,-3 2 7-16,2-2-8 0,-2 0 4 0,0 1 1 15,1 0-1-15,-2 1-1 0,2 0 1 0,0 2-4 16,0-3 6-16,0 0-10 0,0 4 3 0,-1 0-3 15,0-3 2-15,0-1 2 0,3 1 0 0,-1 4 1 16,-2 0-4-16,0-5 2 0,1 4-3 0,-1-3 3 0,0 3-2 16,1-4 0-16,-1 3-1 0,0 0 5 0,2 2-2 15,-2 0 1-15,1-5-6 0,1 0 6 0,0 5-3 16,-2-1 2-16,0-2-2 0,0 2 0 0,0-4 4 16,3 3 0-16,-3-1-5 0,0 5 2 0,0-2-1 15,0-6-4-15,0 0 4 0,0 3 1 0,0-2-2 16,0 6 0-16,0-5 1 0,4 0 1 0,-4 4 2 15,0-5-4-15,3 1 1 0,-3 3 3 0,0-4 0 16,0 0 0-16,4 5-2 0,-1 0 2 0,-3-5-2 16,-3-1-2-16,6 2 0 0,-3 4-2 0,0-5 2 15,0 5 2-15,0-4-1 0,0 4-1 0,0-5 0 16,2 0 3-16,-4 0-3 0,2 5 2 0,0-6 0 0,0 1-6 16,2 1 3-16,-2-2 3 0,2 2-2 0,-2-1 3 15,1 0-3-15,1-1 5 16,-2 1-6-16,0 1 3 0,0-1 5 0,0 0-11 15,0 1 3-15,0 0 2 0,0-2 4 0,0 1-2 16,0 0 0-16,3 1-2 0,-6 1 5 0,3-1-9 16,-2-1 2-16,1 5 2 0,-1-5 2 0,0 1-4 0,2 6 0 15,0-6 2-15,-3 0 0 0,6-3 2 0,-3 4-4 16,0 2 1-16,0-2-1 0,0-2 4 0,2 0-3 16,-4 6 0-16,2-5-1 0,4-1 1 0,-4 4-1 15,0-3 4-15,1-2 2 0,1 1-4 0,-2 0-2 16,0 1 1-16,0-3-2 0,0 2 5 0,0 0-2 15,3 0 1-15,-3-2-1 0,2 2-3 0,0 0 3 0,-4-1 0 16,4 0-1-16,-2 1 5 0,-2-2-8 0,4 0 2 16,-2 1-1-16,0 1 2 15,-4-1-1-15,4-1 3 0,0 3-2 0,0-3 0 16,-3 2 3-16,6 1-8 0,-6-3 8 0,3 2-3 16,-2-1 0-16,4 0 3 0,-4 0-3 0,4-1 5 15,-2 0-5-15,0 3-2 0,0-2 1 0,0-2-5 16,0 3 10-16,0-1-2 0,0 0 1 0,0 1 1 15,3-2-4-15,-3 1 2 0,0 0-2 0,0 1 0 16,2-1 0-16,-2-4 2 0,0 4-3 0,2-1 3 16,-2 1 6-16,0 2-6 0,-2-2 5 0,2 0-4 15,0-1 2-15,0 2 3 0,2 0-1 0,-2-2 0 0,0 3 0 16,0-3 2-16,3 1-3 0,-3 0 3 0,0 0 0 16,0 0 2-16,4-1 0 0,-4 0 3 0,0 7-5 15,0-9-1-15,3 3 4 0,-3 2-1 0,3-3-1 16,-2 1 0-16,2 0 1 0,-3 0-1 0,3-1 1 15,1 1-2-15,-2 0 3 0,0 0-2 0,1-1-3 16,-1 1 1-16,-1-1-4 0,3 1 4 0,-2 0-2 16,1 0 3-16,-1 2-2 0,0-2-1 0,-1 0 0 15,2 2-2-15,-2-2 0 0,1 1-1 0,1 1 0 16,-2-1 0-16,0-1 1 0,0 1 0 0,0-1-4 16,0 2 5-16,1-2 0 0,-2 0-2 0,0 1-2 15,1 0 5-15,0-1-4 16,2 1-2-16,-3-1 8 0,2-2-9 0,-1 4 3 0,2-1 1 15,-2-1-1-15,1-1 0 0,-2 1 1 0,1 1-1 16,3-1 2-16,-4-1 0 0,2 2 1 0,-1 0 0 16,2 0-1-16,-3-1-2 0,2 3 4 0,-1-1 0 15,0 0-1-15,-1-2 1 0,2 1-7 0,-1 1 4 16,-1 4 1-16,2-5 0 0,-1 0 1 0,0 5 1 0,-1-4-2 16,3-1 2-16,-2 1 0 0,2 0 2 0,-3-2-2 15,0 1-1-15,3 2-1 0,-3-3 0 0,3 2-1 16,-2-1 1-16,-1-1 6 0,0 2-5 0,2-1-4 15,-1 0 2-15,-1 0 0 0,0-1 0 0,0 0-2 16,2 2 5-16,-4-2-4 0,6 0 0 16,-3 2-1-16,0-2 1 0,0-2 2 0,-1 3-3 0,2-1 2 15,0 2-2-15,-2-1-2 0,0 0 5 0,0 0-2 16,0 0 1-16,1 1-1 0,1-1-1 0,-2 6 1 16,0-7-2-16,0 1 3 0,0 1-3 0,2-2 2 15,0 1-1-15,-4-1-1 16,4 2 5-16,-2 1 4 0,0-2-6 0,1-1-4 0,1 2 4 15,-2 0-2-15,0-1 1 0,0 0 0 0,0 1 0 16,0-2 1-16,0 2-4 0,2-1 1 0,0 0-5 16,-2 0 6-16,0 0 0 0,1 0 2 0,1 0-3 15,-2 2-1-15,3-2 2 0,-3 0 3 0,0 0-4 16,2 1 2-16,0-3-1 0,-1 4-1 0,1-3 0 16,-2 2 2-16,3 3-1 0,-2 2 0 0,0-1 0 15,-1-4 1-15,2-1-3 0,-2 1 2 0,4 2-1 16,-4 3 2-16,0-5-4 0,0-1 5 0,0 4-1 15,0-3-3-15,3 3 1 0,-3-2 2 0,0 4-3 16,0 0-1-16,3 0 5 0,-2-2-2 0,-1 1-2 16,0 0 2-16,0 0-1 0,0 0 0 0,2-1 1 0,-2-3 0 15,1 4-1-15,2 0-5 0,-3-4 4 16,1 4 1-16,-1 1 0 0,3-6 0 0,-1 5 1 0,-1-5 0 16,-1 5 0-16,3 2-1 0,-2-2 3 0,-1-1-3 15,3 3 2-15,-1-2-3 0,-1 0 2 0,0 1 2 16,2-5-6-16,-3 2 4 15,0 4-2-15,4-1 4 0,-3-1-4 0,0 1 2 0,0-1-1 16,1 3 0-16,0-4 0 0,1 2 0 0,-3 0 0 16,2 0 2-16,-1 0 0 0,-1 0-3 0,3-1-2 15,-3 0 4-15,0 0 2 0,1 0-1 0,0 0-5 16,1 0 6-16,-2 0-2 0,2-5-2 0,0 5 4 16,-1 0-3-16,0 0 3 0,0-3-3 0,-1 4-1 15,3-2 2-15,-1 2-4 0,0 0 4 0,-2-2 1 16,3 2-2-16,-1-2 2 0,-2 0-1 0,2 3-3 15,-2-1 4-15,2-1-2 0,0 0-4 0,-1-4 2 16,0 4 1-16,1 1 1 0,-1-1 0 0,0 0 0 16,0 0 1-16,-1-4-2 0,2 4 1 0,-1 0 1 15,1 0 0-15,-2-3-2 0,0 1 1 0,0-2-1 0,2 1-3 16,-2 4 3-16,2-3 0 0,-1-1 0 0,0 2 3 16,0-3-1-16,0 3-2 0,-1-3-2 0,4 5 2 15,-3-7 0-15,1 5 1 0,1-5 1 0,-2 1-2 16,2 0 2-16,-2 0 0 0,3 5-4 0,-2-5 2 15,-1 1-1-15,0-1 3 0,0 1 0 0,0-1-2 0,0 0-2 16,1 0 2-16,1 2-1 0,-5 3 3 0,4-3-2 16,-2-3 0-16,0 1 1 15,1 0-1-15,-2 1-3 0,1-2 4 16,0 3 3-16,-2 2-1 0,2-4-8 0,2-2 3 0,-2 1 2 16,0 2 1-16,0-2 0 0,1 0-1 0,-2 1 1 15,3-1-3-15,-3-2 4 0,2 3-1 0,-1-1 1 0,2-4-2 16,-2 6-2-16,1 3-1 0,1-6 6 0,-2 0-2 15,0 1-1-15,3-3 0 0,-2-1 3 0,-1 1-1 16,1 2 1-16,-1 1-3 0,0-2 1 0,0 2-1 16,2 0-1-16,-2-1-1 0,3 0 3 0,-3 2 2 15,0-4-7-15,0 1 6 0,0 1-1 0,0 0-2 16,1 1 2-16,-1-1-1 0,0 1-1 0,0 0 1 16,3-3 1-16,-3 3 2 0,0-3-3 0,0 3 0 15,0-1 3-15,0 0-1 16,0-1-4-16,0 3 3 0,0-3 1 0,0 0 0 15,3 1 0-15,-2 1-2 0,1-4 0 0,-1 3 2 16,-1 0-2-16,0-1 0 0,0 0-1 0,0 1 2 16,2 0 2-16,-1 0-2 0,-1 3-2 0,0-6 0 0,1 3-1 15,-2 1 4-15,1-4-1 0,0 4-3 0,3-1 4 0,-2 0-2 16,-1 2 2-16,0-2-3 0,0 0 2 0,0 1-1 16,2-1 3-16,-1 1-2 0,-1 0 1 0,1-1-1 15,1 0 2-15,-1 1-6 0,-1-3 4 0,0 2 2 16,0 0-2-16,0 1-3 0,-3-1 2 0,3-4 2 15,-1 4-2-15,1-3-3 0,0 3 25 0,-1-4-3 16,2 2-7-16,-1-2 6 16,0 3-5-16,0-4 1 0,1 2-2 0,-2 1-1 0,2-2 0 15,1 1-3-15,-2 0 3 0,0 0-4 0,0-2 0 16,-2 1-1-16,4 1-2 0,-4-2 1 0,2 1-2 16,0-1 2-16,2 0 0 0,-2-1-1 0,0-1 0 15,-2-1-1-15,5 1-5 0,-3-1 6 0,0-1-3 16,0-2 4-16,0 4 2 0,0-3-4 0,0-2 0 15,2 3-2-15,-2-3 6 0,1 3-2 0,-1-3 0 16,0 3 0-16,0-3 2 0,0 0-1 0,0 0 2 16,0 0-6-16,0 0 4 0,0 0-2 0,0 0 1 15,0 0-1-15,0 0 1 0,0 0-1 0,0 0-2 16,0 0 1-16,0 0 0 0,0 0-1 0,0 0-1 0,0 0 0 16,0 0-3-16,0 0-5 0,0 0 11 0,0 0-3 15,0 0 0-15,0 0 0 0,0 0-6 0,0 0 7 16,0 0-2-16,0 0 1 0,0 0 0 0,0 0-3 15,0 0 3-15,3 3-1 0,-3-3-4 0,0 0 4 16,0 0 1-16,0 0-2 0,0 0 0 0,0 0 0 16,0 0 3-16,0 0-3 15,0 0 2-15,4 0-3 0,-4 0 2 0,2 2 0 16,-2-2 1-16,1 4 2 0,-1-4-2 0,2 3-1 16,-2-3 1-16,2 2-4 0,0 0 6 0,-2-2-1 15,1 4-4-15,1-2 2 0,-1 0 0 0,-1-2-3 16,1 3 1-16,2 0 5 0,-3-3-3 0,0 4 1 15,2-2-2-15,-2 0 1 0,0-2 1 0,3 5 2 0,-3-4-3 16,0-1-8-16,1 4 10 0,1-4-1 0,-1 3 1 16,-1-3-3-16,1 5 2 0,-1-3-6 0,2 1 8 15,-1 0-2-15,0 0-2 0,0-1 2 0,1 1-1 16,-2-1 1-16,2 1-5 0,-1 1 3 0,-1-4 1 16,2 4 1-16,-2-3-1 0,1 2-3 0,-2 1 1 15,1-4 0-15,1 3 2 0,-1-3-1 0,0 2-7 16,0-2 6-16,0 3-2 0,0-3 5 0,2 4-2 15,-2-4 4-15,0 0-7 0,0 0 6 0,0 1-3 16,0-1 1-16,0 0 0 0,0 0 0 0,0 0 1 16,0 0 0-16,0 0 0 0,0 0 0 0,0 0 0 15,0 0-5-15,0 0 2 0,0 0-4 0,0 0-6 0,0 0-2 16,0 0-13-16,0 0-5 0,0 0-15 0,0 0-12 16,0 0-21-16,0 0-22 15,0 0-34-15,0 0-36 0,0 0-54 0,0 0-52 16,0 0-63-16,0 0-79 0,0 0-295 0,-3-13-774 15,1 9 342-15</inkml:trace>
  <inkml:trace contextRef="#ctx0" brushRef="#br0" timeOffset="92099.7494">16877 2692 129 0,'0'0'147'0,"-3"-2"-4"0,3 2-12 0,0 0-5 0,0-3-10 16,0 3-12-16,0 0-8 0,0 0-7 0,0 0-10 0,0 0-7 15,0 0 0-15,-4-2-14 0,4 2 6 0,0 0-1 16,0 0 4-16,-8 7-2 0,6-5 2 0,-3 1 3 16,3 1 3-16,-2-1 0 0,1 1-1 0,0-2-10 15,-2 2 0-15,2-2-3 0,-2 2 4 0,2 0-2 16,0 0 2-16,-1 2-5 16,-1-1 4-16,1 1-8 0,-1-1-2 0,2 2 3 15,-1 1-6-15,1 1 9 0,-1 0-7 0,1-1-4 16,0 4 0-16,-1 2 1 0,-1 1-2 0,3-1-1 0,1 2 6 15,-3 2-12-15,3-3 3 0,-1 4-10 0,2-4 1 16,2 4-1-16,-2-5-5 0,0 1 1 0,1 0-2 16,2-2-4-16,-1 3-2 0,0-3-3 0,2-2 3 15,-1 2-6-15,2-1 3 0,-2-3-3 16,2-1 2-16,1 2-2 0,-1-3 0 0,0-1-5 16,0 2 0-16,-1-4 5 0,0-1-3 0,-1 1-1 15,0 0-3-15,-1-2 7 0,1 0 3 0,-1 0 2 16,0 0 3-16,-2-2 5 0,2 3-3 0,0-1 3 0,-2-2-3 15,0 0 1-15,1 2-10 0,-1-2 2 0,0 0 2 16,0 0-5-16,3 3 1 0,-3-3-7 0,0 0 5 16,4 0-1-16,-4 0-4 0,3 2 1 0,-3-2-1 0,4 2-8 15,-4-2 5-15,2 2-1 0,-2-2-1 0,0 0-2 16,5 2 0-16,-5-2-8 0,0 0-2 0,0 0-11 16,0 0-14-16,0 0-15 0,0 0-23 0,0 0-32 15,0 0-37-15,0 0-50 0,0 0-63 0,0 0-251 16,0 0-546-16,0 0 242 15</inkml:trace>
  <inkml:trace contextRef="#ctx0" brushRef="#br0" timeOffset="96122.7059">17229 2510 196 0,'0'0'197'0,"0"0"-17"0,0 0-9 0,0 0-11 0,0 0-6 16,0 0-12-16,3-3-14 0,-3 3-6 0,0 0-14 15,0 0-3-15,0 0-13 0,0 0-6 0,0 0-8 16,0 0-1-16,0 0-7 0,0 0-1 0,0 0 3 15,0 0-7-15,0 0-4 0,0 0 2 0,0 0 1 0,0 0-2 16,0 0-2-16,0 0 2 0,0 0-4 0,0 0 1 16,0 0-4-16,0 0 1 15,0 0-8-15,0 0 2 0,0 0-2 0,0 0-3 16,0 0-2-16,0 0-4 0,-3 8-2 0,3-8-5 16,0 0 1-16,0 0-9 0,0 0 2 0,0 0-5 15,-4 3 5-15,4-3 4 0,0 3 5 0,1 0 0 0,-1 1 1 16,0-1-1-16,0-3-6 0,2 5 0 0,-2-3-5 15,1 2-6-15,-1 0 1 0,0 0-2 0,0 2-1 16,0-2 4-16,2 1 5 0,-2 0-12 0,0 0 3 16,0 0-1-16,-2 2 4 0,4 0 0 0,-2-1-4 15,0 1 5-15,0-1-1 0,1 1-4 16,-1 1-3-16,0-2 0 0,0 1 1 0,0-1 0 16,0 3-1-16,0-2 2 0,-1 1 0 0,2-1-6 15,-1 2 1-15,0-2 3 0,1 0 1 0,-1 1-5 16,0-1-2-16,0 0 8 0,0 2-8 0,2-1 0 15,-4 0 6-15,4 0-3 0,-2-2 3 0,-2 2-8 16,4 0 7-16,-4-1 0 0,4 2 1 0,-2 0-6 16,0-2 4-16,0 2 0 0,-2-2 5 0,5 3-5 0,-4-2-3 15,1-2 6-15,1 4-3 0,-1-3-2 16,-1 1-5-16,1 2 5 0,0-1 3 0,0-3-1 16,0 4 0-16,1-3 1 0,-1 2-1 0,-1-1 3 15,-1-1-1-15,2 2-1 0,0-2 0 0,0 0 1 16,-1 1 7-16,0 0-2 0,1 0 3 0,1 0 8 15,-1-1 0-15,0 0-4 0,0 2-3 0,0-2-4 16,0 2 0-16,0 0 5 0,0 0-2 0,0 1-2 16,0-2-9-16,1 1 8 0,-1 2-5 0,2-2-3 15,-1 0 7-15,1 1 1 0,-1 1-3 0,1 1-2 16,-1 1-1-16,0-5-5 0,1 0 5 0,-1 1-7 0,1 3 6 16,-1 1 15-16,1-4-21 0,-1 3 5 0,0-1 1 15,1 0 2-15,-1-3 0 0,1 1 0 0,0 4-1 16,0-2 1-16,-1 1-1 0,-1-2-2 0,2-1 4 15,-1 2-6-15,-1 2 4 0,1-1 3 0,-1 0 0 16,0 0-7-16,2 1-3 0,-2 1 10 0,1-2-8 16,-1 0-2-16,2 1 5 0,-1-1-3 0,0 1 2 15,0-1-2-15,-1 1 5 0,1 0-7 16,0 1 1-16,0-3 5 0,0 2-12 0,0 0 7 0,-1 0 2 0,0-3-1 16,2-1-12-16,-1 4 12 15,-1 2 2-15,1-3 5 0,-1 1-4 0,1 0 0 16,-1-1 1-16,1 1 1 0,0 2 2 0,-1-3 3 0,1 1-9 15,-1 0 4-15,1-1-1 0,0 1 1 0,-1 1-4 16,1-2 3-16,-2-1-1 0,1 2 6 0,0-1-12 16,0-2 9-16,0 2-5 0,0 2-1 0,-1-1-1 15,1-1 0-15,0 3 4 0,0-1 3 0,0 1-11 0,0-1 8 16,0 0 3-16,1 0-1 16,-1 0 3-16,0 1-2 0,1 0 2 0,-1-3-4 15,0 1 1-15,1 2 0 0,-1-2-2 0,0 2 3 16,1-2 0-16,0 2 0 0,-1-1-7 0,1 0 8 15,0 0-12-15,0 0 8 0,0-1-2 0,0 3 2 0,1 1-9 16,-1-1 8-16,-1-2 2 0,1 1 0 0,1-2-4 16,-1 1 3-16,0 1-3 0,1-2 7 0,0 1-3 15,-1 0 0-15,1 0-3 0,-1 1 0 0,1-2-2 16,-1 1 2-16,0 1 3 0,1-1-2 0,-1 1 1 16,1-2-3-16,0 1 1 0,-1 1-1 0,1 0 2 15,-1-1-2-15,1 0 2 0,2 4-4 0,-4-2 2 0,3 1-1 16,-2 0 2-16,2-3 2 0,-2 2 0 0,3 2-3 15,-2 0 6-15,1-3-4 16,-2-1-5-16,1 7 7 0,0-7-3 0,0 5 3 16,-1-1-2-16,1-4 1 0,0 2-2 0,0-2 3 15,-1 3 0-15,1-3-1 0,-1 1 4 0,1 3-5 16,0-3 2-16,0 3 0 0,-2-4 0 0,3 6 0 16,-2-5-3-16,1-2 0 0,-1 1 0 0,-1 1 2 15,1-1 1-15,1 1 0 0,-1 1 2 0,2-2-2 16,-3 1-2-16,2 5 0 0,-1-1 3 0,0 0-1 15,1-4-2-15,-1 3 1 0,1-2 4 0,-1 3-4 16,-1 0 0-16,3-1-1 0,-2-3-3 0,-1-1 5 0,3 6-4 16,-1 0 2-16,-1 0 2 0,-1-2-6 0,2 1 4 15,-1-1-3-15,0-4 0 0,1 5 0 0,-1-5 2 16,2 6 2-16,-2-5-3 0,2-1 2 0,-3 0-2 16,3 6 0-16,-2-5-3 0,0 0-3 0,0-1 2 15,0 6-1-15,1-5-2 0,0 4 6 0,-1-1-1 16,0-2 0-16,2 3-1 0,-1-1-2 0,0 0 3 15,-1-1-2-15,-1 0 2 0,2 1 2 0,-1 1-4 16,1-6 2-16,-1 4 3 0,-1-3-4 0,3 6 1 16,-1-2-2-16,-1-4 0 0,0 5 1 0,0 0-4 15,1-4 2-15,0 2 1 16,-2-1-6-16,2 3 6 0,-1-5 0 0,1 1 1 0,0 4-2 16,0 0 4-16,0-4-3 0,-2-1-1 0,2 1 2 15,-1 0-1-15,1 4-2 0,-2-3 3 0,1 3-1 16,-1-4-2-16,2 3 0 0,-2 2 4 0,1-7-4 15,-1 7 2-15,-1-4 2 0,2 1 0 0,1 2-2 16,-2-1-2-16,1-3-4 0,-1 0 3 0,2 5 1 16,-2-5 1-16,1 5 2 0,2-1-3 0,-3 0 3 15,1 0-1-15,1-5-1 0,0 6-1 0,-1 1 1 0,1-2 1 16,2 0 0-16,-3 2 1 0,1-1-4 0,0-2 1 16,0 3 3-16,-1-3-5 0,1 1 5 0,0 1-3 15,-2-5 1-15,1 3-1 0,1 4-1 0,0-6 3 16,-2 4-1-16,3 0-1 0,-2 0 2 0,2 0-2 15,-3 0 4-15,1 2-2 0,1-2-1 0,-2 1 0 16,1-2-2-16,2 2 3 0,-3 1-2 0,3 1 0 16,-3-2 0-16,1 1 2 0,1 0-1 0,-1 0-1 15,1-2 1-15,-2 3 1 0,0-1 2 0,3 0-5 0,-2-1 3 16,-1-1-5-16,1 0 1 0,2 1-1 0,-3 1 0 16,3-4 3-16,-3 3 3 15,1-1-3-15,1-1 1 0,1 2-2 0,-2 0 6 16,1-1-3-16,0 2-1 0,1-6-3 0,-1 0-1 15,0 7 2-15,1-2 2 0,0-1 1 0,-3 2 0 16,3-2-1-16,-2-2-1 0,2 3 0 0,-1-2 1 16,0 1 0-16,0 0 0 0,-1-1-1 0,-1 0-1 15,2-3 0-15,0 3 0 0,0 0 1 0,-1-4 0 16,1 0 0-16,0 3 0 0,1 1-2 0,-2-4 2 16,1-1-1-16,0 5 1 0,0-6-2 0,1 5 2 15,-2-2-7-15,0 1 8 0,0-3-1 0,2 8 1 0,-2-3-5 16,0 0 5-16,-1-5 1 0,1 6-3 0,-1-2 2 15,0 1-1-15,1-3 1 0,-1 2 0 0,0 1 0 16,0 0 2-16,3 1-2 0,-3-2-2 0,0 2-2 16,0-5 6-16,2 4-4 0,-3 0-1 0,3 1 5 15,-2-4-3-15,1 3 0 0,-2 2 2 0,3-3-6 0,0 0 6 16,-2 2-2-16,1-6-2 0,0 7 3 0,0-8-3 16,1 6 3-16,0 0 1 0,-2 0-3 0,0-1 1 15,1 3-2-15,1-7 2 16,-2 10 0-16,1-4 3 0,-1 0-1 0,1-1-1 15,0 0 1-15,0 1 0 0,0-2-3 0,-2 2 3 16,2-2-2-16,1 2 2 0,-1-6-3 0,1 1 2 0,0 7-3 16,-2-2 2-16,2 0 0 0,-1-2 1 0,0 2-2 15,0-1 0-15,1 0 3 0,-2-1 0 0,0-3-2 16,0 2 3-16,0 4-2 0,2-7-4 0,-2 0 3 16,0 1 2-16,1-1-2 0,0 5 1 0,0 1 0 15,1-1-1-15,0-6-1 0,-1 7-3 0,1-1 3 0,-2-4 2 16,1 0-3-16,2-1 2 0,-2 6-1 15,1 1 0-15,-1-4 2 0,-1 2 1 0,0-4-4 0,4 5 0 16,-4-2 4-16,0 1-2 0,2 2 2 0,-2-4-3 16,1-2 0-16,2 4 4 0,-3-3-3 0,0 2 1 15,1 4-2-15,-1-4 0 0,3 3 0 0,-2-2 2 16,2-4-3-16,-1-1 0 16,-1 4 5-16,-1-2-3 0,1 4-2 0,1-2 1 15,-2-3 0-15,3 3 1 0,-2-3 3 0,-1 3 0 16,3 1-6-16,-2 2 3 0,1-1-3 0,-1-2 2 15,-1 0 1-15,2 1 0 0,-2-3 1 0,0 2-3 16,0-2 1-16,1 2 1 0,-1 2-2 0,3-2 0 0,-2 1 2 16,-1 0 1-16,2 0-1 0,-1 0 1 0,1 0-1 15,0-1-2-15,-2-3 5 0,0-1-2 0,3 6-1 16,-3-1 0-16,2 0-2 0,-2-5 3 0,1 4-3 16,-1-3 1-16,4 3 1 0,-4 2-1 0,0-6 0 15,0 5 0-15,2 0 3 0,-1-5-4 0,-1 5 1 16,0-3 0-16,-1 1 2 0,2 4 1 0,-1-7 0 0,0 1-1 15,3 4-3-15,-3-1 3 0,1-2-4 0,1-2 0 16,-1 1 4-16,2 5-6 0,-2-5 5 0,1 3-1 16,-1-3 1-16,2 3 1 0,0 3-1 0,-1-4-1 15,-2-2 1 1,2-1-2-16,-2 1 2 0,0 1 0 0,3-3 0 0,-2 6-1 16,0-4 0-16,1-1 0 0,-1 2-1 0,1-2 2 15,-2 0-2-15,1 0 3 0,-1 1-4 0,2 0 0 16,-2-2 1-16,1 2 1 0,0 0 0 0,1-5 1 15,-2 7-1-15,3-5-1 0,-1 2 2 0,-3 2-4 16,4 1 4-16,-3-2-1 0,1-2-3 0,1-4 4 0,0 4-1 16,1 2 0-16,-3-2-1 0,4 0 3 15,-2 2-3-15,1-2 3 0,-2 0-2 0,1-1 2 0,0 1-2 16,-3 1 1-16,2-2-2 0,1 2 0 0,-1-2 2 16,-1 2 1-16,2-1-3 0,-2 0 3 0,1 0-4 15,-1 0 3-15,1 0 1 0,-1 1-2 0,2-1-1 16,1 0 0-16,-2 0 4 0,3-1-2 0,-4 1 0 15,3 0 0-15,-1 0-2 0,0-2 4 0,1 1 1 0,-1 0-3 16,-1 0 2-16,3 0-2 0,-4 0 1 0,3 1-1 16,0-2-3-16,-2 1 3 0,1 1 1 0,0-1-1 15,1-3-2-15,-1 1 0 0,-1 3 1 0,3 0-2 16,-2 1 1-16,-1-2 1 16,1-5 2-16,-1 6-3 0,-1 0 1 0,4-1 0 15,-1 0 2-15,-3-2-2 0,3 2 3 0,-3 1-2 16,1 1-1-16,-1-2 1 0,2 0-2 0,-1 0 0 15,-1 1 4-15,3 1-2 0,-3 0-3 0,0-2 4 16,0 1-7-16,1 0 5 0,1 0-1 0,-1 1-1 0,2 1 3 16,-3-1 0-16,3-2-1 0,-3 1 2 0,1 1-2 15,2-2-1-15,-6 3 2 0,6-2 2 0,-3 1 2 16,3-1-5-16,-3 1 0 0,3 0-2 0,-3-1 3 16,1 2-3-16,-1-2 4 0,0-1 0 0,0 3-2 15,0-1-1-15,0 0-1 0,0-1 6 0,0 2-10 16,0-2 6-16,3 1 2 0,-3 1-2 0,0-1 1 15,0 1 1-15,0-1 1 0,1 5-3 0,1-7-3 0,-4-3 4 16,4 5 1-16,-1 1-1 0,-1-2 1 16,0-2-4-16,3 3 6 0,-3 1-3 0,1-3-1 15,-1 1 0-15,2-2-1 0,-2 1 1 0,2 1 0 16,-2-3-2-16,2 4 3 0,-2-2-4 0,1 0 2 0,1-2-3 16,-2 2 3-16,0 0 1 15,0-3-1-15,0 0 1 0,1 1 1 0,-1-3 0 16,1 2-2-16,-1 0 1 0,0 0 2 0,0-2-1 15,0 0-3-15,2 1 2 0,-4-1-2 0,2-2 3 16,0 2-1-16,0-1 1 0,0 0 2 0,0-2-2 16,0 2-4-16,2-2 4 0,-1 1-4 0,1 0 4 0,-2-1-6 15,0-1 10-15,1 1-2 0,1-1-3 0,-2 1 1 16,1-1 2-16,-1 1-3 0,0-4 3 0,0 3-2 16,0-1 3-16,1 0-3 0,-1-2 1 0,0 0-1 0,0 0 2 15,-1 5 0-15,1-5 1 0,0 0 0 0,0 0 0 16,0 0 0-16,1 2 1 15,-1-2-3-15,0 0-2 0,0 0 3 0,0 0-3 16,0 0 2-16,0 0-3 0,0 0 4 0,2 3-3 16,-2-3-1-16,0 0 1 0,0 0 3 0,0 3-2 15,0-3 5-15,0 3-5 0,0-3 0 0,0 0-1 16,0 0-1-16,1 4 2 0,1-4-3 0,-2 0 4 16,0 0-1-16,1 5 0 0,-1-5 1 0,0 4-3 15,0-4 4-15,1 3-2 0,-1-3-1 0,2 2 1 16,-2-2 2-16,0 4-2 0,0-4 1 0,1 4 1 15,1-2-3-15,-2-2 2 0,-2 3-2 0,2-3-1 16,-1 4 3-16,1-4-2 0,0 3-2 0,0-3 2 16,0 0-4-16,0 4 2 0,0-4 1 0,0 0-1 0,0 0 3 15,0 2-6-15,0-2-1 0,0 0 0 0,0 0-3 16,0 0 0-16,-3 3-7 0,3-3-7 0,0 0-3 16,0 0-5-16,0 0-12 0,0 0-25 0,0 0-22 15,0 0-33-15,0 0-45 0,0-9-53 0,0 9-49 16,-3-7-70-16,3 0-77 0,-4-4-285 0,4 2-763 15,-4-4 338-15</inkml:trace>
  <inkml:trace contextRef="#ctx0" brushRef="#br0" timeOffset="98732.1958">17597 2678 91 0,'0'0'159'0,"0"0"-13"0,0 0-8 0,0 0-2 16,0 0-7-16,0 0-6 0,-1-3-6 0,1 3-2 0,0 0-8 15,0 0 0-15,0 0-3 0,0 0-7 16,0 0-7-16,0 0-1 0,0 0-6 0,0 0-3 15,0 0-8-15,0 0-3 0,0 0-10 0,0 0-1 16,-2-3 4-16,2 3-1 0,0 0-5 0,0 0 0 16,0 0 3-16,-7-1-1 0,7 1-3 0,0 0 10 0,0 0-11 15,0 0-3-15,-1-2 1 0,1 2-1 0,0 0 0 16,0 0 8-16,0 0-13 0,0 0 1 0,0 0 1 16,0 0-1-16,0 0-7 0,0 0 0 0,0 0-3 15,0 0-4-15,0 0-5 0,0 0 0 0,0 0-6 16,0 0 1-16,0 0-7 0,0 0-4 0,0 0 2 15,0 0-4-15,0 0 0 0,0 0-1 16,0 0 4-16,0 0-4 0,11 6-2 0,-8-3 0 16,0 0 0-16,1-1 2 0,1 2-1 0,1 1-2 15,0 1-4-15,1-1 5 0,-2 3 4 0,1 0-3 16,2 3-1-16,-1 3 4 0,1-1-2 16,-1 1 0-16,2 3 9 0,1 2-15 0,-3-1 7 0,-3-4-3 15,1 0 2-15,-1 4-7 0,0-1 2 0,-2-2 5 0,-1 1-2 16,-2-3 4-16,-1 0-7 0,2-1 4 0,-3-3-2 0,0 4-1 15,2-6 1 1,-2 0-1-16,2 1 6 0,-2 1-4 0,2-6-1 0,-1 3 1 16,2-3 1-16,-1 0-4 0,-1 0 2 0,1 1 5 15,1-1-6-15,0-3 1 0,-1 2-1 0,1-2-2 16,0 0-1-16,0 3-2 0,0-3 5 0,0 0-4 16,0 0-1-16,-2 4 6 0,2-4-7 0,0 0-3 15,0 0 9-15,0 0-3 0,0 0-5 0,0 0 7 16,0 0-1-16,0 0-4 0,0 0 3 0,0 0-4 15,2 2 5-15,-2-2-4 0,0 0-2 0,0 0 3 16,0 0 1-16,0 0-3 0,0 0 4 0,0 0 6 0,0 0-10 16,0 0 3-16,0 0-2 0,0 0 1 0,0 0 0 15,0 0 4-15,0 0-7 0,0 0-2 16,0 0-2-16,0 0 2 0,0 0-4 0,0 0-6 0,0 0-1 16,0 0-10-16,0 0-15 0,1 4-12 0,-1-4-18 15,0 0-18-15,0 0-22 0,0 0-30 0,0 0-39 16,0 0-45-16,-1 4-246 0,1-4-510 0,0 0 226 15</inkml:trace>
  <inkml:trace contextRef="#ctx0" brushRef="#br0" timeOffset="99769.5545">17734 2950 4 0,'2'-5'110'0,"-2"5"-2"0,0 0-6 0,0 0-1 15,0 0-8-15,0 0-1 0,0 0-14 16,0 0-5-16,0 0-1 0,2-2-2 0,-2 2-1 16,0 0-14-16,0 0 3 0,0 0-4 0,0 0-3 15,0 0-4-15,0 0-1 0,0 0 8 0,0 0-3 16,0 0-1-16,0 0-7 0,0 0-4 0,0 0-10 16,-2 12 6-16,2-12-9 0,-1 6 5 0,0-3-2 0,1-3 2 15,-2 7-4-15,2-4 1 0,0 2 6 0,0-1 4 16,-1 1 1-16,1 1 0 0,-2-1-5 15,2 2 2-15,0 0 0 0,-3 3-1 0,2-3-4 16,0 1 1-16,-2 1-3 0,0-1 4 0,0 1-1 0,3-2-6 16,-4 1 4-16,2-3-3 0,0 2 0 0,0-3-3 15,1 0 0-15,-1 1-2 0,1-1-1 0,1 0-4 0,-3-1-2 16,2 1-4-16,-1-1 5 16,1 0-3-16,0 0 5 0,-1 0-2 0,0 1 1 15,1-2 0-15,0 0-3 0,1-2-2 0,-1 3-1 16,-1 1 0-16,2-2-4 0,0-2 2 0,-1 3-1 15,-1-1-1-15,0 1 1 0,2-3-1 0,-2 3 1 16,2-3-3-16,0 4 1 0,0-4-5 0,0 0 3 16,-3 3-2-16,3-3-1 0,0 0 2 0,0 0-1 15,0 2 2-15,0-2-3 0,0 0 0 0,0 0 0 16,0 0 0-16,0 0-2 0,0 0 1 0,0 0 3 16,0 0-2-16,0 0 2 0,0 0-2 0,0 0 1 15,0 0-3-15,0 0 3 0,0 0-5 0,0 0-3 16,0 0-1-16,0 0-8 0,0 0-9 0,-3 2-9 15,3-2-5-15,0 0-14 0,0 0-15 0,0 0-14 0,0 0-16 16,0 0-16-16,0 0-33 0,0 0-34 0,0 0-125 16,0 0-330-16,0 0 146 0</inkml:trace>
  <inkml:trace contextRef="#ctx0" brushRef="#br0" timeOffset="114876.5316">18049 2486 2 0,'0'0'90'0,"0"0"-12"16,0 0 5-16,0 0-8 0,0 0-8 0,0 0 0 0,0 0-14 16,0 0 6-16,0 0-2 0,0 0-4 0,0 0-5 15,0 0 5-15,0 0-2 0,0 0-3 0,-13-1 7 16,13 1-9-16,0 0-5 16,0 0 12-16,0 0 0 0,0 0 8 0,0 0-12 15,0 0 7-15,0 0-1 0,0 3 5 0,0-3 5 0,0 0 2 16,0 0 1-16,0 0 3 0,0 0 5 0,0 0 5 15,0 0 1-15,0 0 5 0,0 0 1 0,0 0-1 16,0 0-6-16,0 0-3 0,0 0-2 0,0 0-4 16,0 0 1-16,0 0-16 0,0 0-5 0,0 0-6 15,0 0-1-15,0 0-6 0,0 0-8 0,0 0-2 16,0 0-3-16,0 0-5 0,0 0 0 16,0 0-3-16,0 0-1 0,0 0-5 0,0 0-1 0,0 0 4 0,0 0-5 15,0 0-1-15,0 0-3 16,0 0 4-16,0 0-2 0,0 0 1 0,0 0-1 0,0 0-2 15,0 0 2-15,0 0-3 0,0 0-1 0,0 0-4 16,7-5 1-16,-7 5-2 0,0 0-1 0,0 0-2 16,0 0 5-16,0 0-9 0,0 0 2 0,0 0 1 15,0 0 0-15,0 0 2 0,0 0-4 0,0 0 2 16,0 0 0-16,0 0-2 0,0 0 4 16,0 0-3-16,0 0 3 0,0 0-6 0,0 0-9 0,0 0-11 0,0 0-10 15,0 0-17-15,0 0-20 0,0 0-19 0,0 0-29 16,0 0-25-16,0 0-16 15,0 0-9-15,0 0-11 0,0 0-133 0,0 0-343 0,0 0 153 16</inkml:trace>
  <inkml:trace contextRef="#ctx0" brushRef="#br0" timeOffset="118904.855">18077 2474 113 0,'0'0'120'0,"0"0"-6"0,0 0-18 0,0 0 1 16,0 0-6-16,0 0-12 0,0 0-14 0,0 0 7 15,0 0-11-15,0 0 2 0,0 0-4 0,0 0 11 16,0 0-6-16,0 0 8 0,0 0 4 0,0 0 0 16,0 0 3-16,0 0 2 0,0 0 1 0,0 0 1 15,-7 7-6-15,7-7-6 0,3 3 6 0,-3-3-6 16,0 0-2-16,0 0-4 0,0 3 7 0,0-3-15 15,0 0-1-15,-3 4-5 0,3-4 5 0,0 0-11 16,0 0-5-16,3 4 0 0,-3-4-2 0,0 3-2 16,0-3 8-16,0 2-3 0,0-2-4 0,1 5 5 15,-2-2 1-15,1-3-1 0,1 6 1 0,-1-2-5 16,2-2 1-16,-2 0-5 0,0 2-1 0,0 1-2 16,0-4-2-16,0 4-1 0,0-5-5 0,-2 6 3 15,1-2 5-15,2 2-2 0,-1-2-5 16,0 1 1-16,2-1-5 0,-2 0 2 0,0 0-4 0,0 1-2 15,0-1-1-15,0 1-3 0,0 1 6 0,1-2-4 16,-1 1 1-16,0 0-1 0,0 0-3 0,0 1-1 16,0-2 1-16,3 1 7 0,-3-1 0 0,0 1-2 15,0-1-3-15,0 1 0 0,0-1 0 0,0 2 6 16,0-3-6-16,3 3 4 0,-3-1-7 0,1-1 5 16,-1 1-4-16,0-1 0 0,2 1-2 0,-1 2 5 15,-1-2-4-15,0 0 0 0,0 0 8 0,0 2-9 16,3-3 3-16,-3 4-5 0,0-3 2 15,1-1-1-15,2 1 0 0,-3-1-1 16,1-1 5-16,-1 3-6 0,2-2 2 0,-2 1-4 0,0 1 10 16,1-2-5-16,1 0 0 0,-1 2-3 15,-1-3 6-15,1 3 1 0,-1-2-4 0,0 3-2 0,2-2 3 16,-2-1-3-16,1 1-3 0,-1-1-1 0,0 1 3 0,0-1-2 16,0-4 2-16,2 9 0 0,-1-6-1 0,-1 1 1 15,0 1 3-15,2 0 8 16,-2 0-8-16,1 0 4 0,-1-1-1 0,0 0-1 0,0 0-5 15,0-1 5-15,0-3 3 0,0 8-1 0,1-2-9 16,-1-2 9-16,0 3-9 0,2-3 4 0,-2 1-3 16,1-1 1-16,-1 1 0 0,2 2 0 0,-1 1 0 15,-1-3 2-15,0 1-3 0,1-1 4 0,-1 0-2 16,2 4-3-16,-2-5 2 0,0 3 5 0,3 1-7 16,-3-2-2-16,1 3 9 0,-1-2 4 0,1 2 1 15,-2-4-8-15,2 4-2 0,-1 0 3 0,2 0-1 16,-2-3 3-16,0 3-4 0,0-1 0 0,0 0-3 0,0 1 5 15,0-2 1-15,0 1-1 0,0 2 1 0,0 0-10 16,0-1 4-16,0 0-5 0,0-2 9 0,0 2-2 16,1-1 0-16,1 2-4 0,-2-2 2 0,0 0 1 15,0 1-2-15,1-1-6 0,-1 0 3 0,-1 0 0 16,1 1 4-16,0 2 5 16,0-4-4-16,1 2 7 0,-1 1-7 0,0-1 7 0,0-2 2 15,-1 0-7-15,1 1-3 0,0 1-3 0,-2 0 5 16,4-2-4-16,-2 2 3 0,1 0-3 15,-1-1 2-15,0 1 0 0,1 0-2 0,-1 0 0 16,-1-2 5-16,1 2-7 0,0 0 9 0,0-2-10 16,0 2 8-16,0-2 1 0,0 1-4 0,0-1 2 15,0 2-2-15,0-1-2 0,0-1 0 0,0 0-2 16,1 2 5-16,1-3 4 0,-2 2-7 0,0 0 5 0,0-1-2 16,1 0 4-16,-2 1-3 0,2 0 0 0,1-1-5 15,-2-2 6-15,1 3-4 0,-1 1 6 0,0-2-9 16,1 0 14-16,-1 2-14 0,0 0-1 0,2-3 5 15,-2 2-1-15,1-1-1 0,-1 2 4 0,0-1-9 16,2-1 1-16,-1-1 2 0,-1 3-5 0,0-4 7 0,0 3 3 16,2-1-3-16,-2 0 0 0,1 0 0 15,0 1-2-15,-1-2 4 0,2 1 2 0,-2 0-2 16,-2-1-4-16,4 0 3 0,-1 3 5 0,-1-3-10 16,0 1 3-16,2-2 0 0,-1 0 2 0,-1 4 2 15,0-3 1-15,1 0 3 0,-1 0-12 0,0 0 3 16,2 0 3-16,-4-1 0 0,4 1 0 0,-1 2 0 15,-1-1-5-15,2 0 12 0,-1 0-14 0,-1 1-3 16,1-2 11-16,2 3-2 0,-3-2-5 0,0 0 15 16,0 3-8-16,3-3 2 0,-3-2-11 0,0 3 9 15,1-1-6-15,1 2 13 0,-2 0-2 0,1 0-1 16,1 0-1-16,-2 0-1 0,1-2-1 0,-1 3 4 16,2-2-5-16,-1 1-1 0,-1 0 3 0,0-1 1 0,1 0-2 15,1 0 2-15,-1 1-1 0,2 3 2 0,-3-4-2 16,1 0-1-16,1 1 3 0,-1-2-5 0,1 2 6 15,-2 1-5-15,1 0 3 0,-1-1 0 0,1-1-2 16,1-1 0-16,-1 2-9 0,-1 3 14 0,3-2 0 16,-3-1-2-16,0 2 2 15,0-1-4-15,0-1 2 0,0 0 1 0,0 1-8 0,1-1 4 16,1 3 0-16,-1 0 4 0,2-3-1 16,-3 1-4-16,0-2-1 0,3 4 2 0,-3-3 2 0,0 0-5 15,1 0 9-15,-1 0-9 0,3 2 3 0,-3-3 6 16,0 1-2-16,0 0 0 0,0 0-3 0,0 1 2 15,3-1-2-15,-3-1 2 0,0 4 0 0,0 0 2 16,0-3-6-16,3 0 3 0,-2 3 1 0,-1-2-4 16,0 1-2-16,0-1 6 0,3 1-1 0,-3 2-1 15,0 0-3-15,3-6 5 0,-2 4 2 0,-1 1-2 16,3-1 0-16,-3 0 1 0,0-5-1 0,3 7 0 16,-3 1-5-16,0-3 4 0,1 2-3 0,-1-1 0 15,2 1 3-15,-2-2-4 0,1 1 2 0,-1 0-1 16,0 2-1-16,0-3 3 0,0-1-4 0,0 2 1 15,0 0 2-15,0-1 0 0,0 2-4 16,0-1-5-16,0-1 8 0,0 1-1 0,0-3 0 0,0 5-1 0,3-3 3 16,-3 2-6-16,0-1 6 15,0 0-10-15,0-2 2 0,0 1 3 0,0 2 2 16,0-4 4-16,0 4-1 0,0 0-4 0,0-1-2 16,0 1 5-16,0-1-3 0,0 1-2 0,0-1 3 15,0 1-1-15,0 0 5 0,0 1-5 0,0 0 6 16,0 0-5-16,0-1 1 0,3 1 3 0,-3 1-3 15,-3 0-2-15,6-1 0 0,-2 6 2 0,-1-7-1 16,2 2-3-16,-1 4 3 0,-1-5-2 0,0 1 6 16,4 3-5-16,-4 0 3 0,0-3 2 0,2 1-2 0,-1 2 0 15,-1-3-3-15,0 4 1 0,0-1-1 0,0 1 0 16,1-4 2-16,1 4 2 0,-2 0 2 0,1-5-1 16,-1 1-5-16,0 4 2 0,0-4-2 0,0 0 4 15,0 0-3-15,0 4 5 0,2-4-3 0,-1-1 5 16,-1 6-12-16,1-1 8 0,1 0 1 0,-2 1-3 15,0-6 2-15,4 5-2 0,-4-4-1 0,0 4 1 0,1 1-2 16,1-2 2-16,-2-3-3 0,0 5 2 0,1-3 3 16,-1-2-4-16,3 4 0 15,-4-2-1-15,1-4 3 0,1 8-3 0,-2-1 5 16,-1-2 0-16,4 1-3 0,-1 0 1 0,-2 0 1 16,1-6-3-16,0 8-2 0,0-6 0 0,0 3 4 15,0-4-4-15,0 5 2 0,0-4-4 0,0 4 7 16,-2-4-3-16,4 4 4 0,-2 1 0 0,0-6-9 15,-2 5 6-15,2 1 2 0,0-1 1 0,0 0 1 16,0-4 2-16,0 5-2 0,2-1 0 0,-2-5-2 16,0 7 0-16,-2-2 3 0,1-4-5 0,1 3 5 15,0 2 2-15,0-2-1 0,0 2-3 0,1-2 2 16,-1 0-6-16,2-3 4 0,-2 3-3 0,1-2 2 0,2 2-1 16,-3-3-1-16,0 0 7 0,0-1-7 0,0-1-2 15,0 1-1-15,-1 5 3 0,1-5 3 0,1 0-5 16,-1 1 0-16,0-1 3 0,0-1-2 0,1 0 2 15,1 0-4-15,-1-1 3 0,-1-1 0 0,2 4 2 16,-2-2-2-16,1-1 0 0,-1 1-3 0,1-5-2 0,1 4 4 16,-1 0 2-16,1-2-3 15,-1 1-1-15,2 1 3 0,-2-2 4 0,-1-1-3 16,0-1-2-16,0 3 0 0,3-2 4 0,-3 0 3 16,0 0 2-16,1-1-4 0,2 0-2 0,-3 1 5 15,3-1 1-15,-3 1 2 0,0 0-6 0,3 1 3 16,-3-2-4-16,0 0 5 0,1 2-2 0,1-1-1 15,-1 2-1-15,-1-2-1 0,2 2 8 0,-1-2 3 16,0 0-2-16,1 0-3 0,-1 3 2 0,1-4-9 16,-1 1 6-16,2 4-1 0,-3-5-4 0,1 2 4 15,2 0-4-15,-2-2 1 0,2 0-1 0,-3 0 0 16,3 2 2-16,-3-3 1 0,0 1 1 0,2 1-6 16,-1 0 2-16,2 0 6 0,-2 1 2 0,-1-2 0 0,3 4-2 15,-3 1-1-15,1-4 0 0,2 3 4 0,-3 0-3 16,2-3 0-16,-2 1-1 0,1 2-1 0,3 1 0 15,-4-1-2-15,0 1 5 0,3 1-3 0,-3-5 0 16,4 4 3-16,-4 0-3 0,3 1 2 0,0 1-1 16,-2-4-2-16,2 5-2 0,-3-5 3 0,4 2-1 15,-4-2 1-15,3 2 0 0,0 1-2 0,1-1 2 0,-4 0-3 16,3 0-1-16,-3 2 1 0,4-2-1 0,-2 2 1 16,-1-1 0-16,-1 4-1 15,3-3 0-15,-2-2 2 0,2 0-3 0,-3 1 1 16,2 0 0-16,0-2 0 0,0 2 1 15,1 0-3-15,-1-1 2 0,-2 0-2 0,3 1 3 0,-3-1-3 16,2 1 2-16,-1-1 0 0,2 1-3 0,-2-1-2 16,-1-1 6-16,2 1-2 0,-1 0 2 0,0-1 0 15,2 1 0-15,-3 0 0 0,3 2-2 0,-3-2 5 16,2 3-2-16,0-3-3 0,-2 1 3 0,2 1 0 16,-1-3-7-16,2 1 3 0,-2 2 0 0,-1-3 0 15,2 1 1-15,-2 2 0 0,1-1 0 0,1 1-1 0,0-2 1 16,-2 1-1-16,0 0-3 0,0 0 3 0,3 0-3 15,-3 0 3-15,3-1-1 0,-3 1 1 0,0-1-1 16,0 0-2-16,0 1 0 0,0 0 2 0,1-1-1 16,2 1 4-16,-3-2-2 0,2 1-4 0,-1 1 1 15,-1-1 2-15,0-2 0 0,0 1 1 0,0 2 0 16,0-1-3-16,0 0 3 0,1 2-2 0,2-2 4 16,-3 0-2-16,2 0 1 0,-1 0 1 0,2 0-3 15,-2 2 1-15,-1-2 2 16,3 1-4-16,-3-1 3 0,0 2 0 0,0-2-1 0,3 0-3 15,-2 2 5-15,1-3-2 0,-1 2 1 0,-2 0-2 16,2 1 2-16,-1 1 1 0,0-2 3 0,-1 4-1 16,1-4-1-16,0 1 1 0,0 0-1 0,1-1-1 15,-1 5 1-15,0-3-2 0,0-2 0 0,0 1 0 16,2-1-1-16,-2-1-1 0,2 1 3 0,-2 1-1 16,0 0 0-16,3 5-1 0,0-5 1 0,-3-1-1 15,4 0 2-15,-2 1-2 0,-4-1-2 0,5 4 3 16,-1-2-1-16,0-3 0 0,-2 2 0 0,3 4 0 0,-3-4 1 15,2 3 2-15,-2 1-4 0,2-3 2 0,-2-1-1 16,3-1 1-16,-3 5 2 0,0-4-1 0,3 3-3 16,-6 1 4-16,3 0-1 0,0-4 2 0,4 5 1 15,-4-5-3-15,3 3-1 0,-3-4 3 0,0 1 3 16,0 0-6-16,4-1 2 0,-4 0-1 0,3 6-2 16,0-7 1-16,-3 1-2 0,0 0 4 0,7 0-4 15,-4 0 0-15,0 3 0 0,-2-4 2 0,-1-1-3 16,4 3 2-16,-2-1-2 15,-1-1 2-15,2 0-2 0,0-1-1 0,0 3 2 16,0-1-1-16,-1 0 2 0,0 2 2 0,-4-3-2 16,5-1-2-16,-1 2 7 0,0-1-7 0,0 0 2 15,-1 1 2-15,2 0-1 0,0-1 0 0,-2 0 4 0,2 0-3 16,-3 0-1-16,3 0-1 0,-2 0-1 0,2-1-3 16,-2 0 4-16,2 1 3 0,-1-1-2 0,0-2 0 15,-1 4 0-15,1-1 3 0,1 0-5 0,-3 0 2 16,3 0 0-16,-2-1-3 0,-1 1 1 0,3-1-1 15,-1 1 1-15,-1 0 0 0,0 1 0 0,2-3 1 16,-1 2 2-16,0 1 2 0,0 0-4 0,-1-1-3 0,3 2 8 16,-1-2 2-16,-1 0-5 0,0 1 0 15,-1-1 7-15,1 1-4 0,0-1 1 0,-1 1-1 0,3 1-2 16,-4 5 2-16,2-5-2 0,-1-3-1 16,3 3 1-16,-4 0 2 0,3-1-2 0,-3 5-1 15,2-4 2-15,0 0-2 0,-1 3-2 0,1-4 0 16,1 2-1-16,-2 2-1 0,0 1 3 0,1 0 1 15,1-4-1-15,-2 3-5 0,0 1 3 0,1-1-3 16,1-4 4-16,-3 1-3 0,4 3 1 0,-4-3 1 16,3 5-2-16,1-2 2 0,-1-1-2 0,-3 2 2 15,3-5-2-15,-2 1 1 0,1 5 0 0,-1-1-2 16,-1 0 1-16,3-4 1 0,0 3-1 0,-2 2 3 0,4 0-3 16,-3-2 2-16,-2-3 0 0,3 4-8 0,-1 1 0 15,0-2 8-15,0-3-5 0,-2 1 10 0,1 3-4 16,2 2-2-16,0-3 1 0,-2 1-4 0,2-1 2 15,-4-4-2-15,4 2 1 16,-1 3 7-16,-2-4-6 0,2-1-3 0,-1 6 3 16,0-6-4-16,0 4 7 0,0-3-5 0,0 0-3 15,-1 2 5-15,0-4-1 0,3 3-1 0,-2-1 3 16,-1-2-2-16,1 1-1 0,0 1 1 0,-1-1 1 16,0-2 7-16,1 3-6 0,-1-2-1 0,2 0-2 15,-1 0 2-15,-1-1-2 0,2 2 4 0,-2-2-2 16,1 2 4-16,-1-2-6 0,1-1-1 0,-1-1 1 0,1 3 4 15,-1-1-1-15,2-1-3 0,-2 2 2 0,0-1 0 16,2-3 1-16,-2-1-2 0,1 1 0 0,0 3-3 16,-1-3 2-16,1 0 2 0,-1-1 1 0,0 0-4 15,1 0 3-15,-2 1 0 0,2-1 2 0,-1 0-1 16,0 1 2-16,0-2-3 0,-1 1-2 0,1 1 3 16,1-1-2-16,0-1 6 0,-1 0-5 0,0-1-3 0,2 0 2 15,-2 1 1-15,1-1-1 0,-1-2 1 0,0 1-4 16,0 0 1-16,-1 0 3 15,1 0-4-15,0-3 2 0,0 2 5 0,1-1-1 0,-1 1-1 0,0-4-1 16,-1 5 0-16,1-3-1 16,0-2 1-16,0 4 1 0,0-4 2 0,0 6-1 15,0-6-2-15,0 4-3 0,1-1 0 0,0 2 2 16,0-3 3-16,-1 1-1 0,2 1 0 0,-2-1 0 16,0 2-2-16,2-2 0 0,-1 0 0 0,0 3 1 0,0-2 1 15,0 0-2-15,0 1 4 0,1 3-3 0,2-2 0 16,-3 1-2-16,2-1 3 0,1 1 0 0,-3-3 0 15,1 4 0-15,0-3 2 0,1 4-3 0,-1-4 1 16,2 2 4-16,-3 1-2 0,4 0-3 0,-3-2 1 16,0 1-2-16,1 0 4 0,-2 1-6 0,2-1 5 15,-2 0-3-15,1-3 1 0,-1 3 0 0,1 0-3 16,-1 1 5-16,0-1 3 0,1 1-3 0,-2-3-1 16,0 3 3-16,4-2-7 0,-2 2 5 0,-1-1 0 15,-1 1-4-15,0-1 2 0,0-1-3 0,0 0 2 0,0 1 1 16,0 0 0-16,0 1-1 0,0-3-2 15,3 3 8-15,-2-1-5 0,-1 2-2 0,0-4 4 0,2 1 1 16,-2 1-4-16,-2 0 2 0,2 0-1 0,2-1 0 16,-2-2 0-16,0 0 0 0,1 1-3 0,-1 0-2 15,-1-3 4-15,2 1 1 16,-1 0 0-16,0 0-1 0,0 0 0 0,0-3 4 16,0 4-3-16,0-4-1 0,0 4 0 0,2-2 3 15,-2-2-4-15,0 4 1 0,0-4-1 0,1 3 5 16,-1-3 1-16,-1 6-6 0,1-3 4 0,0-3-2 0,0 4-1 15,-2-2 2-15,2-2-2 0,0 4 18 16,0-1 1-16,0-3-8 0,0 4-6 0,0 0 2 16,0-1 2-16,0 0 2 0,0-3 1 0,0 6-5 0,0-6-2 15,0 3 5-15,2 0-4 0,-2-3 0 0,0 3-5 16,0-3 3-16,1 3-2 0,-1-3 2 0,0 0-6 16,0 0 2-16,0 4 2 0,0-4-3 0,0 0-2 15,0 0-1-15,0 0 1 0,0 0-10 0,0 0 2 16,0 0-5-16,0 0-8 0,0 0-11 0,0 0-23 15,0 0-13-15,0 0-30 0,0 0-32 0,0 0-50 0,0 0-65 16,0 0-78-16,0 0-86 16,0 0-89-16,0 0-327 0,0 0-898 0,-7-14 398 15</inkml:trace>
  <inkml:trace contextRef="#ctx0" brushRef="#br0" timeOffset="122448.8913">18432 2725 23 0,'3'-1'210'0,"-2"-2"-6"0,2 2-6 0,-3 1-13 16,2-4-6-16,0 1-11 0,0 1-9 16,-2 2-13-16,3-1-11 0,-3 1-16 15,0 0-8-15,5-1-2 0,-5 1-3 0,0 0-4 16,6 3-9-16,-5-1-6 0,-1-2-8 0,3 3-9 15,1 0-2-15,-4 1-1 0,3 1-5 0,-3-1-5 16,0 3-3-16,1 0-1 0,-1 0-9 0,3 2 3 16,-3-1-5-16,3 5 1 0,-3-2-1 0,2 1-7 0,0 1 3 15,0-1-6-15,-1 0-1 0,-1-3-5 0,2 3 0 16,0 0-1-16,-2-1-1 0,2-2-2 0,-4 2-2 16,2 0 2-16,2-2-5 0,-4 0 3 0,2-1-4 15,-1-1 2-15,-2 0-1 0,3 0-3 0,0-2 0 0,-1-1-1 16,1 2-5-16,1-3 3 0,-1 1-3 0,2 0-5 15,-2 0 0-15,0-3 5 16,1 2-5-16,0 0 4 0,4-2-4 0,-5-1-14 16,7 2-10-16,-2-3-11 0,2 0-15 0,-2 0-21 15,0-3-25-15,2 1-25 0,0-1-22 0,0-1-33 16,0-1-32-16,-1-1-34 0,0 1-162 0,-2-1-432 0,-1-2 192 16</inkml:trace>
  <inkml:trace contextRef="#ctx0" brushRef="#br0" timeOffset="122811.6472">18429 2632 202 0,'0'0'198'0,"-5"-1"-17"0,5 1-19 16,0 0-13-16,0 0-17 0,-3 3-9 0,3-3-16 0,-2 4-10 15,2-4-7-15,3 7-10 0,-3-5-5 0,0-2-5 16,3 5-4-16,-3-1-11 0,1-2-4 0,-1-2-4 16,3 3-2-16,-3-3-7 0,2 4-6 0,-1-2 1 15,-1-2 0-15,0 0-2 0,0 0-3 0,0 0 1 16,0 0-1-16,0 0-6 0,0 0-2 0,0 0-3 16,0 0 13-16,-1-11 2 0,-1 8-4 0,1-1 5 15,1 1 10-15,0 0 5 0,-3-2-3 0,2 2-2 16,-1 0 4-16,-1 1 0 0,3-1-1 0,0 3 2 15,-2-4-9-15,0 2 1 0,2 2-7 0,0 0-1 0,0-3-5 16,0 3-5-16,0 0-12 0,0-4-17 0,0 4-20 16,0 0-21-16,0 0-12 15,0 0-9-15,0 0-19 0,0 0-37 0,0 0-43 16,4 8-41-16,-4-5-147 0,3 0-385 0,1 1 171 16</inkml:trace>
  <inkml:trace contextRef="#ctx0" brushRef="#br0" timeOffset="123698.9303">18838 2837 191 0,'2'-1'197'0,"-2"1"-3"0,3-4-2 0,-3 1-12 16,0 3-12-16,1-4-10 0,-1 4 4 0,-1-4 0 16,1 4-8-16,-2-4-7 0,1 3-18 0,-3-1-13 15,-2 0-9-15,2 0-11 0,-3 2-3 0,-1 0-9 16,-1 0-2-16,-1 0-9 0,2 0 0 15,-2-2-7-15,2 4 1 0,-1 0-8 0,0 1-3 0,1-1-5 16,-1 1-6-16,1 2-2 0,1-2-6 0,-1 1-3 16,1 0-1-16,1 1 1 0,-1 0-4 0,0 2-1 15,4-3 2-15,-1 2-10 0,1 2-3 0,-1-3-2 16,4 2 2-16,-3 0-1 0,3 0-4 0,-2 2-1 16,0-3-1-16,2-1 1 0,2 0-6 0,0 2 2 15,1-1 0-15,-3-2 1 0,4 2-4 0,-1-3-1 0,2 1 4 16,0-1-3-16,-1-1-2 0,-1-1-3 0,4-1 3 15,0 0-6-15,0-1-2 0,3-2 0 0,-3 0-2 16,2-2-2-16,-1 1 0 16,0-3 3-16,0 0-4 0,-1-2-1 0,0-1 5 15,0-3 0-15,-2 0 1 0,1 0 5 0,-1 0 9 16,0-5-9-16,-2 4 6 0,-1-6 2 0,-2 0 4 16,0 5 0-16,-3-5-5 0,2 0 4 0,0 1 3 15,-3 5 28-15,1-1-13 0,-1 2 4 0,-1-2 1 0,3 6 10 16,-1-2 16-16,0 4-5 0,1 0-1 0,-2 0 6 15,3 3-6-15,0-1 2 0,-1 1 6 0,1 2-6 0,-1 0-7 16,2 2-24-16,-1-4 2 16,1 4-7-16,-2-3-5 0,2 3-4 0,0 0 4 15,0 0-3-15,0 0-3 0,-3 11 0 0,1-4 1 16,0 1 1-16,2 0-7 0,0 1 5 0,-1 4-3 16,4 0 2-16,-3 1-13 0,1 1 12 0,2 3-1 15,-2-3 0-15,1 6 2 0,1-1-7 0,0 0 8 16,1 0-16-16,0 0 13 0,3 0 2 0,-3-7-3 15,0 1 14-15,0 1-5 0,2-4-10 0,-2 1-6 16,-1-4-4-16,4 1 3 0,-3-1-16 0,-1-1-10 16,4-2-11-16,-4 0-13 0,1-3-12 0,3 2-21 15,0-3-25-15,0 1-29 0,2-2-41 0,-1-2-43 16,1-1-41-16,-1 1-63 0,-2-2-169 0,1 1-536 0,-2-2 238 16</inkml:trace>
  <inkml:trace contextRef="#ctx0" brushRef="#br0" timeOffset="127231.0482">19172 2454 178 0,'-1'-3'217'0,"1"3"-16"0,-3-4-15 0,3 4-14 0,-1-2-14 15,1 2-17-15,0 0-9 0,-3-3-16 0,3 3-11 0,0 0-14 16,0 0-7-16,0 0-6 0,0 0-13 0,0 0-4 16,0 0-9-16,-3-1 0 15,3 1-7-15,0 0-3 0,0 0-3 0,0 0 3 16,0 0-4-16,0 0 3 0,0 0-3 0,0 0 1 16,0 0 6-16,0 0-3 0,0 0-3 0,0 0 1 15,0 0-4-15,0 0 5 0,0 0 3 0,-11 3 6 16,11-3 0-16,0 0-2 0,-3 0 7 0,3 0-2 15,0 0 9-15,-6 1-5 0,6-1-1 0,0 0 1 16,0 0-3-16,0 0 1 0,0 0-7 0,-6 0-4 0,6 0-6 16,0 0-5-16,0 0-2 0,0 0-3 0,0 0-4 15,0 0-2-15,0 0-3 0,0 0-2 0,0 0-1 16,0 0-1-16,0 0-3 0,0 0-1 0,2 5 1 16,-2-5-2-16,0 0 2 0,-1 4-3 0,0 0 12 15,0-1 2-15,0 1-4 0,-1 0 1 0,2 0 4 16,0 1-3-16,2-1 0 0,-2 1-4 0,0 0 7 15,-2 2 2-15,1-3-5 0,1 3-1 16,0-2-6-16,1 2 11 0,-1 0-4 0,0 0 3 16,-1-1-1-16,1-1-3 0,0 4 3 0,1-2 4 15,1 0 5-15,-2 1-4 0,0-1-5 0,1-1-9 16,-1 1 11-16,0-1-11 0,1-1 8 0,0 0-7 16,-1 0 1-16,2 1 2 0,-2 1-10 0,2-2 6 0,-2 1-4 15,1-2 14-15,1 0-21 0,-2 3 7 0,1-3 0 16,0 3-2-16,-1-4 1 0,2 3-4 0,1-1-7 15,-3-1 10-15,0 1-3 0,2-1 1 0,-2 1 18 16,0 0-13-16,0-1 6 0,2 2-3 0,-1-2-3 16,-1-1 0-16,2 1 0 0,-2-1-3 0,1 1 8 15,1 0-10-15,-1 1 3 0,0-1-3 0,-1 1 5 16,2 0-6-16,-2 0 0 0,1 1 0 0,1-2 5 16,-1 0-2-16,-1 1 1 0,2-1-5 15,-2-1 6-15,1 3-6 0,0-1-2 16,-1-5 9-16,2 6 15 0,-2-3-13 0,0-1-9 15,0 2 6-15,1-1-1 0,1 0-1 0,-1 0-5 0,-1 0 2 16,0-3 3-16,2 6-5 0,-2-4-2 0,1 0 5 16,-1 3-3-16,0-2 5 0,0-1-2 0,1 2 3 15,-1 1 7-15,0-3-8 0,2 2 2 0,-1 0 0 16,-1 1-1-16,0-1 7 0,0 0-13 0,3 1 6 16,-3-1-4-16,0-1 5 0,1 4-3 0,1-3 4 0,-1 4-11 15,-1-4 2-15,0 2 4 0,2-1 5 0,-1-1-4 16,-1 2 1-16,0-1-1 0,0 1-2 0,0 1 9 15,0-1-4-15,0 2-2 0,0-2 2 0,2 2 2 16,-2 0-3-16,0 0 3 0,1-1 0 0,-1 0-1 16,1-2-5-16,-1 3 2 0,0 0 0 0,0-1-2 0,0 2 11 15,0-2 6-15,0 3 2 16,0-3-2-16,0 3-1 0,0-2 0 16,0 0-5-16,-1 1 0 0,1 0-6 0,0 1 0 0,-1 0-4 15,2 1 6-15,0-1-7 0,-2-2 0 0,2 4 4 16,-1-2-4-16,0 1 1 0,0-2-2 0,0 2-2 15,0 2 3-15,2-3-3 0,-2 1 4 0,1 1-1 16,-1 1 0-16,0 0 0 0,0 1-1 0,-1-2 2 16,1 0-1-16,0 3 1 0,-2-4-1 0,2 4 1 15,3-2 0-15,-3 1-1 0,0 0-1 0,2-1 1 16,-2 0-2-16,0-1-3 0,1 3-1 0,-1-2 4 16,2 0-1-16,-1 0 2 0,0 0-3 0,-1-1 6 15,2 1 2-15,-1 0-6 0,-1 0 0 0,2 0 2 0,-1 0-3 16,0-1-1-16,-1 3 2 0,0-3-1 0,0 1 4 15,0 0-1-15,2-1-1 0,-1 1 2 0,-1-1-3 16,2 0-2-16,-1 1-1 16,-1-2 5-16,3 1-3 0,-1 0 0 0,0-4 2 0,-1 1-2 15,0 2 3-15,1-2 2 0,0 3-5 0,-1-4 2 16,1 1-3-16,0 3 2 0,0-2 2 0,1-3 0 16,-2 2-4-16,1 0 5 0,-1 1-4 0,0-1 1 15,0 0 10-15,0 0-2 0,0 0-1 0,0 3-4 16,0-1 3-16,1 2-1 0,-1-4 2 0,0 0 1 0,1 2 1 15,0 1-2-15,0-4 2 0,-1 2-1 16,1-2 3-16,-1 3-5 0,2-2 0 0,-2 2 2 16,2 2-3-16,-1-6 0 0,-1 4-2 0,2 0 2 15,0 2-2-15,-3-4 0 0,2 1-5 0,0-2 6 16,-1 6-1-16,-1-4-6 0,2 2 5 0,0-1-1 16,-1 2 0-16,0-1 0 0,2-1-2 0,-3 2 4 0,3-1-1 15,-3 1 1-15,2 0-1 0,-2-1 0 0,1-2 3 16,-1-1-7-16,2 5 2 0,0-2 0 0,-2 2 3 15,3 0-4-15,-2-3 4 0,0 1-4 0,1 1-3 16,1-2 3-16,-2 2 0 0,2 1 0 0,-2 0 0 16,1-1 3-16,-1 0-2 0,2 0 0 15,-1 2-2-15,-1-1 2 0,2 6-1 0,-2-6 1 16,2 1-3-16,-3 1 1 0,1-3 0 0,1 6 0 16,1 0-2-16,-2 0 4 0,1 0 0 0,0 0-1 15,1-5-1-15,-1 7 1 0,-1-1 1 0,1-1 2 16,0 1 2-16,-2 0-6 0,3-1 1 0,-1-1 2 15,-1 1-3-15,3 1 2 0,-2-2-2 0,-1 1 1 16,2 1 1-16,0 0 2 0,-2-1-2 0,3 0 0 16,-3 2 1-16,0-2-1 0,0 4 1 0,3-2 0 15,-3 0-1-15,0 2-2 0,1-3 3 0,0 1-1 16,0 3 1-16,-2-3-4 0,2 0 3 0,-1 1-3 0,1-1 1 16,1 2-2-16,-1-1-1 0,-1 1 4 0,1 1-1 15,1 0 1-15,-2-3-3 0,-1 3 2 0,2-2-1 16,-1-1 3-16,1 1-3 0,0 1 3 0,1-3-3 15,-2 2 3-15,2-1-2 0,0-2 1 0,-1 1-2 16,0 2-2-16,0 0 2 0,-1 0-1 0,2-3 2 16,-2 0 1-16,1 3-3 0,-2-4 0 0,2 3 3 15,0-3-2-15,-1 1-2 0,1 0 1 0,-2 0 0 16,2-1 0-16,-2 4 1 0,1-4 0 0,1 1 1 16,-2 0-1-16,2-1 2 0,-2 2-3 0,3-2 1 15,-3 1-2-15,1-4 1 16,0 4 1-16,1-3 1 0,-1-2-2 0,1-1 0 0,1 7 1 15,-3-2-1-15,2-2 1 0,0-2 2 0,1 6-3 16,-3-6-1-16,4 0 0 0,-4 5 3 0,1-5 5 16,2 6-4-16,-1 0-2 0,-1-2 0 0,0-3-1 15,1 4 0-15,1 0 3 0,-2-1-3 0,-1-3 5 16,2 3-3-16,-1 1-1 0,-2-2 0 0,1-1 1 16,1 2-2-16,-1 2 0 0,0-1 2 0,0 0 0 15,1 1-3-15,-1-3 3 0,2 2 1 0,-2-2-3 0,1 0 0 16,2 2 0-16,-3-4 3 0,3 4-3 0,-3 0 0 15,1 0 2-15,2 2 1 0,-3-4-1 16,2-1-1-16,-1 3 2 0,1 0-2 0,-1 3 1 0,0-2 2 16,1 2-2-16,-1-1-2 0,-1 0 3 0,2 0-2 15,-1 1 1-15,-1-1 2 0,1 2 0 0,1-3-1 16,-1 2 0-16,-1 0 2 0,2 0 1 0,-1 4-2 16,-1-4 0-16,3-1-2 0,-2 1 1 0,2 1 2 15,-1 0-5-15,0-3 4 0,-1 1 1 0,1 1-1 16,0 2-1-16,1-1-1 0,-1-3-1 0,0 3 3 15,1-1 0-15,1 1-1 0,-3 0 1 16,1-1-2-16,0 1-1 0,0-1 2 0,0 2 0 16,-1-1 2-16,-2 0-2 0,3 1-2 0,-1 0 4 15,1-2-3-15,0 2 1 0,-1-1 1 0,1 1-1 16,-1-1 1-16,0 0-2 0,0 1 1 0,1-2 0 16,-1 0-2-16,0 2 0 0,0-4 2 0,0 4-2 15,0 0 1-15,1-1-2 0,-1 2 1 0,-1 0 0 16,2-3 1-16,0 2 1 0,0 1-2 0,-1 1-2 15,-1-1 2-15,2-2 4 0,0 1-3 0,0 1-3 16,-1-1 1-16,0 0-2 0,2 2 4 0,-1 0-2 0,-2-1 3 16,2 0-2-16,-1-1 1 0,1 1-7 0,1 0 4 15,-2 0 2-15,2-3 0 0,0 2 0 0,-3 2 1 16,0-1 6-16,2 1-5 0,-1 0-2 0,1 1 2 16,0 0-3-16,1-1 2 0,-3 0-2 15,0 0-1-15,2 0 2 0,0 1-1 0,-2-1 4 0,2 2-2 16,-1-4-1-16,0 2 0 0,1 0-3 0,-1-1 3 15,1-1-2-15,-1 2 0 0,-1-1 1 0,3-1-1 16,-2 1 1-16,-1 0 1 0,0 1-3 0,0 1 4 16,0 0 0-16,0-1 0 0,0 1-1 0,0 8-2 15,0-11 1-15,-1 1 0 0,-1 1 3 0,2 0-4 16,0 1-1-16,-1-1 3 0,1 0 0 0,0-2-1 0,0 2 0 16,0 1-3-16,0-2 4 15,0-1-1-15,0 0 2 0,0 1-1 0,1 0 1 16,1-1-2-16,-2 0 1 0,1 2-2 0,1-2 1 15,-2 2 0-15,-2-4-1 0,2 3 5 0,0 0-4 16,-1 1-2-16,-2 0 2 0,4-1 0 0,-2-2-1 16,1 3 1-16,1-2-4 0,1-1 1 0,-2 1 0 15,1 1 2-15,-2-1-1 0,1 0 1 0,0-1 1 16,-2 0 0-16,2-1 0 0,-1 2 0 0,1-2-1 16,0-1 2-16,0 1 0 0,0 0 1 0,0 0 1 15,3 1-4-15,-2 0 5 0,-1-1-4 0,-1 0 0 0,1 0 1 16,1 2-2-16,-1-2 1 0,0 1-7 0,0-3 4 15,0 4 2-15,2-1 0 0,-2-2 0 0,0 2-2 16,-2 0 2-16,4-3 0 0,-4 2 2 0,2 1-1 16,0-2-3-16,0 0 6 0,2 0-6 0,-2-1 2 15,0-1 0-15,0 1-3 0,1 0 3 0,1-1 0 16,-2 0 1-16,2 1-3 0,-2 0 3 0,3-3 0 16,-3 0-2-16,2 2 1 0,-1-4 0 0,0 4-1 15,-1 0 1-15,2 0 1 0,-1-1-1 0,1 1 2 16,-1-1-5-16,1 0 4 0,-1 2 0 0,0-6-2 15,-1 6 3-15,0-3 0 16,2 0 0-16,-2 0-2 0,1 2 1 0,-1 0 0 0,0 0 4 16,2-5-6-16,0 1 1 0,0 5 0 0,1-7 0 15,-2 1 2-15,2 0-5 0,0 0-1 0,-2 0 5 16,1 1 0-16,2-3 0 0,-3 2-3 0,-1 1 3 16,3-3 1-16,0 1 1 0,-2 1-3 0,1-1 2 15,2 1 1-15,-2 0-1 0,0 0-3 0,1 4 1 0,0-3 4 16,0-1-4-16,-1 1-1 0,0-2 1 0,0 3 1 15,0-3-2-15,2 4-1 0,-2-3 1 0,-1 0 2 16,0-1 5-16,1 1-5 0,0 4-1 0,-1-3 2 16,3 5-1-16,-4-7-5 0,3-1 7 0,1 3-4 15,-1-2 0-15,2 1 1 16,-2-1 1-16,-2 3-1 0,2-1 2 0,0 0-1 0,1-2-5 16,-1 0 4-16,-1 2 1 0,2-3 3 0,-1 0-1 15,-2 2-4-15,3-2 8 0,-1 0-7 0,-2 2-2 16,2-2 2-16,-3 1 1 0,4 0 0 0,-1 0-1 15,0 1 2-15,-1-3 1 0,0 0-1 0,1 2 1 16,-1 0-3-16,-1-1-1 0,2 0 1 0,0 0 2 16,-2-1 0-16,2 0-3 0,-2-2 3 0,2 2-1 15,0-3 0-15,-2 2-1 0,-1 2 1 0,3-3-2 16,-1 0 4-16,-1-1-1 0,2 1 1 0,-2 0-1 16,2 3-1-16,-3-6-2 0,3 1 2 0,-2 2 0 15,1-3 3-15,-1 3-1 0,-1-3-1 0,0-1-1 16,3 3 4-16,-3-1-4 0,0-1 0 0,1 0 1 0,1-3-4 15,-2 3 2-15,2-2 19 0,0 1 0 0,-2-1 1 16,0 0-3-16,0 1-4 0,3 0 0 0,-3-2-5 16,0 3 2-16,2 0 1 0,0-1-1 0,-2 1-2 15,0-1-6-15,1 1 7 0,1 1-3 0,1-1 4 16,-3-1-5-16,0 1-1 0,0-1 1 16,1-1-3-16,-1 2 2 0,1-2-3 0,1 0 1 15,-2-1 3-15,-2 0 0 0,2 2 0 0,2-3-4 16,-2-2 1-16,3 3 2 0,-3-1-3 0,0-2 5 15,0 4-3-15,0-4-2 0,1 2 1 0,-1-2-6 16,0 3 6-16,0-3 0 0,0 0 2 0,0 5-6 16,0-5 4-16,1 2-8 0,-1-2-2 0,0 0-2 15,0 0-13-15,0 0 0 0,0 0-9 0,-2 3-9 16,2-3-9-16,0 0-19 0,0 0-16 0,1 3-27 0,-1-3-24 16,0 0-46-16,0 0-58 0,0 0-61 0,0 0-92 15,0 0-412-15,0-12-872 0,-4 2 386 0</inkml:trace>
  <inkml:trace contextRef="#ctx0" brushRef="#br0" timeOffset="128707.8407">19812 2663 189 0,'3'-2'191'0,"-3"2"-12"0,0 0-14 15,0 0-11-15,0 0-10 0,0 0-3 0,0 0-14 16,0 0-15-16,0 0-5 0,0 0-14 0,-6-5-9 16,6 5-9-16,-4 0-6 0,4 0-2 0,-8-2-2 15,3 2 3-15,5 0-12 0,-11 0-4 0,3-1-5 0,2 1-5 16,-2 1 2-16,-2 1-4 15,3 0 2-15,-3-2-2 0,-3 0 5 0,3 2-6 16,-4 1 1-16,4 0-2 0,0 1 0 0,2-2-5 16,-1 4-4-16,1-3-4 0,0 1-4 0,-1-1 2 15,2 1-4-15,1-1 2 0,2 1-4 0,-1 0 2 16,0 1-6-16,3 0-1 0,0 1 0 0,1-2-2 0,0 3 1 0,2-1 1 16,2-2-1-16,0 2-4 0,3 0 5 0,0-2-1 15,2 0-3-15,1-1-2 0,4 5 7 0,1-8-7 16,-2 3-2-16,4 1-1 15,-2-1 5-15,7 1 3 0,-5-4-10 0,3 6-1 16,-4-3 3-16,-1 0-4 0,0-1 1 0,-5 2 1 16,4 0 1-16,-3-1-5 0,-3 0-2 0,0 0 4 15,0 2 1-15,-1-1-3 0,1 1 1 0,-4 0 1 16,1 1 1-16,-4-1 2 0,1-1 5 0,-2 2 0 16,-2 1 4-16,-1-2-1 0,-2 0-1 0,-1 1 0 15,-1 0 1-15,-4 0-1 0,-2 0 0 0,2 0 0 16,-4 1 1-16,3-5-1 0,-2 0 1 0,0 1 0 15,0-1-2-15,0-2 1 0,0 0-1 0,-1 0 1 16,3-2-2-16,-1-1-3 0,1 1-5 0,-1 0-6 0,3-1-11 16,-2-3-7-16,5 2-4 0,0 1-9 0,0-3-21 15,0 1-28-15,2-1-17 0,0-1-14 0,3 0-25 16,-1 1-28-16,3-2-12 0,-1 0-12 0,2 0-132 16,1 0-353-16,1-5 156 0</inkml:trace>
  <inkml:trace contextRef="#ctx0" brushRef="#br0" timeOffset="129055.0086">19657 2587 231 0,'-1'-2'251'0,"1"-1"-6"0,0 3-19 16,1-4-15-16,-1 4-18 0,0-3-19 0,0 3-17 16,0 0-19-16,0 0-13 0,0-3-18 0,0 3-7 15,0 0-12-15,0 0-5 0,0 0 1 0,0 0-11 0,4 10-6 16,-2-5 2-16,-1 0-3 0,2 2-10 15,1 1 2-15,-2-2-8 0,0 2 4 0,1 3-7 16,0 2 5-16,0 0-2 0,1 1 2 0,0-1-5 16,-1 3 0-16,2 2-5 0,-1 2 2 0,3 1 0 15,-6 0-3-15,3 1-3 0,0-3-5 0,-3 1-3 16,0-1 2-16,-2 3-7 0,3-5 1 0,-2-1-4 0,2-3-2 16,-1 1 3-16,2-2-7 0,0 2 0 0,-3-4-1 15,1-2 0-15,-2 1 1 16,2-4-5-16,1 3-3 0,-2-5-5 0,1 1-3 15,0 1-10-15,2-3-10 0,-1 1-6 0,-2-3-12 16,0 4-4-16,0-4-14 0,0 0-13 0,0 0-25 16,0 0-25-16,0 0-23 0,0 0-19 0,0 0-12 15,0 0-11-15,0-14-4 0,-2 8-4 0,2-3 2 0,-1 1-6 16,-1-1-108-16,1 0-329 0,0-5 146 0</inkml:trace>
  <inkml:trace contextRef="#ctx0" brushRef="#br0" timeOffset="129406.5336">19766 2614 160 0,'0'-4'223'16,"2"-1"-1"-16,-2 0-5 0,2 2-3 0,-2 1-20 15,3-1-18-15,-3 3-15 0,0-3-14 0,0 3-12 16,0 0-16-16,2-4-9 0,-2 4-10 0,0 0-6 16,0 0-11-16,0 0-4 0,6 7 9 0,-6-4-6 15,1 2-3-15,0 2-9 0,1-2-6 0,0 4-5 16,0 0 1-16,3 2-1 0,-4 1 0 0,1 2-3 15,3 1 9-15,-3 0-17 0,2 4-4 0,-1-1 3 16,-1 2 0-16,0 0 1 0,-1 1-5 0,2-3 0 16,1 2-8-16,1-1-1 0,-7-5 0 0,5 3-4 15,1 0-10-15,-2-4 8 0,-1 2-3 0,-1-2-3 16,4 0-6-16,-1-1 2 0,-3-3-1 0,1 3-2 16,1-2 0-16,-1-2-1 0,-1-1-1 15,2 2-4-15,-2-4 0 0,0 2 6 0,0-2-1 16,1 0-23-16,-1-3 0 0,0-2-20 0,0 6-11 15,0-3-15-15,0-3-15 0,2 3-24 0,-2-3-19 16,0 0-41-16,0 0-46 0,0 0-52 0,0 0-224 16,5-12-515-16,-5 6 228 0</inkml:trace>
  <inkml:trace contextRef="#ctx0" brushRef="#br0" timeOffset="132576.3677">20212 2419 164 0,'0'0'173'15,"0"0"-12"-15,0 0-11 0,0 0-5 0,0 0-15 16,0 0-8-16,0 0-6 0,0 0-15 0,0 0-3 0,0 0-8 16,0 0-8-16,0 0 2 0,0 0-1 0,0 0 0 15,0 0-5-15,0 0 5 0,0 0-2 0,0 0 3 16,0 0 4-16,0 0 3 0,0 0 3 0,0 0 1 15,0 0-3-15,0 0 3 0,0 0 4 0,0 0-4 16,0 0-2-16,0 0-8 0,0 0-2 0,0 0-6 16,0 0-3-16,0 0-10 0,0 0 1 0,0 0-8 15,0 0-3-15,0 0-6 0,0 0-8 0,0 0 0 16,0 0-6-16,0 0-6 0,0 0 10 0,0 0-16 16,0 0 4-16,-4 10-7 0,4-10-1 0,0 3-4 15,0 0 5-15,0 2-4 0,0-1 4 0,-3 2 0 0,3 0 0 16,0 2-2-1,0-1 6-15,0 0-6 0,0 2 3 0,-1-1-4 0,2 2 1 16,-2-2 9-16,-1 4-9 0,2-3 2 0,0 4 5 16,-1 0-5-16,-2-4 2 0,6 3-7 0,-6-1 15 15,3 0 5-15,0-3-6 0,3 6-8 0,-3-5 0 16,1 3-3-16,1 0 2 0,-1-1 0 0,-1-1-2 16,3 3-1-16,-3-4-7 0,1 2 9 0,2 1-7 15,-2 0-2-15,1-1 2 0,1-1-8 0,-2-2 6 0,0 5 4 16,1 0-1-16,-2-1-2 0,1 0 0 0,2-1 9 15,-3 2-13-15,2-6 5 0,-1 2-3 0,-1 1 1 16,1-3-2-16,1 2 1 0,-1-2 2 0,-1 2-4 16,0 2 4-16,2-5-4 0,-1 3 1 0,-1 0 4 15,0-2 0-15,0 0-8 0,0 2-3 0,1-2 7 16,-1 2 6-16,0-1 6 0,0-1-2 0,2 3 3 16,-2-2-2-16,1 1 4 0,-1 0-17 0,2 0 12 15,-1-2-4-15,-1 3-1 0,1-1 1 0,1 0 2 16,-2 1-6-16,0-2 5 15,3 1 5-15,-2-1-10 0,-1 1 6 0,1-1-1 0,1 0-5 16,-1 1 2-16,2-2 1 0,-3 2-3 0,0 0 0 16,2-1 6-16,-1 1 4 0,0 0-3 0,2-1 3 15,-1 0 1-15,-1 0-5 0,-1 1 2 0,1 0-1 16,2 0 3-16,-1 1-4 0,-1-2 3 0,-1 1-17 16,1 3 11-16,2 1 0 0,-3-4-2 0,3-1 1 15,-3 4-1-15,3 1 7 0,-2 0-12 0,-1 1-3 16,2-3 4-16,-1 1 3 0,-1 2-4 0,1-5 5 15,-1 3-2-15,3 1-6 0,0 0 6 0,-3-2-3 0,2 1 1 16,-2-1 3-16,1 2-5 0,-1 1 0 0,1-1 0 16,1-1-1-16,-1 0 5 0,1 1 2 0,-2 2-3 15,1-3-4-15,0 1-3 0,2 1 5 0,-3-1 2 16,2 2-3-16,-1-2 2 0,-1 2-3 0,0-2 1 16,0-1-2-16,1 2 3 0,-1 0-1 0,3 0 0 15,-3-1 1-15,0 0-4 16,0 0 2-16,3-1-3 0,-3 0 5 0,1 2 1 15,-1-2-3-15,0 3 6 0,-1-1-9 0,1-3 3 0,1 3-2 16,-1-2 2-16,3 0 1 0,0 0 0 0,-3 0-3 16,0 2 0-16,0-2 5 0,0 1 0 0,0-1-3 15,0 0 1-15,3 2-1 0,-3-2 6 0,0 0-2 0,1-3 0 16,2 3-2-16,-3 1 4 0,3-1-1 0,1 0-7 16,-4 1 3-16,3-2 4 0,-3 2-1 0,0 0-4 15,3-1-3-15,-2-1 6 0,-1 1-4 0,2 1 3 16,-1 0 0-16,-1-1-2 0,3 1-2 0,-2 0 3 15,-1-2 2-15,2 2 1 16,-2-1-3-16,1 1 1 0,-1-1 3 0,3 1-6 0,-3-1 2 16,3 2 6-16,-2-1-3 0,2 1 0 15,0-2-5-15,-2 1 5 0,1 0 2 0,-1-1-3 16,0 2-1-16,2 0-1 0,-3-1 0 0,2 1 0 16,-1-2-1-16,-1 2 0 0,3 1 0 0,-2-1 1 15,-1 4 0-15,0-3-2 0,3 4-1 0,-3-5-2 0,2 4 7 16,-1-3-2-16,2 3 0 0,-2-2 1 0,2 1-1 15,-3-1 1-15,3 3-1 0,-3 0 1 0,1 0 3 16,2-4-3-16,-2 5 2 0,2-2-1 0,0 1 2 16,0 0-7-16,0 0 5 0,1 0-4 0,-3 0 3 15,2-1 0-15,-1 0 3 0,0-4-10 0,-2 7 7 16,3-4-1-16,-3 3 4 0,3-2-1 0,-3 1-1 0,1 0 1 16,2 2 2-16,-1-1 1 0,-1-3-1 0,-1-2 0 15,3 6 0-15,-2-1-2 0,2 1 2 0,-3-1-2 16,3 1 1-16,-3-1 0 0,1-1 0 0,-1 2 0 15,2-3 3-15,-2 6-7 0,1-4 4 0,1 2 1 16,0-1-2-16,-2 0-4 0,0 0 3 0,3 0-3 16,1-1 1-16,-4 1 1 0,3 1 3 0,-3-1-1 15,3 1 0-15,-2-2 2 0,2-1-2 0,-3 3 0 16,3-1 2-16,-3 3 1 16,0-1-2-16,0 0-3 0,1-1-1 0,2 0 4 15,-3 2-3-15,3-1-1 0,-6 0 1 0,3 0 2 16,3-1-2-16,0 2-1 0,-2-1-1 0,-1 2 2 0,0-1-1 15,3 0 2-15,-3-1 0 0,4 1-1 0,-2-1 1 16,-2-1-1-16,0-1 1 0,1 3-3 0,-1 0 3 16,3-2-4-16,-2 1 5 0,-1 2 1 0,2-2-7 15,-1 3 5-15,-1-1 0 0,3 1-1 0,0 0 0 16,-2-1-1-16,-1 1 1 0,0 0 6 0,2 8-5 16,-1-9 1-16,-1-1-5 0,3 1 0 0,0 2-1 0,-2-3 2 15,1 3 1-15,0-2-3 0,0-2 6 0,-1 2 1 16,-1 1-5-16,3-1-2 0,-3 0 2 0,1 0-1 15,2 2 1-15,1 8 0 0,-4-9-1 0,3-2 1 16,-3 1 2-16,0 1-1 0,2 0-2 0,-2 0 2 16,1-1-2-16,-1 1 2 0,0 1-2 0,1-2-2 15,1 3 1-15,-1-3 0 0,-1 1-1 0,0 0 3 16,3-2 2-16,-1 1-5 16,-2 0 3-16,2-1 1 0,0 0 1 0,-1 2-5 15,-1-1 3-15,3 1-1 0,-3 0 1 0,1-1 4 16,-1 1-3-16,2-1-1 0,-1 1 0 0,-1-2 2 15,0 0-1-15,2 3 0 0,-1-2-1 0,0 0 1 0,1 0-1 16,-4 2-1-16,4-3 1 0,-1 0 1 16,1 0-3-16,-2 0 1 0,2 0 0 0,0 0-1 15,-1-1 1-15,-1 2 0 0,2-4 0 0,-2 4 1 0,1-1 0 16,-1-2 2-16,4 1-3 0,-4 1 0 0,3-1 2 16,-3 2-2-16,3 1 2 0,-2-2-2 0,4 1-2 15,-5-1 3-15,1 2-2 0,0-1 0 0,-1 0 2 16,3 0 0-16,-1-3-1 0,-4 3-1 0,6-3-1 15,-4 2 2-15,2 0 1 0,-1-1-1 0,3 0-7 16,-4 1 8-16,1-1-2 0,1 1 1 0,0 2 5 16,-2-1-4-16,1 1 3 0,3-2-2 0,-4 0 3 15,0 2-2-15,3-2-1 0,-3 1-2 0,2 1 1 16,0-1 1-16,-2 2 0 0,3-2-2 0,-3-1-3 16,4 2 3-16,-4-1 3 0,3 1-2 0,-3-2 1 15,3 0 0-15,-2 2-2 0,1-2-1 16,-1 0 5-16,2 0-4 0,-2 2 6 0,2-1-4 15,0 1 0-15,-3-1 0 0,3 1 1 0,-2 1 6 16,1-1-5-16,-1-1-3 0,-1 1 0 0,4 1 1 0,-4-1-3 16,3 1 5-16,1-2-3 0,-2 1 2 0,-1 1-2 15,1-1 0-15,-1-1 5 0,1-1-5 0,0 0 0 16,0 2-2-16,0-2 3 0,-1 0-1 0,0-1-4 16,0 2 3-16,2 0 1 0,-3-2-1 0,2-1-3 15,-1 3 2-15,0-3 1 0,2 3-2 0,-3-1 1 16,4-2 0-16,-4 3-2 0,2-3 2 0,-1 2-1 15,-1 1 2-15,4-1-2 0,-2 0 0 0,-4-2 0 16,3 2 0-16,1 0 3 0,-2-1-6 0,2-1 5 16,-2 0-1-16,1 0-3 0,1 0 1 0,-1-1 1 15,0 1 1-15,-1 1-1 0,3-1 1 0,-2-1 2 16,0-1-4-16,-1 0 2 0,1 2-1 0,0 0 0 0,-1 1-2 16,0-1 2-16,2 0 2 0,-1-1-2 0,1 1-3 15,-2 0 2-15,1 1 1 0,-1-2-1 0,1 0 2 16,1 1-2-16,-1 1 1 0,1-4-3 0,0 2 3 15,-3 0 0-15,1-1 1 16,3 1-1-16,-3-1 1 0,-2-1-3 0,2 4 1 16,0-5-1-16,0 2 2 0,0 2-2 0,2-3 1 0,-2 3 0 15,1-3 0-15,-1 2 2 0,2-1 0 0,-1 2 0 16,1-1 0-16,0-2 0 0,0 2-2 0,0-2-1 16,0 1 0-16,1 1 0 0,-1 0 2 0,1-3 0 15,-3 4-1-15,2-2 4 0,-1-1-6 0,1 1 1 16,0-6 1-16,-2 7 1 0,3-1-2 0,-3 0 0 0,4-2 3 15,-3 0-5-15,1 1 0 0,2-5 5 0,-4 5 1 16,1-4-5-16,-2 5 3 0,4-1-3 0,-3-2 4 16,3 2-1-16,-3 1-1 0,1-5-2 0,2 4 6 15,0 0-5-15,1-5 2 0,-4 5 2 0,3-4-1 16,-3 0-2-16,4-2 1 0,-1 6 0 0,0-4-1 16,0 0-1-16,-2 1 4 15,2-3-1-15,-2 1-3 0,2 4 1 0,-1-4 0 16,0 2 0-16,1 1 1 0,1 3-3 0,-2-7 2 15,1 5 1-15,-1-6-3 0,0 3 3 0,0-1 1 16,0 0-1-16,0 0-1 0,1 0 1 0,-1-1-1 16,-2 2 3-16,3-2-2 0,-1 1 0 0,-1-2 0 15,2-2-1-15,-1 2 2 0,0-1 0 0,1 1 0 0,-2-3-3 16,1-1 2-16,0 4 0 0,-1-4 2 0,1 0-1 16,-1 1-2-16,2-1 1 0,-1 0 0 0,1-1 0 15,-1 0-2-15,0 1 1 0,-1-1-1 0,1 2 3 16,0-2 2-16,-1-1 3 0,1 1-6 0,0-1-2 15,0-1 0-15,-2 0 1 0,1 1 1 0,0-1-2 16,0 1 2-16,-1-2 2 0,2 3-2 0,1-2-2 0,-1 1 4 16,-2-2-2-16,2-1 0 0,-1 3 0 0,-1-1 1 15,1-1 0-15,-1 1-1 0,1-2 1 0,1 5 0 16,-2-4 1-16,1 2-5 0,1 0 3 16,-2-2 0-16,0 3 4 0,4 0-4 0,-4 0 2 15,0-2 12-15,0 3 6 0,0 0-6 16,1-2 3-16,1 1-14 0,-2 0 4 0,0 1 6 15,0 0-7-15,0-3 6 0,0 5-6 0,0-5-2 16,-2 2 1-16,2-3-3 0,-1 1 5 0,1-1 1 16,-2-1-5-16,0 1 3 0,2-1-1 0,-2 1 2 15,4 0-14-15,-2-2 10 0,-2 1-3 0,2-3 5 16,2 5-1-16,-4-3 0 0,1 1-1 0,1-3-11 0,0 5 8 16,0-2 3-16,0-3 2 0,0 4-3 0,0-2-9 15,0 1 12-15,0-3-2 0,1 5-3 0,-1-5 0 16,0 3 0-16,0-3-1 0,2 5-1 0,-2-5-3 15,0 0 1-15,0 2-13 0,0-2 10 0,0 2-8 16,0-2-2-16,0 0 1 0,0 0-6 0,0 0-9 16,0 0-9-16,0 0-12 0,0 0-14 0,0 3-15 15,0-3-27-15,0 0-27 0,0 0-24 0,0 0-53 0,0 0-47 16,0-10-45-16,0 10-75 0,-2-8-68 0,-1 1-283 16,1-1-789-16,-1-1 349 15</inkml:trace>
  <inkml:trace contextRef="#ctx0" brushRef="#br0" timeOffset="134667.0798">20170 1841 57 0,'0'0'101'0,"0"-3"-5"0,0 3 4 0,1-6 6 0,-1 3-1 16,0 3 16-16,3-3-13 0,-3 1 6 0,0 2 0 0,0-5 0 15,0 5-3-15,0 0-8 16,0-3-2-16,0 3-8 0,0 0-6 0,0 0-4 15,0 0-7-15,0 0-8 0,0 0-14 0,0 0 1 16,0 0-9-16,0 0-3 0,0 0-5 16,0 0-4-16,0 0-5 0,0 0-1 0,0 0-7 15,0 0-1-15,0 0-8 0,0 0-1 0,0 0-1 0,0 0 0 16,0 0 0-16,0 0-1 0,0 0 0 0,0 0 0 16,0 0-4-16,0 0 2 0,0 12-3 0,3-10 5 15,-3 0 5-15,0 3 5 0,1-1-1 0,-1 2 2 16,-1-2-1-16,2 1 3 0,-1 2-5 0,0 0 6 0,0 0-4 15,0 1 3-15,0-1 5 16,3 2 2-16,-6 0-4 0,3-1 4 0,0 1-3 16,0 4 2-16,3 0 1 0,-6-2 1 0,6-2-4 0,-3 4 4 15,0-4-1-15,0 3 1 0,3 0-7 0,-3 0 0 16,1-3-3-16,2 3-2 0,-3-1 1 0,3-4 2 16,1 5-3-16,-4-3-1 0,3-1 1 0,-3-1-7 15,3 2 0-15,-3-4 1 0,1 3 1 0,-1 0 1 16,2-3-5-16,-1 0 4 0,-1 0-6 0,0 0 0 15,0 0 2-15,3-1-2 0,-3-1-1 0,0 2 1 16,1-4-2-16,-1-1 1 0,3 4-2 0,-3-4 1 16,-1 3 0-16,1-3-2 0,0 3-1 0,0-3-1 0,-2 4 1 15,2-4-2-15,0 0 3 0,0 0-3 0,0 0 3 16,2 2-2-16,-2-2 2 0,0 0-2 0,0 4-2 16,0-4-1-16,0 0 3 15,0 0-4-15,0 0 3 0,0 0-2 0,0 0 4 16,0 0-2-16,0 0 0 0,0 0 0 0,0 0 3 15,0 0-5-15,0 0-1 0,2 1 5 0,-2-1-1 16,0 0-2-16,0 0 3 0,0 0-3 0,3 2 6 16,-3-2-6-16,0 0 1 0,0 0 1 0,0 3 4 15,0-3-5-15,0 0 0 0,0 0 0 0,2 2-1 16,-2-2 0-16,0 0 0 0,0 0-5 0,0 0 5 16,1 2 0-16,-1-2-3 0,0 0 2 0,0 4 3 15,0-4-2-15,0 4 4 0,0-1-4 0,0-3 0 16,1 5 3-16,1-2-3 0,-1 2 2 0,1-1 0 0,-2 1-1 15,1 0 1-15,-1 0 1 0,0 1 4 0,0 0 1 16,2-1-4-16,-2 1 2 0,1-2-2 0,0 3 1 16,1-1 1-16,-2-2 1 0,1 1 5 0,-1 1 0 15,2-2 0-15,-2-1-3 0,1 1 3 0,-1 0-2 16,1-1 2-16,1 2 1 0,-2-1-4 0,0-1 0 16,0 1-2-16,0 0-1 0,0 0 1 0,1-3 0 15,1 2 0-15,-2 0-1 0,1 0-1 0,-1 1-1 16,0-1 1-16,1-1 0 0,-1-2 0 0,0 6 2 15,0-4-3-15,0-2 0 16,2 5 1-16,-2-5 0 0,0 3-5 0,0-3 1 0,0 3-1 16,0-3 1-16,0 3 4 0,0-3-4 15,0 0-1-15,0 0 1 0,0 3 3 0,0-3 2 0,0 0-9 16,0 0 8-16,0 0-1 0,1 2-1 16,-1-2-1-16,0 0 0 0,0 0 1 0,0 0 2 0,0 0-4 15,2 3 1-15,-2-3-3 0,0 0 4 0,0 0 0 16,0 0 0-16,0 0-1 0,0 0-5 0,0 3 5 15,0-3-9-15,0 0-4 0,0 0-9 0,0 0-10 16,1 2-16-16,-1-2-11 0,0 0-18 0,0 0-22 16,0 0-28-16,0 0-22 0,0 0-32 0,0 0-27 15,0 0-198-15,0 0-439 0,0 0 194 0</inkml:trace>
  <inkml:trace contextRef="#ctx0" brushRef="#br0" timeOffset="136220.1007">20208 1869 14 0,'0'0'96'16,"0"0"-4"-16,0 0 4 15,0 0-6-15,0 0 0 0,0 0-7 0,0 0 5 0,0 0-6 16,0 0-3-16,-4-1-14 0,4 1 5 0,0 0-7 16,-3-5 5-16,3 5 2 0,0-2 0 0,0 2-3 15,0 0 4-15,-3-3-2 0,3 3 1 0,-1-2-5 16,1 2 4-16,0 0-1 0,0 0-4 0,-2-3-10 16,2 3-3-16,0 0-9 0,0 0-5 0,0 0-1 15,0 0 0-15,0 0-7 0,0 0-1 0,0 0 0 16,0 0-8-16,0 0-8 0,0 0 2 0,0 0 2 15,0 0 6-15,0 0-5 0,-4 8 9 0,4-6-1 16,3 2 2-16,-3-1-2 0,0 2 5 0,-2 1-2 16,2-1 9-16,0 1-4 0,-1 3-5 0,1-2 5 0,1 1-1 15,-1 3 5-15,0 1-2 0,2-1 2 16,-1 2-8-16,-1-1 4 0,0 1-1 0,0 0-1 16,0 0 3-16,0-1 0 0,2 2-2 0,-1-2 3 15,-1 1-1-15,0 0-5 0,3-1 4 0,-3 1-2 16,3-1-4-16,-2 0 2 0,-1 1 1 0,0-5-4 15,3 3-1-15,-2-2 1 0,-1 4 2 0,2-3 3 16,-1-1-2-16,0-1-1 0,1 4-4 0,-2-3 8 16,0 0-3-16,0-2-2 0,1 0 1 15,1 0-7-15,-1-1-4 0,0 2 3 0,1-3-4 16,-1 1-3-16,1 0 5 0,-1-2-5 0,-1 0-4 16,0 2 3-16,0-3-1 0,0 3-3 0,2-3-2 15,-1 1 1-15,-1 0 2 0,0 0 0 0,1-1-3 16,1 1-1-16,-1-1-11 0,-1 0 9 0,0 0 3 15,2 0-3-15,-2-3 3 0,0 6 0 0,1-4-1 16,-1 1-1-16,0-1 7 0,-1 2-9 0,2-1 3 0,-1-1-13 16,0 2 13-16,0-4-4 0,0 3 6 0,0-3-17 15,0 6 12-15,0-4-3 0,0-2 5 0,1 3-3 16,-1-3 3-16,0 4-6 0,0-1 9 0,0-3-4 16,0 4-3-16,0-4 2 0,0 2 2 0,0-2-1 15,0 6-4-15,0-6 3 0,0 3-2 0,0-3 0 16,2 4 3-16,-2-2-5 0,0-2 4 0,0 4 2 15,0-4-6-15,0 3 5 0,0-3-6 0,0 2 7 16,0-2-4-16,0 5 0 16,0-5 3-16,0 0-1 0,0 4-1 0,0-4-5 15,0 0 2-15,0 2 7 0,0-2-2 0,0 0-1 16,0 0 1-16,0 0 2 0,0 0-1 0,1 3 7 16,-1-3 0-16,0 0-2 0,0 0-4 0,0 0 5 15,0 0-2-15,0 0 2 0,0 0-9 0,-4-9 4 16,4 5-2-16,-1 0 6 0,-1-1-11 0,-1 0 1 0,2-2-12 15,0 1 9-15,-1-3-1 0,-1 0-10 0,2-2 7 16,-2 0-7-16,0-2 0 0,2 5 10 0,-2-1-12 16,2-1 6-16,-1 1 2 0,1 6 5 0,-2-6-2 15,3 3 2-15,0 0-5 0,0 1 7 0,-3 2-5 16,3 3 6-16,0-6-4 0,0 4 5 0,0 2-5 16,-1-4-1-16,1 4 2 0,-3-3-1 0,3 3 2 15,0 0 1-15,0 0-1 0,0 0-4 0,0-3-2 0,0 3 2 16,0 0-2-16,0 0 1 0,0 0 1 0,0 0 0 15,0 0-2-15,0 0 1 0,0 0 0 0,0 0 0 16,0 0 6-16,0 0-5 0,0 11 2 0,0-7 2 16,0 1 2-16,0 1-1 0,0 0-1 0,0-3 1 15,0 6 1-15,0-3-2 0,3 3 1 0,-3-1 1 16,1-1-1-16,1-2 3 16,-1 4-5-16,-1-2 1 0,0 0 1 0,0-1 4 15,3 2-3-15,-3 0-1 0,1-2 5 0,1 1-3 16,-1 0-2-16,-1 0 4 0,1-2 0 0,-1 0 4 15,0-1-3-15,0 0 1 0,2-1-2 0,-2-1 1 16,-2 3-2-16,2-5 2 0,2 2 0 0,-2-2 1 16,0 0 2-16,0 5 5 0,0-5-1 0,0 0-6 15,0 0 13-15,1 2 4 0,-1-2-3 0,0 0-1 16,0 0-3-16,0 0 0 0,0 0-5 0,0-12 0 16,-1 10 4-16,2-2 4 0,-1-2-8 0,-1 3-2 0,1-4-1 15,1 0 0-15,-1-1-3 0,0 4 0 0,-1-4-3 16,2 0 0-16,-2 1 6 0,1 1-7 0,0 2 3 15,-2 0 8-15,1 1-7 0,2 0-2 0,-1 3 7 16,-1-6-15-16,1 5-2 0,0 1 0 0,0-6 2 16,0 6-1-16,0 0-4 0,0 0 10 0,0 0-5 15,0 0 5-15,0 13-5 16,-1-10 3-16,2 3-1 0,-1-2 6 0,0 3-3 16,1 0-1-16,1 1-7 0,-2 2 12 0,1-2-2 0,1 0-2 15,-1 1 3-15,-1 1-3 0,0-1 3 0,1-2 2 16,1 0-3-16,-1 2 2 0,1-3-3 0,-2-1 0 15,1-1 1-15,-1 0 7 0,2-1-5 0,-2 1 1 16,0-1-2-16,1 0 7 0,-1 0-8 0,0-3 6 16,0 2 5-16,0-2 3 0,3 2 7 15,-3-2-14-15,0 0 13 0,0 0-5 0,0 0 1 16,0 0-5-16,0 0-1 0,-2-8-15 0,2 8-17 0,2-3-29 16,-2 3-39-16,0 0-53 0,0 0-84 0,-2-5-88 15,2 5-184-15,-4-2-540 0,4 2 239 0</inkml:trace>
  <inkml:trace contextRef="#ctx0" brushRef="#br0" timeOffset="138533.7178">20863 1847 157 0,'2'-4'197'0,"0"2"-9"0,-2 2 0 0,4-3-9 0,-2 2-8 16,-2-4-13-16,2 3-5 0,-2 0-10 0,0 2-1 15,0-4-8-15,2 1-6 0,-2 3-13 0,0 0-7 16,0 0-10-16,-4-4-7 0,2 3-7 0,2 1-10 0,-7 0-2 16,7 0-8-16,-9 0 0 0,4 0-7 0,-1 0 2 15,-1 1-14-15,0 1 5 0,-3 0-4 0,3 2-5 16,0-1-3-16,-3 0 1 0,3 1 2 0,-4 0-2 16,0 2-1-16,1 2-1 0,-1 0-2 0,0-1-5 15,-1 3 5-15,2 0-5 0,-1 0 0 0,1 0 3 16,3 2-5-16,0 0-3 0,0-1 2 0,0 1-4 15,3 2 2-15,-2-2-3 0,3 1-2 0,-1 0-3 16,1 0 4-16,-1 0-7 0,4-1 2 0,0 2-1 16,0-1-3-16,4 0 1 0,-1-1-4 15,1-2 1-15,-1 0 1 0,3-4 1 0,-2 3-5 16,3-4-1-16,0 2 1 0,0-3 2 0,0-1-4 16,3 0 0-16,-3-2-4 0,3 2 3 0,-1-4-5 15,-1 1 6-15,0-2-1 0,1-1 0 0,-1 1 2 16,1-4-5-16,-2 2 1 0,1-3-1 0,-1 2-5 15,-2-3 3-15,1 3 11 0,-3 0 3 0,3-1 9 16,-2 0-2-16,0 1-1 0,-1 0 10 0,-3-1-1 0,4 3 9 16,-4 0 7-16,2-1-9 0,-1 1-2 0,-1 2 5 15,0 1-9-15,3-4 4 0,-3 4-11 0,1-2-9 16,-1 2-5-16,0 0-2 0,2-2-2 0,-2 2 1 16,0 0 2-16,4 8 0 0,-4-6-8 0,2 5 3 15,0-2 1-15,1 4-3 0,-1-1-3 0,0 0-6 16,2 1-15-16,-2-2-13 0,2 2-16 0,-1-1-11 15,1 1-14-15,-1 2-18 0,0-3-18 16,-2 2-22-16,3-6-21 0,-2 5-25 0,-1-3-24 16,2-1-27-16,0-1-20 0,-1-3-187 0,-2-1-474 15,3 1 209-15</inkml:trace>
  <inkml:trace contextRef="#ctx0" brushRef="#br0" timeOffset="138921.0873">20965 2035 84 0,'0'0'291'16,"0"-4"-11"-16,0 4-12 0,0 0-20 0,-1-3-19 15,1 3-25-15,0 0-22 16,0 0-15-16,0 0-20 0,0 0-8 0,0 0-2 16,0 12-13-16,-2-9-13 0,2 3-11 0,0 0-11 15,0 1-7-15,0 0-7 0,2 3-8 0,-1-2-9 0,-1 0-1 16,1 0-10-16,1 0 1 0,-1 0-9 0,2 0 2 15,0-2-8-15,1 1-2 0,-1 0-3 0,0-2-2 16,-2 0-4-16,2-1-2 0,-1 0-9 16,1-1 8-16,-1-2-1 0,1 1 5 0,-1 0-6 15,1-1 1-15,-3-1 1 0,0 0-3 0,7-3-1 16,-7 3 4-16,4-5-7 0,-1 2-1 0,0-1 3 0,-1-4 0 16,1 1-3-16,-1 0-1 0,0 0 4 0,-1-1 0 15,0 1 0-15,-1-2-3 0,-1 0-2 0,0 0 3 16,-2 2 4-16,1-2-3 0,0 1 2 15,-1 1-8-15,1 2 2 0,0-1 2 0,-1 1-9 16,2 1-7-16,-2 0-23 0,0-1-17 0,2 3-23 16,-1 1-17-16,2 1-26 0,-7-1-20 0,7 1-36 15,-8 2-37-15,8-2-33 0,-3 1-228 0,0 0-503 16,0 2 222-16</inkml:trace>
  <inkml:trace contextRef="#ctx0" brushRef="#br0" timeOffset="139197.096">21127 1861 236 0,'0'-3'359'0,"0"1"-20"0,0-1-18 0,0 3-15 16,0-3-21-16,0 3-28 16,1-3-21-16,-1 3-24 0,0 0-22 0,0 0-28 15,0 0-14-15,0 0-10 0,0 0-19 0,5 7-11 16,-4-1-7-16,1 1-10 0,-2 2-9 0,1 3-13 15,0 1-20-15,1 1 12 0,-1 0-8 0,-1 0-11 16,0 6-3-16,2-6-16 0,-1 0-17 0,1 5-23 16,-2-5-15-16,2-1-16 0,0 2-13 0,-1-2-16 15,-1-4-21-15,2 3-20 0,-1-3-25 0,0 0-15 16,-2 0-33-16,2-2-24 0,-1-3-22 0,1 1-20 16,0-1-140-16,-2 0-430 0,1-4 191 0</inkml:trace>
  <inkml:trace contextRef="#ctx0" brushRef="#br0" timeOffset="139611.5619">21130 2038 21 0,'1'-3'249'16,"-1"3"-19"-16,0-4-21 0,0 4-16 0,0-5-23 16,2 3-15-16,1-2-21 0,2 1-13 0,1-1-13 15,1 1-11-15,0-1-8 0,3 1-9 0,-1-1-8 16,0 2-7-16,2 0-4 0,-2 1 0 0,-1-2-7 15,-1 0-4-15,-1 3 1 0,0 0 3 0,-1 0 1 0,0 0 9 16,-5 0 7-16,9 3 6 0,-6 0 1 0,0 0 2 16,-1 1-4-16,0-1-3 0,-1 3 2 0,1-2 5 15,-2 3-18-15,0 0-1 0,0 3-8 16,0 0-6-16,0-2-5 0,0 2 1 0,0 1-7 16,0-1-4-16,0-2-3 0,1 1-12 0,2-2-9 0,0 1-7 15,-2 0-5-15,2-2-2 0,0-2 3 0,1 3-4 16,0-2 5-16,2-3-1 15,-3-1 1-15,3 0-1 0,-2 0 5 0,-4-1-3 16,11-3 2-16,-8 0-3 0,1-1 13 0,-1 0 1 16,3-1 15-16,-5-3 5 0,2 1 15 0,-2-2 8 15,0 2 4-15,0-2-14 0,-1 1 1 0,-3-5-11 16,0 5-1-16,3-2 2 0,-1 2-4 0,-2 1-4 16,0-2-20-16,0 2-7 0,1 1-24 0,0 0-29 0,-1 1-29 15,0 1-36-15,2 3-34 0,-2-1-45 0,0-1-41 16,3 3-43-16,-7 0-192 0,7 0-509 0,-10 1 226 15</inkml:trace>
  <inkml:trace contextRef="#ctx0" brushRef="#br0" timeOffset="139955.2192">21547 1888 264 0,'0'0'332'0,"2"-2"-23"0,-2 2-20 16,0 0-25-16,3-1-23 0,-3 1-33 0,0 0-21 16,0 0-20-16,0 0-18 0,0 0-13 0,0 0-16 0,4 5-8 15,-4-1-12-15,2 1-9 0,-2 1-8 0,2 3-18 16,0-2 1-16,1 3-4 0,-1 2-6 0,0 0-6 15,-1 3-16-15,1 3 11 0,-2-5-7 0,3 5-4 16,-3-4-6-16,2 2-11 0,-2-1-6 0,3 3-6 16,-3-3-17-16,2 4-6 0,-2-7-22 0,0 0-5 15,0-1-13-15,0-1-20 0,-2 2-10 16,2-4-18-16,-1-1-19 0,1-2-29 0,0-3-21 16,0 3-26-16,0-5-19 0,-3 6-155 0,3-6-404 15,0 0 179-15</inkml:trace>
  <inkml:trace contextRef="#ctx0" brushRef="#br0" timeOffset="140246.8643">21552 1865 180 0,'1'-5'231'15,"0"1"-20"-15,1 0-19 0,1 0-14 0,0 1-17 16,2 1-14-16,0-2-11 0,0 3-12 0,4-2-8 15,1 0-13-15,0 3-13 0,-1 0-6 0,-1 2-15 16,0 1 4-16,2 0-14 0,2 1-5 0,-5 2-7 16,1 0 1-16,-3-1-6 0,1 1-4 0,0 2-5 15,-2-1 0-15,-1 1-5 0,-1 0-1 0,-1 1 0 16,0-1-5-16,-2 3-1 0,-1-3 5 0,-2 1-6 0,-4 1-2 16,0 0-10-16,-1-1-17 0,-1 0-14 15,-1-2-32-15,-1 0-28 0,1 0-25 0,4-2-56 16,-3-2-31-16,-3 1-141 0,3-4-362 0,0 1 161 15</inkml:trace>
  <inkml:trace contextRef="#ctx0" brushRef="#br0" timeOffset="140964.0569">21884 1949 18 0,'-2'-5'297'16,"1"2"-24"-16,1 3-31 0,-6-1-12 0,6 1-13 0,-5-1-8 15,2-1-18-15,0 0-18 0,3 2-17 0,-10 2-8 16,6-2-13-16,-3 2-14 0,2 0-9 0,-3 0-10 16,4 1-7-16,-3 3-10 15,0-1-4-15,0 2-12 0,0 2-4 0,1-1-5 16,-1 1-8-16,-2-1-8 0,4 2-4 0,1-1 0 16,2 0 0-16,-1-2-11 0,2 1 1 0,1 3-11 15,0-6 0-15,0 3-7 0,0-3-9 0,0 1-9 16,0 0 3-16,3-2-5 0,-2 0-2 0,2-1-1 15,0-1 1-15,1-2 1 0,0 0 3 0,-4 0-4 16,10 0-1-16,-4-4-1 0,-2 1 6 0,5-3-3 16,-2 1 1-16,-2-3 6 0,1 2 1 0,0-3 1 15,1-2 12-15,0 1 16 0,-2 0 7 16,-1 1 20-16,1 1 5 0,-4-1 24 0,2 2 11 0,0 1 1 16,-2 0 4-16,0 0 11 0,1 3-9 0,-1 0 2 15,1 0-11-15,-2 0-13 0,0 0-8 0,0 3-9 16,0 0-3-16,0 0-14 0,0 0-1 0,3-2 0 15,-3 2-25-15,0 0 8 0,0 12-6 0,0-7-1 16,0 2-9-16,-2 2-14 0,4-2-6 0,-2 1-2 16,1 0-45-16,2 1 27 0,-3-1-19 0,1 2-14 0,2 0-29 15,0-3-4-15,-2 3-14 0,3-2-19 16,-1 0-19-16,-1-4-30 0,-1 1-17 0,0 0-24 16,2-2-12-16,-1 0-20 0,-1-1-16 0,0-1-181 15,-1-1-481-15,0 0 214 0</inkml:trace>
  <inkml:trace contextRef="#ctx0" brushRef="#br0" timeOffset="141564.6023">21953 1963 10 0,'1'-6'271'0,"0"2"-3"0,1 1-10 16,-2 1-20-16,1-3-24 0,-1 3-27 0,0 2-22 16,0-2-13-16,0 2-20 0,0 0-14 0,7-2-13 15,-7 2-5-15,7 4-13 0,-4-2-9 0,1 1-5 16,1 1-9-16,0 0-10 0,1 2-2 0,-1-1-8 15,0 2-1-15,-1-1-8 16,0 0-7-16,2 2-6 0,-3-1-14 0,1 1 0 16,-3-1-15-16,2 3-4 0,0-3-8 0,-3 0-8 15,1 0 5-15,-1 1-9 0,2-4 4 0,-5 2-2 16,3-3 3-16,-2 0 7 0,2 1-4 0,-1-1 4 16,2 0 7-16,-1-3 4 0,0 0-1 0,0 0 0 15,0 0 0-15,0 0 2 0,0 0-2 0,-2-10 2 16,0 7-1-16,1-1 5 0,2-2-4 0,1-1 4 0,-2-1-2 15,1-1 2-15,2-3-4 0,0 4 0 0,4-5 1 16,-2 0-8-16,5-3-4 0,-3-1-6 0,3-1 1 16,-3 5-3-16,2 1 2 0,2-4 6 0,-3 3 5 15,5-2 13-15,-6 5 0 0,4-1 10 0,-2 1 14 16,-2 2 10-16,-2 0 14 0,1 2 7 0,-3 1 17 16,1-1 17-16,-1 5 12 0,0-5 10 0,1 4 4 15,-3-2 9-15,1 3-4 0,-1-2 3 0,-1 3-7 16,3-2 0-16,-3 2-9 0,1-2-5 0,-1 2-13 15,0 0-15-15,0 0-9 0,2-3 1 0,-2 3-6 16,0 0-11-16,0 0-6 0,0 0-3 0,0 0-11 16,0 0-3-16,0 0 1 0,0 0-4 0,0 0-3 15,0 0-1-15,0 8-6 0,0-4 3 0,-2 3-1 16,2 0-2-16,-1 3 3 0,0-1-2 0,-2 5-10 0,1-3-16 16,1 4 27-16,1 4 6 15,-3 0-12-15,2-1-3 0,1 2-16 0,0-6 17 16,0 5 5-16,0-5 1 0,1-1-2 0,3-1 1 15,-1 1-3-15,1-2-4 0,1-2-3 0,-1 0-3 16,0-2 6-16,0-1-5 0,1-2-9 0,-1 0-2 16,1-2-33-16,1 0 1 0,1-2-24 0,2-2-26 0,3 0-26 15,-2-3-21-15,-3 2-21 0,3-1-48 0,-6-2-42 16,3 1-48-16,-4-1-222 0,3 1-563 0,-5-2 250 16</inkml:trace>
  <inkml:trace contextRef="#ctx0" brushRef="#br0" timeOffset="141735.9288">22175 1931 259 0,'0'0'267'0,"-6"-1"-18"0,6 1-29 16,0 0-24-16,0 0-21 0,9-7-24 0,-2 3-28 15,1 0-33-15,2 1-35 0,3-2-50 0,-5 1-52 16,6-2-58-16,-2 1-45 0,-4 1-98 0,-1-1-269 15,3 1 118-15</inkml:trace>
  <inkml:trace contextRef="#ctx0" brushRef="#br0" timeOffset="143852.7824">20581 2575 86 0,'1'-2'176'0,"-1"-2"-1"0,2 1-1 0,-1 0-6 0,1 0 6 15,-1-1 4-15,-1 4-6 0,0-3 3 0,2-1-6 16,-1 1-5-16,-1 3-2 0,1-2-8 0,-1 2-10 0,0 0-6 16,0-4-12-16,0 4-6 0,0 0-10 0,2-2-11 15,-2 2-13-15,0 0-10 16,0 0-8-16,0 0-11 0,0 0-5 0,0 0-4 16,0 0-8-16,0 0-2 0,0 0-4 0,-2 9-3 0,2-3 0 15,0 1-7-15,0 0 0 0,0 2-1 0,0 4-2 16,0-1-3-16,0 3 0 0,0 0 0 15,0 4-3-15,0 1-2 0,0-5 3 0,0 4 1 0,-1 0-3 16,1 3 5-16,1-4-10 0,-2 2 1 0,0-2 0 16,-1-3 0-16,1-2-6 0,1 0 7 0,-2 0 0 15,2-3-4-15,0-3-5 0,0 1 9 0,-1 0-2 16,1-2-3-16,0-1-4 0,0-1 4 0,0 1 0 16,0-5 1-16,0 5 7 0,0-5-3 0,0 4 10 15,0-4 6-15,0 0 6 0,-2 4-6 0,2-4 7 16,0 0-4-16,0 0 3 0,0 0-5 0,0 0 5 15,0 0-6-15,0 0-3 0,0 0 3 0,0 0-4 16,0 0-8-16,3 5-1 0,-3-5 5 0,0 0-2 16,0 0-3-16,0 0-4 0,0 0 3 0,0 0-1 0,0 0 1 15,0 0-1-15,0 0-13 16,0 0 8-16,0 0-3 0,0 0-2 0,0 0-1 16,0 0-4-16,0 0 3 0,0 0-5 0,0 0 7 15,0 0-4-15,9-1 10 0,-9 1-6 0,12-4-5 16,-5 2-4-16,6-1 2 0,-2-1 9 0,-1 2-9 15,4-4-4-15,2 2 4 0,-8 1-3 0,6 0 0 16,-1-3-2-16,-2 1 1 0,-2 2 1 0,-1-2-3 16,1 1 3-16,-4 2 2 0,1 0 8 0,-1 0-4 15,-2 0 3-15,-3 2 5 0,7-3-2 0,-7 3-4 16,3-3-2-16,-3 3-1 0,4-3-10 0,-4 3-17 16,0 0-23-16,5-1-31 0,-5 1-32 0,0 0-24 15,2-5-35-15,-2 5-24 0,0-3-36 0,0 3-43 16,0 0-209-16,-7-6-526 0,7 6 233 0</inkml:trace>
  <inkml:trace contextRef="#ctx0" brushRef="#br0" timeOffset="144199.7878">20620 2583 186 0,'-4'-3'207'15,"4"3"-20"-15,0 0-22 16,7-2-16-16,-7 2-14 0,7-3-13 0,-2 1-15 16,4-1-8-16,0 2-12 0,-1-2-7 0,6 0-11 15,-2 3-7-15,2-3-6 0,1 3-2 0,-1-3-9 16,-1 2-4-16,-3 1-3 0,2-2-1 0,-4 2-2 0,1-1-11 15,-4 1-1-15,0-3-3 0,2 3 0 0,-3-1-5 16,-1 1 0-16,-3 0-5 0,0 0 1 0,7-2-4 16,-7 2-5-16,0 0 0 0,0 0-11 0,6 3-7 15,-5 0-15-15,-1-3-22 0,-1 3-32 0,1-3-14 0,0 0-19 16,-3 6-9-16,3-3-21 0,0-3-90 16,-3 4-257-16,0-1 114 0</inkml:trace>
  <inkml:trace contextRef="#ctx0" brushRef="#br0" timeOffset="144489.2353">20671 2727 98 0,'-3'3'192'0,"3"-3"-12"0,0 3-5 15,0-3-15-15,0 0-3 0,3 4-14 0,-3-4-10 16,4 0-10-16,-4 0-12 0,7 0-11 0,-7 0-6 15,10-3-12-15,-3 2-6 0,0 0-6 0,3-1-10 0,0 1-3 16,1-5-7-16,-1 4-2 0,-1 0-6 0,0-1-4 16,1 0 1-16,-3 0-3 0,-2 2 8 0,3-2 3 15,-4 1 2-15,0 1 7 0,-1 1 8 0,-3 0 3 16,6-2 7-16,-6 2-7 0,4-1 5 0,-1 0-10 16,-3 1-6-16,0 0-8 0,0 0-4 0,0 0-29 15,4-2-25-15,-4 2-25 0,0 0-38 0,3-2-34 16,-3 2-45-16,0 0-50 0,0 0-207 0,0 0-442 15,3-6 196-15</inkml:trace>
  <inkml:trace contextRef="#ctx0" brushRef="#br0" timeOffset="148034.8913">21027 2407 183 0,'-1'-4'217'16,"1"4"-17"-16,-3-3-11 0,3 3-10 0,0 0-8 16,2-4-16-16,-2 4-10 0,1-2-5 0,-1 2-6 15,1-3-7-15,-1 3-8 0,0 0-7 0,0-4-4 0,0 4 0 16,0 0-8-16,0 0-8 0,1-2-4 0,-1 2-6 16,0 0-3-16,1-3-1 0,-1 3-4 0,0 0-4 15,0 0 2-15,0 0 0 0,0 0-5 0,0 0-3 16,0 0-1-16,0 0 0 0,0 0-1 0,0 0 3 15,0 0 1-15,0 0-8 16,0 0 4-16,0 0-7 0,0 0-2 0,0 0-1 16,0 0-2-16,0 0 0 0,0 0-7 0,0 0 1 0,0 0-2 15,0 0-5-15,0 0-1 0,0 0-12 0,0 0 1 16,0 0-5-16,0 0-3 0,0 0 0 0,0 0 2 16,0 0 6-16,0 0-13 0,0 0 0 0,0 0-9 15,0 0 4-15,0 0 1 0,0 0 1 0,0 0-6 16,0 11 9-16,1-8-12 0,-1-1 3 0,1 0 4 15,-1 4 4-15,1-3-9 0,0 1 1 0,-1 1-4 16,2 1 6-16,-1 1 1 0,-1-2-3 0,1 4-3 16,0-1 11-16,-2 0-2 0,2 0-3 15,-1 1-7-15,2-2 7 0,-2 2 5 0,3-1-5 16,0 0-3-16,-2 1 14 0,2-1-10 0,-1-1 0 16,-2 3-2-16,1-4-5 0,-1 4 4 0,1-3-2 0,0 2 12 15,1-2 2-15,-1 2-6 0,1-1 0 0,-1-1-4 16,-1 0 12-16,1 1-6 0,0 1-1 0,-1-2 1 15,1 1 2-15,2 0-4 0,-2-1-2 0,-1 1 0 16,0-2 11-16,1 2 0 0,0 0-6 0,0-2-2 16,-1 0 0-16,1-1 0 0,-1 0 7 0,2 2-1 15,-2 2-4-15,1-4 2 0,0 1 1 0,0 0-1 16,-1-2 0-16,2 2-6 0,-2-1 0 0,0-1 4 16,0 2-9-16,0 1 5 0,0-2 6 0,0 0-5 15,1 1 1-15,-1-3-2 0,1 3 5 0,-1-1-7 16,1 0 2-16,0-1-6 0,0 1 10 0,-1-1-6 15,0 2-4-15,2-2-6 0,-2 1 9 0,0-1-5 0,0 1-2 16,0 0 4-16,0-2-1 0,0 0 7 0,1 1-3 16,-2 0-9-16,1 0 6 0,0 1 5 0,1 0-3 15,-1-1-4-15,0-1 1 0,0 4 1 0,0-4-3 16,0 1-3-16,0-4 9 16,0 6-6-16,0-4 6 0,0 2-3 0,0-4-1 15,0 4 1-15,0-1-7 0,0-3 8 0,0 5-1 16,0-2 0-16,0 0 0 0,2 1 9 0,-2 0 0 15,0 0 2-15,0 0-3 0,0 0 0 0,0-1-3 16,0 1 4-16,0 1-2 0,1-3 2 0,-1-2-8 16,-1 4 6-16,1-4-5 0,0 5 1 0,0-5 1 15,1 4-4-15,-1-2 0 0,1 1 0 0,-1-3-1 0,-1 4 5 16,1-4-3-16,0 3-2 0,0-3 0 0,1 4 1 16,-1-4-3-16,-1 3-6 0,1-3 11 0,0 0 3 15,0 3 2-15,0-3-2 0,1 3 1 0,-1-3-5 16,1 4 14-16,-1-4 17 0,1 3 9 0,-2 0 3 15,2 0-4-15,-1-3-4 0,3 5-7 0,-3-3 1 0,0-2-7 16,0 5 0-16,0-2-4 0,0 0 2 0,0-1-8 16,0 3 2-16,0-1-4 15,0 1 3-15,0-1-3 0,0 1-2 0,0 1-1 16,0 1-2-16,0 0 5 0,3 0-6 0,-3 0 3 16,2 2-7-16,0-1 4 0,-2 0-3 0,1-1 1 15,-1 2 0-15,-1 0-1 0,2 2-6 0,-1-2 7 0,0 0 1 16,0 0-2-16,0 4-2 0,0-4 3 0,-1 1 4 15,2 2-3-15,-1 1 1 0,-1 0-2 0,1 0 2 16,1 0 0-16,-2 1-2 0,1-2 4 0,0 0 0 16,0 1-2-16,0 0-2 0,-3-1 0 0,4 1 2 15,-1-1-1-15,0 2-2 0,0-2 1 0,2 0-4 16,-2-2 4-16,0 3-3 0,0-1 3 0,-2-1-4 16,2 0 0-16,-1 1 3 0,1 1 1 0,3-1-2 15,-5-2 0-15,4 2 0 0,-2 0 0 0,1-1-1 16,1 0-1-16,-2-1-1 0,0 2-1 0,0-2-1 15,1-1 0-15,1 4 3 0,-1 0-2 0,-1-1 5 0,0-4-5 16,1 1 1-16,-1 4 4 0,0-4 2 0,0 0-1 16,2 0-1-16,-4-1 0 0,4 1 0 0,-1 1-1 15,-2-1 2-15,2 0-3 0,1-2-1 0,-2 1 2 16,0-1 0-16,0 1-3 0,0 0 2 0,-2 0 0 16,4 1 2-16,-1-2 2 15,-1 0 0-15,0 2 0 0,-1-2-5 0,1 2 4 16,1 0 2-16,-1 0-2 0,-1-3-1 0,1 4 4 0,-2-2-4 15,4 0-2-15,-2 1 5 0,0 0-3 0,1-2 2 16,-1 5 0-16,0-3-3 0,0-2 1 0,0 1-2 16,1 1 3-16,-1-1-2 0,2 1 6 0,-2-1-4 15,1 0-1-15,1 0-4 0,-2 1 1 0,1-1 1 16,1 0 0-16,-1 1 1 0,0 1-2 0,1-2 3 16,-2 4 1-16,0-1-3 0,0-3 2 0,1 1 0 15,1 1 2-15,-2 0-5 0,1-3 4 0,1 6 1 16,-1-2-3-16,-1 2-2 0,0-5 2 0,1 3-4 15,1 2 3-15,-1 0 1 0,-1-4-2 0,2 0 3 0,-1 4-5 16,-1-3 4-16,0-1 6 0,0 0-1 0,2 1 1 16,-2 2-2-16,1-3 0 0,-1 4-1 0,0-4 0 15,0 2 0-15,0 0-1 0,1-2-3 0,-1 3 8 16,2-2-4-16,-2 2-3 16,1-4-1-16,-1 3 1 0,0-2-5 0,2 4 5 15,0-2 1-15,-1-1-3 0,-1 1 1 0,1-2 0 16,0-1-2-16,2 5 1 0,-3 0 1 0,4-1-1 0,-4-2 3 15,0 3-4-15,3-4 1 0,-3 5 0 0,2-1 4 16,-1-3-3-16,-1 2 1 0,0-2-3 0,1 2 4 16,0 1-3-16,-1-1 0 0,1-1 3 0,0 2-2 15,-1-1 1-15,2 0-1 0,-1 1 0 0,0-1 0 16,0 3 2-16,-1-4-1 0,1 1-2 0,-1 0-1 16,0 1 4-16,1 0-4 0,0 0 3 0,0 0-1 15,0-1-4-15,-1 1 2 0,1 0 7 0,1 0-4 16,-2-1 0-16,2 1-2 0,-2 1 2 0,0-3-1 15,0 2 3-15,2 0-3 0,-2-1 2 0,0 2-2 0,0-2 0 16,1 0 0-16,-1 0 4 0,2 0-4 0,-2 1 0 16,1 0 6-16,0 0-6 0,-2 1-1 15,3 1 4-15,-2-1-4 0,0-2-2 0,0 3 2 16,1 0 1-16,0 3-5 0,1 2 6 0,-2-2-2 16,-1-4 2-16,1 1-1 0,1-2-2 0,-1 6 1 0,0-6 3 15,0 1-2-15,-1 2 2 0,2-2 0 0,0 7-1 16,-1-1-1-16,0-2 3 0,1 0-1 0,-1-3 2 15,1 5-3-15,-1-2 0 0,0-3-1 0,0-1-1 16,0 2 3-16,1 3-1 16,-1 1-2-16,0-5 2 0,1-1-1 0,-2 1 1 15,2 4 0-15,-1 1 1 0,0-3-1 0,0 2 0 16,0 0-1-16,1 0 3 0,-1-4-3 0,0 3 2 16,0 2 1-16,-1-5-1 0,3 3 0 0,-2 2 0 15,2-1 1-15,-1-1-4 0,-1 1 4 0,2-1-1 0,0 1-1 16,-2-6 0-16,2 8 2 0,0-7 0 0,0 6-3 15,0-5-2-15,2 3 3 0,-2-3-4 0,2 4 5 16,-1-4-2-16,1 4-4 0,-2-5 2 0,1 0-1 16,-1 1 3-16,1 3 0 0,-1-5-3 0,0 3 2 15,2-3 1-15,-1 1-1 0,1 1 1 0,-1 3-3 16,0-3-2-16,-2-1 9 0,1 2 2 0,-1 4-5 0,3-7-1 16,-1 5-6-16,0-5 5 0,-1 2 0 0,2 4-3 15,-3-4 2-15,5 5 0 0,-5-3 0 0,1-3 1 16,1 6 4-16,-2-2-2 15,2-3 1-15,0 4-3 0,-2-4 0 0,2 3-5 0,0 1 4 16,-2 0-1-16,1-5 3 0,-1 5-3 0,1 1-1 16,-1-6 2-16,0 5-1 0,2 2 1 0,-1-6-1 15,0 4 1-15,-1-3 1 0,0-2 1 0,2 7-2 16,-1-1 0-16,-1-1 1 0,2 1 0 0,-2 1-1 16,2 1 5-16,-1-4-4 0,-2 4 1 0,0-2 5 15,2 1-4-15,0-1-1 0,0 2-1 0,0-2-3 16,0 2 2-16,-1 0 2 0,1 0 0 0,0 0-7 0,0-1 4 15,1 1 3-15,-1-2-3 0,0 2-2 0,2-2 5 16,-2 1-2-16,2 1 1 0,0-2 1 0,-2 0-3 16,0 2 4-16,0 0-2 0,1-1-3 0,2 1 1 15,-3 0 0-15,0 0 1 0,1 0 3 0,-2-1-3 16,2 2 1-16,0-2-1 16,0 1 2-16,-2 0 1 0,2-2-1 0,0 1-2 15,1 3 5-15,-1-2-2 0,0 0 0 0,1-2-4 16,-1 3 3-16,-2-1 0 0,2 0 0 0,0 1 2 0,0-4 0 15,0 2-1-15,-2 0-1 0,2 0-2 0,-2 0 0 16,2-1 5-16,-3 2-5 0,3-3 1 0,-2 3 0 16,-1-1 4-16,2-1-3 0,-1 1-2 0,-1 0 1 15,2 4 0-15,-1-3-1 0,-1-2 2 0,0 1 8 0,2 1-9 16,-2 1-1-16,0 0 2 0,1 0 5 0,-1-1 0 16,1 2 1-16,-1-1-3 0,0-2-3 0,0 3 4 15,0-1 0-15,0-2-2 0,2 1-1 0,-2 0-6 16,1 2 7-16,-1-3-1 0,0 2 2 0,2 0-5 15,-2-2 2-15,1 5 1 16,-1-2-1-16,0-2 0 0,1 2-3 0,-1 0 1 16,2 0-2-16,-3-1 2 0,3 1 3 0,-2 1 6 15,0 0-7-15,0 0 1 0,0-1 2 0,0 0-5 16,0 1 4-16,0-1-4 0,0 0 3 0,0-1-4 16,0 1 2-16,0 1-1 0,-1-3 2 0,1 2 1 0,0 1-1 15,0-2-1-15,0 2 0 0,-3 0 0 0,3-2 1 0,1 1-3 16,0 1 0-16,-1-3-1 0,0 3 5 0,-3 0-2 15,4-1 2-15,0-1-4 16,1 2 3-16,-2 0-5 0,1 0 5 0,-2-1-1 16,2 0 5-16,2 1-8 0,-3 1 3 0,2-3-4 15,-1 0-1-15,1 0 1 0,-1-3 4 0,0 1 0 0,1 1-2 16,-1 0-2-16,0 0 3 0,0-1 1 0,0-1-3 16,-1 4-1-16,2-4 7 0,0 2-5 0,-2-1 0 15,1-2 0-15,0 3-2 0,0-1 2 0,-1 1 0 16,1-1-3-16,-1 1 6 0,2-2-2 0,-1 2 2 15,-1 0-3-15,1 0 1 0,0-2 1 0,0 0-3 16,0 3 0-16,1-3 2 0,-1 1 1 0,1 0-3 16,-1-1 2-16,-1 2 2 0,2-2-2 0,0 1 3 15,-2 0-3-15,2-2 1 0,-1 1 1 0,1 2-2 16,-2-2-2-16,1 0 3 0,0 2-1 0,0-1 1 16,-1 1-3-16,1-2 1 0,0-1 2 0,1 2 3 0,-1 0 0 15,1 0-4-15,-1-1-2 0,1 2-1 0,0-3 1 16,1 4-1-16,0-3 7 15,-2 0-4-15,0 1 1 0,0 1-1 0,0-3-5 16,1 3 5-16,1-1 1 0,-1-2-1 0,-1 0-1 16,1 2-2-16,0 0-1 0,0-1 5 0,0 2-5 15,-2-3 6-15,3 1-3 0,0 1 0 0,-1 1-1 0,0-1 5 16,1-3-5-16,0 2 2 0,-2 1-4 0,2 0 4 16,-2 0 0-16,4 0-1 0,-4 0-2 0,-1 0 4 15,1 1-4-15,2 1 5 0,0-2-5 0,-1 0 1 16,-1 2 0-16,-1 1-4 0,0-4 3 0,2-1-1 15,0 3 3-15,-2 0-1 0,2-3-1 0,-1 2 3 16,3-1-2-16,1-1-1 0,-3 0-1 0,3 2-1 16,-2 1 1-16,-1-3 7 0,1 3 1 0,-1-1-4 15,1 1-2-15,-1-3 1 0,1 3-2 0,-3-2 0 16,2 1 0-16,0 0 0 0,0-1 2 0,1 2-2 16,-1-1-1-16,-2 0 1 0,-1 1 5 0,4-1-2 0,0 3-4 15,-1-5 5-15,1 2-4 16,0 1 4-16,0-3-3 0,-2 0 0 0,1 0 3 15,0 1-3-15,0 0-1 0,-1-6 2 0,1 2-1 16,-1 3 1-16,2 0 2 0,-2 0-2 0,1 0-2 16,0-1 4-16,0-4-3 0,2-1-2 0,1 4 7 15,-3 1-4-15,0-4-1 0,0-1-1 0,1 0 2 0,-1-1-2 16,-2 2 2-16,1-2-4 0,0-1 2 0,0 2 0 16,-1-3 6-16,1-1-9 0,0 0 3 0,-1 0 1 15,0-2 1-15,2 1 2 0,-2 1-3 16,1-2 2-16,-1 2 2 0,1-2-7 0,0 1 3 15,-1-1-2-15,0 0 8 0,-1-1-8 0,1-1 7 16,1-1-4-16,-1 1 13 0,0 0-4 0,2 1 3 0,-4-3 2 16,4 1-9-16,-2-1 3 0,0 1-2 0,2-1 3 15,-2 2-4-15,0-3-2 0,0 0 5 0,0-2-3 16,1 5 0-16,0-3 1 0,-1-2 1 0,0 4-3 16,0-4-1-16,0 0 1 0,1 2-7 0,-1-2 7 15,0 0-8-15,0 4 2 0,0-4-7 0,2 3-5 16,-2-3-6-16,0 1-13 0,0-1-13 0,3 2-27 15,-3-2-11-15,2 4-31 0,-2-4-35 0,2 2-40 16,-2-2-47-16,0 0-60 0,0 0-71 0,0 0-89 16,1-9-411-16,-1 2-940 0,-1-3 416 0</inkml:trace>
  <inkml:trace contextRef="#ctx0" brushRef="#br0" timeOffset="149138.941">21550 2500 209 0,'0'0'256'0,"0"0"-8"0,2-2-10 16,-2 2-7-16,0 0-11 0,0 0-19 0,0 0-6 15,1-3-15-15,-1 3-15 0,0 0-16 16,0 0-15-16,0 0-15 0,0 0-11 0,0 0-12 0,0 0-11 16,0 0-3-16,0 10 4 0,0-5-3 0,0 3-12 15,0-1-1-15,0 1-4 0,1 3-7 0,0-1 2 16,1 2-8-16,-1 1-2 0,0 0-2 0,2 2-7 0,-2-1-3 15,1 0 6-15,0 0-11 16,0 0-7-16,1 6-1 0,-3-6-3 0,3 0 2 16,-1 0-5-16,0 1-3 0,-2 0 5 0,1-2-2 15,-1 0-3-15,4 0 3 0,-4-4 7 0,2 0-8 0,-2 0-1 16,0-1-6-16,0-1 0 0,0-2-3 0,0-1 3 16,0 0-10-16,0 0 1 0,0-4-15 0,0 7-2 15,0-7-5-15,0 3-9 0,0-3-13 0,0 0-17 16,0 0-20-16,0 0-26 0,0 0-30 0,0 0-21 15,0 0-27-15,0 0-40 0,-4-16-30 0,4 12-22 0,-3 0-141 16,-1-3-447-16,1-2 198 16</inkml:trace>
  <inkml:trace contextRef="#ctx0" brushRef="#br0" timeOffset="149547.8442">21390 2544 72 0,'-3'-2'267'15,"-1"1"-7"-15,4 1-6 0,-4-3-18 0,4 3-15 16,-6 0-13-16,6 0-12 0,-5-1-6 0,5 1-17 16,-4-1-4-16,4 1-15 0,0 0-14 0,-3-2-7 15,3 2-16-15,0 0-5 0,0 0-10 0,0 0-13 16,0 0 4-16,0 0-20 0,0 0-4 0,0 0-7 0,0 0-2 15,0 0-8-15,0 0-4 0,0 0-3 0,0 0-3 16,0 0-6-16,0 0-2 0,0 0-2 0,13-1-5 16,-7 0-2-16,4-2-3 0,4 1 2 0,2-2 0 15,4 0-7-15,1 0-1 0,0 0-5 16,4 0 3-16,-3-3-5 0,1 3 2 0,-1 3 0 0,-2-2-3 16,-2 2-2-16,-3-2-1 15,-3 2-4-15,-2 1 6 0,-2-1 0 0,-2 1-4 16,3-1 2-16,-5 1 0 0,0-1 4 0,-4 1 2 15,5-1 1-15,-5 1-1 0,6 1 9 0,-6-1-15 16,0 0 4-16,2 1 2 0,-2-1-14 0,0 0-15 16,0 0-26-16,0 3-30 0,0-3-39 0,0 0-32 15,-2 7-38-15,2-7-45 0,-2 3-39 0,1-1-235 16,1-2-543-16,0 0 239 0</inkml:trace>
  <inkml:trace contextRef="#ctx0" brushRef="#br0" timeOffset="152518.3532">22151 2356 58 0,'0'0'123'0,"3"-2"-3"0,-3-1 9 15,0 3 2-15,0 0 6 0,3-3 0 0,-3 3 2 16,0-3 2-16,0 3-3 0,0 0-6 0,0 0-3 15,0-5-11-15,0 5-8 0,0 0 6 0,0-3 2 16,0 3 0-16,0 0-4 0,0-5-2 0,0 5-4 16,0 0-4-16,0 0-6 0,0-4-1 0,0 4 9 0,0 0-11 15,0 0 0-15,0 0-1 0,1-2-2 16,-1 2 4-16,0 0 3 0,0 0-6 0,0-4 2 16,0 4 2-16,0 0 3 0,0 0-1 0,2-2 3 15,-2 2-3-15,0 0-6 0,0 0 2 0,0 0-7 16,0 0 0-16,0 0-6 0,0 0-2 0,0 0-8 15,0 0-8-15,0 0-6 0,0 0-2 0,0 0-6 16,0 0-4-16,0 0-13 0,0 0-2 0,0 0 0 16,0 0-8-16,0 0-2 0,0 0-2 0,0 0-2 15,0 0 0-15,-6 8-1 0,9-5-2 0,-3 3 1 16,-3-2-1-16,3 0-3 0,3 5 0 0,-3-1 3 16,0-1 2-16,0 1-8 0,0 1 6 0,1 3-1 15,-1-4-10-15,2 2 5 0,-1 2-4 0,-1-2 2 0,3-1 1 16,-3 5 0-16,0-2-3 0,3-2-1 0,-2 2 6 15,-1 0-3-15,3-1-5 0,-3 0 3 0,1-2 3 16,1 0-1-16,-2 1-3 0,0-1-1 0,0 1-1 16,1-1 5-16,1 2 1 15,-1-2-1-15,0 0-2 0,1 0-4 0,-2 0 6 16,1-1-7-16,1 1 4 0,-2 1-3 0,1 0 3 16,0-1 5-16,1 0-7 0,-1-2-1 0,1 2 2 15,-1 0 4-15,0-1 0 0,1-1-1 0,-2 0-5 16,1 1 6-16,1 0-3 0,-1-1 3 0,0 1-6 15,-1-1 4-15,2 2-3 0,-1-2 2 0,2 2 0 16,-3-2 5-16,0 1-6 0,0 0 3 0,2 1 4 0,-1 1-2 16,0 1 1-16,-1-1 3 0,2 2-2 0,-2-3-1 15,1 0 3-15,1 2-4 0,-1 1 1 0,-1 1 2 16,3-1 1-16,-2-2-1 0,-1-1 5 0,2 2-5 16,-1 2 2-16,-1-1 1 0,1-2-3 0,1 0 2 15,-2 2 0-15,1 1-1 0,-1 0-2 0,0 0 3 16,2-2 0-16,-1 2-5 0,-1-1 1 0,0 1 4 15,1 0 4-15,2 0-1 0,-3-1-3 0,0 1 4 16,2-1-3-16,-2 0-1 0,-2 0-1 0,2 1 0 16,0-2 3-16,2 2-3 0,-1 0-4 0,-1 0 1 15,0 0 0-15,0 0-1 0,1 0 3 0,1 1-4 16,-1-1 1-16,2 5 3 0,-1-3-5 0,-1-3 6 16,0 2-2-16,1-2-3 0,-1 2-1 15,1-2 2-15,-1 0-2 0,0 1 1 0,2-2 1 16,0-1-2-16,-3 2 2 0,3 1-3 0,-3 1-2 15,1-2 4-15,2-4-1 0,-3 4-3 0,4 1 1 16,-4 0 0-16,3-1 4 0,-3-2-1 0,2 2-2 16,-1 3 0-16,-1-3 0 0,1 0-2 0,-1 2 2 15,3-3-3-15,-3 2 3 0,0 0 2 0,3-1-4 16,-3 1 5-16,0-1-2 0,0 1-2 0,0 0 3 16,4 0-2-16,-4-1 0 0,0 1 4 0,0 2 3 0,0-2 0 15,0 0-1-15,3 3-1 0,-3-1 0 0,0 0 1 16,3-2-3-16,-3 6 3 0,1 0-1 0,-1 1-1 15,0-6-3-15,3 1 0 0,-3-1 2 0,3 4-5 16,-3-3 1-16,3 3 1 0,-2-4 3 0,-1 6-5 16,3-2 0-16,-3-3 2 0,1-1 0 0,1 0 1 15,-1 5-2-15,-2-4 0 0,2 3-2 0,2 0 7 16,-3-3-2-16,4-1-1 0,-4 1 1 0,3 4-1 16,-3 0 1-16,3 0-2 0,-6-6-4 0,6 8 2 15,-3-7 3-15,1 4 0 0,2-3-1 0,-4-1 2 0,2 1-4 16,-1 4 4-16,0 0 2 15,1 1-4-15,1-1 0 0,-2-5-1 0,0 4 0 16,0 3 1-16,0-1 0 0,1 2-2 0,2-4 2 16,-3 3-1-16,0-2-1 0,0 1 0 0,1-2 0 15,1 1 0-15,-2 0 2 0,0 1 0 0,0-2-4 16,1 2 1-16,-2-2 2 0,5 3 0 0,-4-2-1 16,3 0-1-16,-3 0 0 0,0 0-1 0,3 1 1 15,0-2 0-15,-2-4 4 0,0 8-1 0,-1-2-3 16,2-2 0-16,-2 1 3 0,1 2-5 0,1-1 4 15,-1 2-1-15,-2-2 1 0,2-2-1 0,2 3-2 16,-3 1 3-16,1-1-1 0,-2 0 3 0,2-1-3 0,1 1 1 16,-1 0-2-16,2 3 2 0,-5-1-1 0,4 1 0 15,-2 0 2-15,1-3-2 0,-1 4 1 0,0-3-1 16,2 2 1-16,-1-1 0 0,-1-1-2 0,2 2 0 16,0-2 2-16,-2 0 0 0,0-2-3 0,2 4 2 15,1-2 2-15,-2 0-1 16,3 2 1-16,-2 0 0 0,-1-1-1 0,0 1-3 0,1 0 5 15,1-2-4-15,-5 2 0 0,8-2 1 0,-3 3 0 16,-2 0 8-16,1 0-8 0,0-2-1 0,-2 3 4 0,2-3 0 16,1 2 0-16,-2-2-2 15,0 1 0-15,2 0 0 0,-3 1 0 0,2-1 5 16,-1 0 1-16,3 1-6 0,-4-1-1 0,2 1 6 0,-1 1-2 16,3-1-3-16,-4-1 7 0,3 1-5 0,-1 3 0 15,0-4-2-15,1 1-1 0,-3 1 1 0,3 0 1 16,-2 1 1-16,2 0-2 0,0 0-1 0,-3 0 4 15,3 0-3-15,-3-2 1 0,1 1 1 0,-1-1-1 16,3 1-3-16,-3 0-1 0,0 1 3 0,0 0-1 16,0-1 0-16,4 9 2 0,-4-7-2 0,0 6 2 0,0-8-5 15,0-2 3-15,0 3 0 0,0-1-1 0,2 2 0 16,-2 5 2-16,0-7-2 0,-2 1 3 0,2-1-3 16,0 0-1-16,0 0 3 0,2 0-2 0,-2 0-2 15,-2 2 3-15,2-2-1 0,0 2-2 0,-1-2 2 16,-2 10 0-16,0-11 0 0,3 3 0 0,-1-1 3 15,-2 8-3-15,3-10 2 0,-3 1-3 0,6 1-1 16,-6 0 0-16,3 0 4 0,0 7-5 0,-3-10 1 16,6 3 1-16,-3-1-1 0,0 2 1 0,0-4-1 15,0 0 5-15,0 3 2 0,3 7-7 0,-3-10-2 16,3 0 2-16,-2 1 2 16,2 1 1-16,-3-1-2 0,0 1 3 0,0 2-2 0,4-2-2 15,-4 1 2-15,0 9-1 0,0-10 1 0,0 1-1 16,-1-2-1-16,1 2 1 0,-3 1 0 0,0 7-2 15,3-10 3-15,0 2 0 0,0-2 5 0,0 2-6 16,0-2 0-16,0 0 1 0,0 11-2 0,3-11 1 16,-3 1 3-16,0 1-2 0,0-1-2 0,0 1 3 15,4-1-3-15,-1 0-1 0,-3 8 2 0,4-8 0 16,-4 1 1-16,3 0-1 0,1-2 0 0,-1 3-1 16,-1-2 4-16,-2-1-4 0,1 2 0 0,-1 0-1 15,0-1 4-15,4 1-1 0,-4 0-3 0,0-1 3 16,0 2-3-16,3-1 2 0,-3-1 2 0,0 9-2 15,0-8 1-15,1 0-3 0,-1-3 3 0,2 3-2 0,-1-2 3 16,1 3 0-16,-1 6 0 0,2-8 1 0,0-1-2 16,-2 0-1-16,3-1 2 0,-4-1-2 0,3 0 1 15,-3 2 0-15,4-2-1 0,-4 0-2 0,2 1 1 16,-1 0 2-16,-1 0-1 16,3 0 0-16,-3 2 0 0,0-4 0 0,0 2 0 15,0 0 2-15,1-1-1 0,1 1 3 0,-2 0 0 0,1-1-5 16,-1-1 0-16,2 1 2 0,-2 1-3 0,-2-4 4 15,4 4-4-15,-1-1 5 0,3-2-2 0,-4 1 1 16,3 0-2-16,-3 0 2 0,3-1-4 0,-2 0 4 16,2-1-5-16,-3-1 2 0,3 3 0 0,-3 0 1 15,3-1 0-15,-3 1 6 0,1 2-6 0,-1-2 1 16,0 0-2-16,0 1 1 0,2-2 0 0,-2 2 0 16,2-2-2-16,-2 2 0 0,0-3 2 0,3 0-1 15,-3 1 0-15,3 1 1 0,-3 0-3 0,4 0 5 16,-4-1-2-16,2 1 0 0,0 0-2 0,1-2 0 15,-1 3-1-15,-1-1 3 0,-1-2-1 0,0 2 1 16,4-2-3-16,-2 0 4 0,-1 5-4 0,3-4 0 0,-1-1 3 16,-3 0 0-16,4 2-1 0,-1 0 1 0,-3-1-1 15,0-1-1-15,3 1 1 0,-2 0 1 0,-1 2-2 16,3-2 2-16,-3 1-3 0,0 0 4 0,3 0-2 16,0 2 3-16,-2-3-2 0,2 2 1 0,1-1-1 15,-4 0-1-15,2-1 2 16,-1 2-2-16,-1 1 2 0,3-5-2 0,-2 1-4 15,2 1 2-15,0 2 3 0,-2-3 1 0,5 3-2 16,-6-1 0-16,4-1 0 0,-2 1 3 0,-1 1-4 16,3-2-1-16,-1 1 2 0,0-2 1 0,-2 1 0 15,-1 4 0-15,2-4 0 0,-1 0 0 0,2 0-2 0,-2 0 1 16,-1 0 1-16,3 1 17 0,-3-2-9 0,0 0 4 16,2 0-1-16,-2 1 0 0,1-2 2 0,-1 0-5 0,1 1 3 15,1-2-2-15,-1 2-1 0,1-2-9 0,-1-1 7 16,2 2-2-16,-2-3 1 0,2-1 0 0,-3-1-1 15,3 5 1-15,0-1-4 16,0 1 1-16,-1-5-1 0,0 1 0 0,-2 1 2 16,1-2-2-16,1-1 0 0,0 0-1 0,-2 1 3 15,3-1 0-15,-3 0-1 0,3-2-6 0,-2 2 3 16,0-3-1-16,1 3 0 0,-2-2-1 0,2-2 5 0,-1-1-3 16,-1 1 2-16,2-2 1 0,-4 1 1 0,5-2-2 15,-3 2 0-15,1 0 0 0,-1-4-6 0,0 3 4 16,2-3 6-16,-2 2-2 0,0-2 2 0,1-1-5 15,-2 2 1-15,2-1 0 0,-1-1-2 0,0 1-1 16,0-1 1-16,2 0 3 0,-2 0-3 0,2 1-2 16,-2-1 0-16,0-1 1 0,0 2 2 0,3-2-2 15,-3 0-2-15,0 3 2 0,2-2 4 0,0-1 0 16,-2 1-4-16,0 0-7 0,0 1 0 0,2-2-4 16,-1 2-3-16,3-1 3 0,-3 1-8 0,1-1-12 15,-2 0-13-15,2 1-9 0,0-2-13 0,-2 2-16 16,0-4-14-16,3 5-10 0,-3-3-40 0,0 0-13 15,0-2-32-15,3 3-36 0,-3-1-38 0,0-2-40 0,2 4-39 16,-2-4-70-16,0 0-286 16,0 0-759-16,0 0 337 0</inkml:trace>
  <inkml:trace contextRef="#ctx0" brushRef="#br0" timeOffset="153669.9276">22471 2498 218 0,'0'-6'305'0,"0"6"-9"0,0 0-16 16,0-2-14-16,0 2-17 0,0 0-16 0,0 0-24 15,-3-4-24-15,3 4-16 0,0 0-10 0,0 0-26 16,0 0-17-16,0 0-7 0,0 0-11 0,0 0-9 15,4 9-13-15,-4-6-1 0,0 2-4 0,0 1-9 16,3 1-8-16,-3 0-1 0,0 2-5 0,0 4-3 16,3-2 0-16,0 2-6 0,-2 0 1 0,-1-1-5 15,0 3 0-15,2-3-6 0,-1 3 4 0,-1-2-10 16,6 7 3-16,-5-7-3 0,0 1-7 0,1-1 0 16,-1 1 1-16,-1-3-1 0,3 0-3 0,-2 1 1 0,1-4-3 15,-1 2 6-15,2-1-6 0,-3-2 0 0,2 2-4 16,-1-5 5-16,-1 2 5 0,1-2-14 0,-1-1-3 15,2 2-3-15,-2-1-18 0,1-1-6 0,-1-3-13 16,0 4-15-16,0-4-10 0,0 0-14 0,0 0-25 16,0 0-31-16,0 0-41 0,0 0-50 0,0 0-19 15,0 0-28-15,-3-14-170 16,1 9-481-16,0-2 213 0</inkml:trace>
  <inkml:trace contextRef="#ctx0" brushRef="#br0" timeOffset="153972.6982">22434 2488 123 0,'0'0'282'16,"0"-3"-15"-16,0 3-20 0,0 0-17 0,-3-3-25 0,3 3-15 16,0 0-20-16,3-4-20 0,-3 4-15 0,3-4-14 15,1 3-13-15,2-2-8 16,1 0-15-16,0 0-4 0,3 0-10 0,0-1-7 0,4 1-4 15,-1 2-13-15,1-2 1 0,-5 0-6 0,4 1-5 0,-3 1-2 16,-2 1-7-16,2-2 2 0,-3 0-7 0,0 2 1 16,-4-2-3-16,4 2-5 0,-4-2 1 0,1 1 0 15,-4 1 0-15,0 0-3 0,7-1 1 0,-7 1-2 16,3 0-1-16,-3 0-9 0,0 0-13 0,6-1-23 16,-6 1-22-16,0 0-36 0,0 0-40 0,0 0-34 15,0 0-17-15,0 0-24 0,0 0-174 0,0 0-411 16,-3 7 183-16</inkml:trace>
  <inkml:trace contextRef="#ctx0" brushRef="#br0" timeOffset="154324.0304">22508 2592 5 0,'-2'3'251'15,"-1"-1"-10"-15,3 1-4 0,0-3-4 0,-3 4-14 16,3-1-4-16,-1-1-12 0,1-2-9 0,0 2-7 15,0-2-14-15,0 0-7 0,-1 3-6 0,1-3-3 16,0 0-15-16,1 4-3 0,-1-4-11 0,1 2-2 16,-1-2-6-16,0 0-4 0,5 2-7 0,-2-1 2 15,-3-1 0-15,9 1-9 0,-4-1-17 0,3 0-1 16,1 0-7-16,0-1-8 0,4 0-12 0,0-1-3 16,-1-1-9-16,2 1 7 0,3-1-5 0,-7 1-13 15,6-3 2-15,-6 4-2 0,2-3-7 0,-3 2 0 16,-4 0 12-16,1 1 10 0,2 0 14 0,-3-1 13 15,-1 2 16-15,-4 0 12 0,6-2-3 0,-6 2 11 0,2-1-2 16,-2 1-5-16,3-2-6 0,-3 2-10 16,0 0-6-16,0 0-10 0,0 0-10 0,0 0-9 15,0 0-17-15,0 0-35 0,0 0-41 0,0 0-51 16,7-1-63-16,-7 1-63 0,0 0-69 0,0 0-87 0,0 0-79 16,0 0-269-16,0 0-780 0,0 0 345 0</inkml:trace>
  <inkml:trace contextRef="#ctx0" brushRef="#br0" timeOffset="157171.1699">13882 3690 35 0,'-4'-1'210'0,"4"1"-8"0,0 0-13 0,0 0-10 16,0 0-16-16,0 0-10 0,0 0-11 0,0 0-10 16,0 0-12-16,0 0-10 0,-5-1-8 0,5 1-5 15,0 0 3-15,0 0-8 0,0 0-5 0,0 0-2 16,0 0-4-16,0 0-2 0,-5 5-4 0,5-5 1 15,-2 1-3-15,2-1 0 0,-4 4 2 0,3-2-1 16,-2 0-3-16,2 1 0 0,-2 0-1 0,-1 1-1 0,1 0 0 16,-3 2-1-16,2 0-5 0,0 0-1 0,-2 1-2 15,3 2-6-15,-1-3-4 0,-2 3-2 16,2 0-6-16,0-2 3 0,2 4-9 16,1-2 1-16,-3 0-2 0,4 2 4 0,-2-1-10 0,2 2 0 0,0-2 1 15,0-1-4-15,2-2-4 0,1 3-2 0,-2-3 4 16,2 1-7-16,-2 0 0 15,5 0 10-15,-5-3-14 0,5 1 0 0,0 1 1 16,-1-3-4-16,-2 1 0 0,4-1 2 0,-1-1-2 16,1-1 4-16,0-1 0 0,3 2-3 0,-3-3-2 0,3-3 1 15,-2 2 0-15,2-2-4 0,-2 0 2 0,2-2 0 16,-3 1-2-16,4-2-3 0,-3 0 1 0,0-2 0 16,-1 1 4-16,-3 0-1 0,5-5-2 0,-5 4 1 15,-3-3-1-15,2 0 2 0,-6-1 3 0,2 0 10 0,1-1 3 16,-6 0 0-16,2 1-5 0,-3-1 1 0,-1 2-9 15,-1-1 0-15,-2 3-2 16,1 0-4-16,0 0-2 0,-1 2-23 0,-2 2-30 16,3 2-37-16,0 3-43 0,1 0-39 0,0 0-47 15,2 3-55-15,3-2-72 0,0 3-175 0,1 1-563 16,3-2 249-16</inkml:trace>
  <inkml:trace contextRef="#ctx0" brushRef="#br0" timeOffset="161645.3421">13948 4489 203 0,'-1'-3'249'0,"1"3"-15"0,-2-3-11 0,2 3-18 0,0 0-18 0,0 0-13 16,0 0-12-16,0 0-20 0,-1-3-10 0,1 3-16 16,0 0-11-16,0 0-5 0,0 0-11 0,0 0-16 15,0 0-3-15,0 0-3 0,0 0-9 0,0 0-3 16,0 0-3-16,-3 9-1 0,3-7 1 0,0-2 4 15,0 5-6-15,0 1 3 0,0-3 4 0,0 3-12 16,0-2-3-16,-1 4 2 0,1 0 3 0,0 1-3 16,0 1 2-16,0 3-8 0,1 0 8 15,-1 1 5-15,3 1-14 0,-5-1 2 0,4 0-6 0,1 0-5 16,-3 1 5-16,0-2-3 0,1 0-5 0,1 1-4 16,-1 1-5-16,-1-4 3 0,3 2 1 0,-3-4-3 15,3 3-3-15,-2-2 3 0,-1-1-7 0,1-3 0 16,-1 1 3-16,3-2-2 0,-3 0 1 0,0-1-3 15,0-1 3-15,3 0-6 0,-3-3 9 0,-3 6-6 0,3-6 5 16,0 1-9-16,0-1 9 0,0 0 9 0,0 0-14 16,0 0-3-16,0 0 1 0,-5 0 2 0,5 0-5 15,0 0-2-15,-7-2 15 0,7 2-13 0,-6-3-3 16,2 1 1-16,-1 0-1 0,5 2-3 0,-7-1 2 16,3 0-1-16,-1 0 10 15,-1 0-13-15,-1 1-3 0,1 0 7 0,1 0-6 16,-1 1 2-16,-1-1 2 0,0 1 0 0,1 0-4 15,1-1 7-15,5 0-5 0,-6 1-4 0,6-1-1 16,-4 0 13-16,1 2-12 0,3-2 13 0,0 0-7 0,0 0-9 16,-7 1 3-16,7-1 2 0,0 0 4 0,0 0 1 15,0 0-5-15,0 0 5 0,0 0 12 0,0 0-8 16,0 0 1-16,0 0 1 0,17-4-6 0,-12 4 4 16,0-3-3-16,-1 1-1 0,2 0-1 0,1-1 14 15,0-1-20-15,0 1 2 0,0-1-12 0,1 1-16 16,-1-2-20-16,0 1-21 0,-3 1-20 0,2 2-15 15,-3-4-30-15,1 1-30 0,0 0-30 0,2 0-39 16,-2-1-227-16,-1-2-506 0,-3 2 224 0</inkml:trace>
  <inkml:trace contextRef="#ctx0" brushRef="#br0" timeOffset="161886.8239">13879 4433 140 0,'2'-4'223'15,"-2"4"-15"-15,0 0-20 0,4-2-17 0,-4 2-15 16,3-2-13-16,-3 2-11 0,0 0-12 0,0 0-13 0,8 3-8 16,-5 0-15-16,-2-1-3 0,2-1-7 0,0 3-11 15,-2-1-4-15,1 1-5 0,-2 0-4 0,0 3-12 16,0-3-5-16,0 1-17 0,0 0-17 0,0-1-16 15,0 3-31-15,0-3-26 0,-2 1-28 0,4-1-46 16,-5-2-161-16,3 2-333 0,0-4 147 0</inkml:trace>
  <inkml:trace contextRef="#ctx0" brushRef="#br0" timeOffset="162301.5803">13948 4468 45 0,'0'0'180'0,"0"0"-14"0,0 0-6 16,3-5-24-16,-3 5-18 0,0 0-6 0,0 0-10 15,1-2-15-15,-1 2-8 0,0 0-13 0,0 0-7 16,0 0 2-16,0 0-12 0,0 0-4 0,0 0-4 0,-1 10-17 16,0-8-17-16,-1 3-18 0,1-1-37 0,-2 1-9 15,0 1-27-15,0-1-36 0,0-1-84 0,1 0-219 16,0 1 98-16</inkml:trace>
  <inkml:trace contextRef="#ctx0" brushRef="#br0" timeOffset="163489.6678">13448 5003 78 0,'-7'0'162'16,"2"1"-3"-16,0 1 2 0,0-2-5 0,0 1-8 15,0 0 6-15,5-1-11 0,-8 3-4 0,5-2-4 16,0 0-12-16,3-1-9 0,-7 2-7 0,3-1-8 0,1 0-7 15,3-1-9-15,-6 2-7 0,3-1-8 16,-1 3-2-16,1-4-5 0,0 3-6 0,-1 0-7 16,1-1-1-16,-2 1-7 0,3 0-2 0,-2 0-5 0,1-1-5 15,-1 1 0-15,1 0-1 0,-1-1-1 0,1 0-3 16,-1 0 4-16,1 1-1 0,3-3 1 0,-4 4-4 16,1-4-4-16,3 0 5 0,-3 2-2 0,3-2-3 15,0 0 1-15,-4 3 1 16,4-3-2-16,0 0 0 0,0 3 3 0,0-3 5 0,0 0 1 15,-2 2-4-15,2-2 3 0,0 0 1 0,0 0 5 16,0 0 2-16,0 3 4 0,0-3-3 0,0 0 0 16,0 0 1-16,0 0 2 0,0 0-4 0,0 0-6 15,-1 3 10-15,1-3-11 0,0 0-2 0,0 0-2 16,0 0-5-16,0 0 4 0,3 3-3 0,-3-3 1 16,0 0 3-16,5 2-3 0,-5-2-2 0,6 1 1 15,-2-1-1-15,2 0 2 0,-2 0-2 0,2 2 0 16,0-2-6-16,2 1 0 0,-2 1 3 0,2-1 1 0,0 0-8 15,0 0 5-15,-1 0-2 0,2-2-1 0,-3 2 17 16,3-1-16-16,0 0 10 0,0 0 2 0,0 0-9 16,2 0 6-16,0-1-3 0,-1-1 3 0,2 0-2 15,1 0-6-15,-3 0 6 0,4 0-7 0,-4 0-7 0,3-1 5 16,-3 1-1-16,1-1-2 0,-2 1-6 0,1-2 6 16,0 2-3-16,-1 0 3 0,-1 1 2 0,-1-2-3 15,0 0-3-15,0 2 5 0,0 0-1 0,2-1-2 16,-2 0-4-16,0-1 5 0,-1 1-6 0,-1 0 3 15,2 1-1-15,-1-1 0 16,1 0 1-16,-3 2 3 0,2-4-9 0,1 2 11 16,-2 1-5-16,4-2 5 0,-4 1-5 0,0 1-2 15,0-2 1-15,0 3-2 0,0-1 6 0,1-1-1 16,-2 0-4-16,3 1 7 0,-3-1-5 0,1 0-1 0,0 1 2 16,-2-1-2-16,0 1-7 0,-3 1 11 0,4-3 0 15,-1 2 4-15,-3 1 5 0,4-1 2 0,-4 1 5 16,0 0 2-16,0 0-3 0,4-2-4 0,-4 2 11 15,0 0-6-15,0 0 8 0,0 0-4 0,0 0-3 16,3-1 0-16,-3 1 2 0,0 0 3 0,0 0-9 16,0 0-5-16,3-2 4 0,-3 2-3 0,0 0-3 15,0 0-5-15,0 0 17 0,0 0-9 0,0 0-9 16,0 0 2-16,0 0 1 0,0 0-6 0,0 0-6 16,0 0-12-16,0 0-11 0,0 0-20 0,0 0-22 0,0-4-47 15,0 4-32-15,0 0-30 0,0 0-37 0,-7-2-43 16,4 1-50-16,3 1-264 0,-7-3-620 0,0 2 275 15</inkml:trace>
  <inkml:trace contextRef="#ctx0" brushRef="#br0" timeOffset="185255.0956">13293 4275 55 0,'0'0'113'15,"0"0"-12"-15,-7-2-5 0,5 0 3 0,2 2-11 16,-4-2-2-16,4 2-5 0,0 0-25 0,-4-1 8 16,4 1-5-16,0 0-1 0,-5-2-12 0,5 2 6 15,0 0-7-15,-5-1-4 0,5 1 6 0,-4-1 7 16,4 1-3-16,-5 0 6 0,5 0-2 0,0 0-2 15,0 0 2-15,0 0-4 0,-6 0 1 0,6 0 0 0,0 0 3 16,0 0 11-16,-4-2 4 0,4 2-2 0,0 0-1 16,0 0-3-16,0 0 0 0,-7 0-1 0,7 0-2 15,0 0 0-15,0 0-3 0,0 0-4 0,-5 0-3 16,5 0-1-16,0 0 0 0,0 0-4 0,-5-1 4 16,5 1 1-16,0 0-2 15,-6-2 6-15,6 2-6 0,-3-2 1 0,3 2 5 16,-4-1 9-16,4 1-3 0,0 0 3 0,-4-1 4 15,4 1-7-15,0 0 1 0,0 0-1 0,0 0-7 16,0 0 3-16,-4-2-5 0,4 2-1 0,0 0 0 0,0 0-5 16,0 0-4-16,0 0 1 0,0 0-3 0,0 0-1 15,0 0-6-15,0 0 0 0,0 0-6 0,0 0-1 16,0 0-4-16,0 0-2 0,0 0-8 0,0 0 1 16,0 0-1-16,0 0-2 0,0 0 0 0,0 0 1 15,0 0-5-15,0 0-2 0,0 0 3 0,0 0-2 0,0 0-2 16,0 0 9-16,0 0-11 0,0 0-2 0,0 0 10 15,0 0-2-15,15 3 8 0,-12-2-13 0,-3-1 1 16,8-2-3-16,-4 2 3 0,-4 0-1 0,7 0-7 16,-3 0 2-16,0-2 6 0,-4 2 0 0,9 0-2 15,-3 0 1-15,1 0 2 0,1 0 3 16,-2-1-9-16,3 0 3 0,-4 0-2 0,4 0-2 16,-1-1 2-16,-1 2-1 0,2 0 2 0,-2-1 2 15,3 0 0-15,-2 1-4 0,0-1 5 0,-3 0-5 16,4-2 4-16,0 3 5 0,-1-2-3 0,-2 0-4 15,1 1 4-15,1 0-3 0,1 0 3 0,-2-1-3 16,3 0-1-16,-3 1 10 0,0 0-16 0,0 0-2 16,2-1 4-16,-4 2 5 0,2-1-3 0,-1 1-3 15,0-1 3-15,-2 1 3 0,2-2-2 0,-6 2-1 16,8 0 1-16,-1 0 1 0,-1-1 12 0,-2 1-9 0,3 0-8 16,-1-1-1-16,1-1 6 0,-2 2-1 0,4 0-3 15,-4 0 0-15,2 0 4 0,1 0 2 0,1-1-3 16,1 1 3-16,-1-2-6 0,0 2-3 0,0 0 3 15,1-2 0-15,0 1 4 0,0 0-4 0,1 1 5 16,-1 0-2-16,-1-2-1 0,1 2 7 0,4-1-5 16,-1 1-1-16,1-2 11 0,0 2-13 0,-1-2 4 15,1 0-2-15,0 1 0 0,-4 1 0 0,4-1 4 16,-1 1 1-16,-2 0-3 16,3-3 4-16,-4 4 6 0,4-3-18 0,-1 2 4 0,-4 0 3 15,1 0-5-15,0-1 2 0,3 1 1 0,-3 0 0 16,2 0-2-16,-2-2 2 0,-1 2-2 0,-1 0 3 15,2-1 2-15,0 1 1 0,-2 0-2 0,1 0 2 16,1-1-3-16,-2 1 2 0,2-1 1 0,-2 1 1 16,1-1-2-16,-2 0-2 0,0 1-1 0,1 0 8 15,1 0-9-15,-2 0 3 0,0 0 0 0,1-1 3 0,1 1-7 16,-2 0 3-16,0-1 4 0,0 1-7 0,0 0 7 16,0 0-3-16,2 0 0 0,-1 0 6 0,-1 0 3 15,0-2-11-15,3 2-3 0,-3 0-2 0,3 0 6 16,-2 0 3-16,1-1-4 0,-1 1 2 0,2 0 6 15,1 1-8-15,1-3 8 0,0 2-2 0,-2-1-6 16,4 2-1-16,-4-2 0 0,3 1 6 0,-2 0-1 16,2-1-2-16,-5 1 0 0,3 1 0 0,-1-2-2 15,3 1 2-15,0 0 7 0,-1 0-11 0,-2 0 2 16,0-1-3-16,-2 1 6 0,2 0-4 16,0 1 1-16,-1-1 3 0,0-1-1 0,1 2-2 15,0 0 2-15,1-1 3 0,2-1-4 0,0 1 1 16,1 0 1-16,1 0-2 0,-1 0 2 0,0 1-3 15,3-2 4-15,-3 1-1 0,3-1 4 0,-2 1-6 16,0 0-1-16,1-2 3 0,-1 2-2 0,1-1 2 0,0-1-5 16,-2 2 4-16,2-1 1 0,-1-1-2 0,7 1 4 15,-7 1 2-15,6-2-5 0,0 1-1 0,-5 0-3 16,0 1 4-16,4-2 3 0,1 2-6 0,-4-2 5 16,-1 0-2-16,5 1 3 0,-5 1 1 0,5-2-5 15,-1 2 2-15,1-2 3 0,-5 2 1 0,8-2-4 16,-8 1-6-16,5 0 5 0,-5 0 0 0,5-1-3 15,-1 0 7-15,-5 1 0 0,1 0-6 0,6 0 4 16,-8 0-2-16,8 0-5 0,-6 0-1 0,0 0 12 16,4 1-6-16,-5-1 3 0,0 2-4 0,1-2-1 0,0 0 5 15,5 0 2-15,-5 0-5 0,6-1-1 0,-6 2 2 16,-1-1 0-16,5-1-2 0,-4 1 2 0,1 0 1 16,-1-1-7-16,-1 0 4 0,0 2 1 0,2 0 0 15,-3-1 4-15,2 0-2 16,-2 0-2-16,1-1-1 0,-1 0 3 0,0 0-6 15,2-1 4-15,-2 3 6 0,0 0-9 0,-1 0-3 16,1-2 8-16,1 0 0 0,1 0 3 0,-4 0-4 16,4 1-1-16,-2-1-1 0,1 0-8 0,1 0 7 15,-2 1-1-15,3 0 8 0,0 1-3 0,-3-3-1 16,0 3 3-16,4-3-4 0,-4 2-2 0,2-1 3 0,-1 2 2 16,1-2-3-16,-2 1 0 0,-1 0 0 0,2-1 4 15,-1-1-5-15,0 3 4 0,3-2 5 0,-3 2-10 16,3-4 1-16,-1 3-3 0,1 1 3 0,-2-3-1 15,-1 1 2-15,3-1-2 0,4 2 6 0,0-2-5 16,-5 0-1-16,-1 0 2 0,1 2-2 0,-1 1 1 0,1 0 0 16,-1-3-1-16,2 1-1 0,-3 1 0 0,3 0 3 15,-1-1 0-15,-1 2 3 0,2-1 1 0,-1 1-2 16,0-2 8-16,1 2-14 0,4-3-3 16,-7 1 6-16,3 0 3 0,4 0 0 0,-5 2-1 0,-2-1-4 15,0-1 6-15,4 1-2 0,-2-1 0 0,0 2 3 16,0-3-7-16,1 2 13 0,-3 0-14 0,3-1 0 15,4 0 7-15,0 1-5 16,-6 0 4-16,0 1-6 0,0-2 5 0,-1 2 1 16,3-2-1-16,-3 0 1 0,2 1-4 0,-1 1 3 0,1 0 1 15,0-2 1-15,5 1-6 0,-7 0-3 0,2 1 9 16,4-2-4-16,-3 2 5 0,-2-1-4 0,1-1 2 16,5 2-3-16,1 0 1 0,-6-1-2 0,5 1 3 15,-5 0-1-15,5-3 11 0,-4 3-11 0,4 0 6 0,-5-1-10 16,-1 0 4-16,7 0-1 0,-2 1 3 0,1 0 0 15,-1 0-6-15,-3 1 3 0,4 0 3 0,0-1-4 16,-1 0 5-16,3-1-9 0,-3 2 7 0,1 0-4 16,-5-2 3-16,6 2 0 0,0-1-1 15,-2-1 2-15,-5 1 0 0,8 0-2 0,-6-1-2 0,2 0 8 16,2 2-5-16,0-2 6 0,-5-2-13 0,7 3 2 16,-2-1 3-16,0 1 5 0,-6 0 5 0,1 0-9 15,5 0 6-15,-1 0-6 0,2 1 0 0,-1-2 2 16,-4-1-4-16,3 4 7 0,-3-2-4 0,4-2-3 15,-6 2 2-15,7-1 2 16,-7 1 1-16,6 0 0 0,-5 0-7 0,6 0 5 16,-6 0-1-16,1 0 3 0,4-2 0 0,0 0-1 0,0 0 2 15,0-1-4-15,-4 4-1 0,4 0 7 0,-4 0-8 16,4-1 1-16,-1 0-2 0,-3 0 10 0,-2 1 3 16,8-2-10-16,-8 2 2 0,2-1-2 0,4 1-1 0,-4 0 3 15,6-1-3-15,-8 0 2 0,9 0-1 0,-3-1 5 16,-5-1-5-16,4-2-3 0,2 2 4 0,-1 1 3 15,0-1-1-15,-5 2 1 0,4-2-6 0,1 2-2 16,1-4 5-16,2 3 2 0,-3 1-4 0,0 0 5 16,1-2-6-16,-1 2 6 0,1-2 1 0,-1 1-6 15,3 0 5-15,-3 0-8 0,0 1 0 0,2-2 9 16,-6-1-9-16,4 2 5 0,2-1 2 0,-2 2-1 16,1 0 3-16,1-1-4 0,-2-2-4 0,0 2 19 15,1-1-18-15,-1 2 1 0,3-2 0 0,0 2 2 0,-1-2 0 16,-2 2 3-16,2-1-6 15,-1 3 3-15,1-4 2 0,0 0-2 0,1 0-5 16,-1 0 7-16,1-1 1 0,0 2-12 16,0 0 11-16,-2-1-1 0,0-1-3 0,0 2 3 0,2 0 3 15,-3-1-3-15,3 2 2 0,-1-2 5 0,-2 1-7 16,1 1-4-16,-2 0-3 0,2-1 7 0,3 1-5 16,-4-2 2-16,1 2 8 0,1-1-8 0,-2-1 6 15,3 1-4-15,-3 0 4 0,1-1-3 0,2 4 8 16,0-4-3-16,0 2-8 0,-1 0 1 0,-1-2 1 0,2 2 3 15,-3-3-1-15,3 2-4 0,0 0 7 0,0-2-10 16,-1 2-1-16,1 1 5 0,-2-2 8 0,-1 2-7 16,6-1-4-16,-6-2 3 0,0 3 1 0,2 0 0 15,-2-1-1-15,3 0-3 0,-6 0 4 0,5-1 4 16,-2 3-1-16,4-2 0 0,-2-1 1 0,-1 2-4 16,1 0 3-16,-2-2 10 0,0 2-7 0,2-1-6 15,-1-1-11-15,1 2 7 0,-1-2-5 0,-1 2 9 16,1 0 2-16,1 0-2 0,0-2 1 0,-3 1 1 15,2 0 3-15,-1 0-5 0,3 1-1 0,-3-3-2 0,0 2 3 16,3 1-1-16,-2 0 0 16,0-2 0-16,-1 1 0 0,0 0-3 0,1 1-1 15,0-3 4-15,0 2 5 0,1-2-2 0,-2 3-2 16,0-1 0-16,0-2 1 0,1 3 10 0,1-1-9 16,-3 1-2-16,3 0 0 0,-2-2-1 0,-4 2-1 0,4 0 5 15,0 0-9-15,-5-1 10 0,5 1-5 0,2-2 0 16,-3 1 5-16,4-1-9 0,-2 2 2 0,-1 0 2 15,2-1-2-15,-4 1 0 0,3-2 5 0,-1 1 5 16,3 1-7-16,-1-1-3 0,-2-1 0 0,-1 2 2 16,0 0 4-16,-3-2-4 0,5 3 0 0,0-2 3 15,-2-3-2-15,2 3 6 0,-2 1 5 0,2-2-17 16,-1 1 2-16,1 0 3 0,-1 0 2 0,0 0 0 0,-1 0 1 16,3 1 1-16,-1 0 4 0,1-2-8 0,1 0-3 15,-2 1 4-15,2-1 3 0,3 2 3 0,-3-2 8 16,0 0-11-16,1 1-4 15,-1-1 3-15,3 1-1 0,-5 0-3 0,5 0 7 16,-3 0-3-16,0-2-2 0,1 0 0 0,1 2 1 16,-1 0-4-16,2 0 5 0,-3-1 0 0,0 0 1 15,1 0-4-15,0 2 3 0,-1-1-1 0,0-1 4 16,2 1-8-16,-1 0 6 0,-1 1-3 0,3-2-4 0,-3 2 10 16,2-1-11-16,-2 1-23 0,0-1 1 0,0-3 6 15,-3 2 0-15,3 1 3 0,-3 1 2 0,2-2-8 16,-8 2 11-16,-1-2 1 0,1 2 4 0,0-1 2 15,-5-2-5-15,3 3 2 0,-4 0-2 0,1 0 3 0,-1 0 5 16,1-1-2-16,0 1-1 0,-1 0 0 16,-2-1 3-16,4 0-1 0,-4-1-4 0,2 1 4 15,-1 0 9-15,0 1-4 0,1 0-3 0,0-1 3 16,-1 0-4-16,4-1-5 0,-2 0 6 0,1 1-4 16,1 1 5-16,3 0 1 0,-5-2 0 0,4 0 0 15,-1 2-3-15,1-1 2 0,1 0 2 0,0-1-6 0,0 1 1 16,0 1 0-16,-1 0 1 0,0-2-3 0,0 2-1 15,1-1-3-15,-1 0 5 0,0-1 1 0,-1 2-3 16,3-1-1-16,-1-1 1 16,-2-1 1-16,1 3 0 0,-2 0-1 0,1-3 0 15,0 3-3-15,0-1-7 0,0-2 2 0,-3 3 1 16,0-2 0-16,3-1 0 0,-2 2-1 0,2 0-2 0,-2 0 2 16,2-1 9-16,0 0-6 0,-2 1-2 0,-1-1 4 15,-1 0-2-15,1 1 4 0,0 0 0 0,0-1-2 16,0 0 5-16,-2 0-1 0,2 1 1 0,-3-1-1 15,2 2 3-15,-1-2 0 0,-3 2-1 0,0-1 0 16,2 1 1-16,-3 0-1 0,-4 0-3 0,8-1 5 16,-5-1 0-16,-3 2-5 0,5 0 3 0,-5 0 5 0,3-2-6 15,-3 2 5-15,0 0-4 0,0 0 4 16,0 0-7-16,0 0 3 0,0 0 1 0,0 0-2 0,0 0 6 16,7 1-4-16,-7-1 3 0,0 0-5 15,0 0-11-15,0 0-14 0,0 0-27 0,3-2-31 0,-3 2-33 16,0 0-62-16,0 0-71 0,-9-4-231 0,6 2-526 15,-1-2 232-15</inkml:trace>
  <inkml:trace contextRef="#ctx0" brushRef="#br0" timeOffset="188531.0686">13327 5055 20 0,'-3'-2'117'0,"-3"0"2"0,4 0-18 16,-1 1-2-16,0-1-8 0,0-1 1 0,3 3 3 15,-4-3-2-15,2 1 2 0,0 1-4 0,2 1-1 16,-3-4-5-16,3 4-6 0,0 0-1 0,-3-2-7 0,3 2-2 15,0 0 3-15,0 0-6 0,-4-1-4 0,4 1-5 16,0 0 5-16,0 0-7 0,0 0 1 0,0 0-6 16,0 0-1-16,0 0-7 0,0 0-1 0,0 0 0 15,-5-1-2-15,5 1-3 0,0 0-3 0,0 0-3 0,0 0-1 16,0 0-3-16,0 0-2 0,0 0-3 16,0 0 2-16,0 0-2 0,0 0-1 0,0 0 0 0,0 0 2 15,0 0-1-15,19 1-4 0,-15-1 2 16,2-1 0-16,-2 1-2 0,3 0 1 0,0-1-7 0,-1 1 1 15,3-2 1-15,-4 2 4 0,2 1 0 0,2-1-2 16,-2-1-1-16,1 1 1 0,1-1-4 16,0 0 1-16,-1 1-2 0,3 0-2 0,-3 0 4 15,0-2-4-15,1 2 2 0,-1 0-4 0,1 0 2 0,-1 0-2 16,1 0 0-16,-1 2-4 0,-1-2 4 0,0 0-2 16,-1 0-2-16,4 0 4 0,-3 2-6 0,3 0 4 15,-3-2 2-15,-2 1-5 0,5 0 3 0,-1-2 7 16,1 1 6-16,1 0-4 0,4 0 2 0,-1 1-5 15,0-1 3-15,2 0-3 0,-2 1-1 0,0-2 0 16,2 0-2-16,-1 1 5 0,1-1-7 16,-2-1 3-16,3 2-2 0,-3 0-2 0,1-1-2 15,-1 2-1-15,0-2 6 0,-1 0 5 16,-2 1-11-16,-1 0 3 0,0 0-3 0,1 0-1 0,-2-2 0 16,1 2 2-16,-2-1 1 0,0 2-2 0,1-1 1 15,2-1 2-15,-2 1-6 0,-1 1 7 0,2 1-7 16,0-2-1-16,-3 0 3 0,4 0 7 0,-1 1-8 15,0-1 2-15,-3 1-1 0,4 1-1 0,-2-3 2 0,0 0-2 16,0 1 1-16,1 0-1 0,-2 0 6 0,2 0-7 16,-2 0 3-16,1-2 1 0,1 2 2 0,-2 0-4 15,2 0 0-15,0 0 0 0,0 0 1 0,4 0 1 16,-3 0-2-16,2-2-1 0,1 4 1 0,0-2 2 16,0-2-2-16,0 0-1 0,0 2 1 0,2-1-1 15,-1 1 2-15,2-2 2 0,-3 0-2 0,3 2-1 16,6-3-2-16,-8 1 1 0,1-1 5 0,5 0-3 15,-4 2-2-15,-2 1 1 0,2-3 0 0,0 2-2 16,-2 1 1-16,-2 0 1 0,4 0-1 0,-3-2 1 0,0 2 4 16,0 0-7-16,0 0 4 0,0 0 1 0,-2 0-3 15,3 0 1-15,-3 0-1 0,0 0 0 0,1 0 2 16,-2 0 1-16,0 0-1 16,-1 0 2-16,4 0 0 0,-1 0-2 0,0 0 0 15,-1 0 0-15,2-1-2 0,-3 0 3 0,2-1 4 16,0 0-6-16,1 2 2 0,-1-1-1 0,2-2-1 15,-1 2-2-15,0-1 4 0,-1 2-2 0,0 0-2 16,1 0-1-16,-1-1 2 0,0 1 0 0,0-2 2 16,-1 1-3-16,0 1 8 0,-2 0-7 0,0 0 2 0,3 0 0 15,-2 0 1-15,0-1-6 0,-1 1 1 0,0 0 3 16,0-1-1-16,4 0 1 0,-4 1 1 0,0-2-1 16,0 1 0-16,3 0 3 0,0-1-3 0,-2 1-2 15,-1 0 1-15,-1 0 1 0,5 0 1 0,-1 1-2 16,-3-1 4-16,1-1-4 0,3 0 2 0,-4 2-1 15,-1-1 3-15,2 1-2 0,-1 0-1 0,1 0-2 16,-1-2 2-16,0 1 2 0,4-1-3 0,1 1 1 16,-1-2 1-16,1 1 0 0,-1 1-1 0,0 1 6 0,0-1-8 15,0-1 1-15,1 1-2 0,1 0 4 0,0 0-2 16,5-2 1-16,-4 2 16 16,6-1-1-16,-2 2-2 0,-1-2 0 0,1 0-2 15,1-1 0-15,-1 3 0 0,0-2-2 0,2 2-1 16,-3-3 0-16,1 2 0 0,0 0-1 0,1 0 0 0,1 0 0 15,-2-3-4-15,3 3 0 0,0 0 2 0,0-1-3 16,-2 2 2-16,1-1 1 0,1 1 1 0,-2-1 0 16,2 0 0-16,2 1 2 0,-4-2-5 0,2 1 0 15,0 0 5-15,1 1-4 0,2-1 1 0,-3-1 1 16,0 0 1-16,1 1-4 0,-1 0 0 0,0 1 0 16,3-2 0-16,-6 0-3 0,6 1 4 0,-3 1-3 15,-2-1-3-15,2 0 4 0,0 0 1 0,-3 1-1 16,3-1-3-16,-4 1 2 0,5 0-3 0,-1-3 6 15,0 3-2-15,0 0 0 0,0 0-1 0,0-3-1 0,1 3 1 16,-2-1 0-16,-1 0 0 0,2 0-1 0,0-2 2 16,0 2 0-16,4-1-1 0,-3 2 4 0,1 0-6 15,-1-1 6-15,2-1-3 0,-2 1 1 0,2 0 0 16,-2-3 0-16,-1 4 0 16,-1-1 4-16,1 0-2 0,1 0 0 0,-4-1 3 0,4 0-3 15,-2 1-2-15,2 0 3 0,-2-1-3 0,1 0 4 16,0 1-3-16,0-1 2 0,0 2 1 0,2-4 0 15,1 2-4-15,0 1 3 0,0-2-3 0,-2 2 0 16,2-1-2-16,0 1 1 0,2-2 2 0,-2 0-5 0,0 0 2 16,0 1 2-16,1 0-2 0,-3 0-2 0,2 1 5 15,-1-3-2-15,0 4 0 0,-1-2 0 0,1 0-1 16,1 1 1-16,-3-1 5 0,1 0-6 0,0-1 1 16,2-1 2-16,-3 2-2 0,4 0 0 0,-3-1 0 15,-1 1 0-15,2-1 1 0,-1 1-4 0,-1 0 3 16,0-1-2-16,3 0 3 0,-2 0 0 0,0 0 0 15,2 0-1-15,-1 2 2 0,-1-2-4 0,3 1 1 16,-3-2-1-16,2-1 1 0,-3 3 1 0,0-1-1 16,3 0 1-16,-2 1-2 0,2-1 1 0,-2 1 3 0,-1-1 0 15,3 1-6-15,-2 0 4 16,-1-2-1-16,0 4 2 0,3-4-1 0,-2 1-2 16,1 1 3-16,0 0 0 0,-2 0-2 0,3-1 1 15,-1 2 3-15,-1-1-2 0,0 1 3 0,0-2-1 0,1 0 2 16,-1 0-5-16,1 1 4 0,0 0-1 0,0-3-1 15,0 5 1-15,1-4 0 0,0 2 0 0,-1 1 0 16,-1-2 3-16,2 1 0 0,-1 0 6 0,-2-1-6 16,1 0-3-16,0-1-1 0,-2 3 4 0,2 1-2 15,0-3 7-15,1 2-5 0,-2-1-2 0,0 0 3 16,2 2-4-16,-2-1 1 0,2 1-5 0,-2-2 6 16,1 0-6-16,-2 2 1 0,3-2 2 0,-1 1 0 15,-1 1-3-15,0-2 2 0,1 1-1 0,-4-1 2 16,3 2 4-16,0-1 0 0,3 1 1 0,-3-3-2 0,1 2-3 15,0 0 7-15,-1 0-3 0,2 1-4 0,-1-1-1 16,2 1 1-16,-3 0 0 0,2 0 2 0,1-2-1 16,0 2 8-16,4-1-10 0,-4 1 1 0,1-2 2 15,0 2-5-15,3-3 0 0,-4 2 2 0,2-1-3 16,0 1 5-16,0-1-5 16,1 1 3-16,-1 0 6 0,1-1-9 0,-2-1 0 15,0 2-4-15,2-1 8 0,-2 0-1 0,0 1-1 16,2-1 0-16,-1 0 2 0,1 2-1 0,-3-3-3 0,-1 1 2 15,5 2-4-15,-1-2 0 0,-3 2 5 0,2-2-4 0,0 2 7 16,-3-2-8-16,5 0 1 0,-6 1 5 0,5-2-3 16,-1 3-2-16,1 0 0 0,0-2 5 0,-1 1-3 15,0-1-1-15,11 0 3 16,-12 2 6-16,-1 0-11 0,4 0 2 0,-2-1 0 16,-1-3 0-16,2 2 2 0,8 1-6 0,-8 2 5 0,8-2-5 15,-9 0 12-15,1-1-9 0,1 2-2 0,7 0 0 16,-10-2 0-16,2 3 4 0,-2-1-5 0,10 0 6 15,-8 0-1-15,-3-3-1 0,1 2 0 0,3-2 0 16,-2 3-4-16,9-2 3 0,-9 2-1 0,-1-1 2 16,10 0-2-16,-9 0 2 0,1 1 7 0,1-1-2 15,-2-2-12-15,9 2 8 0,-8 2-3 0,-2-2 2 16,2-1 0-16,8 2-1 0,-10 0-1 0,0 0 2 16,0-2 1-16,12 1-4 0,-14-1 7 0,4 1-4 15,0 0-2-15,9 1 2 0,-11-2-1 0,10 1 2 16,-10 1 7-16,2 0-8 0,7 0 1 0,-9-2-6 15,1 1 6-15,1 1-1 0,-2-3 3 0,0 3-5 16,0-2 1-16,3 2 2 0,-5 0-3 0,0-1 1 16,-1-1 1-16,-2 2-1 0,4-1 2 0,-2 1-1 0,0 0 6 15,-2-1-7-15,1-1 3 0,1 2-2 0,-1-2-4 16,0 0 2-16,-1 0-2 0,-2 1 4 0,-4 1 0 16,-1 0-2-16,0-2 2 0,0 2 0 0,2-1-1 15,-4 1 1-15,0 0-5 0,0-1 4 0,-1 1-2 16,1-1 4-16,-4 1-2 0,3-2 0 0,1 2-1 15,-1-2 3-15,-1 1 4 0,1-1-9 0,0 2 1 16,-3 0 4-16,4-3-2 16,-4 3-2-16,2 0 2 0,-1-1 0 0,3 1 2 15,-4-2 1-15,4 2-4 0,-1 2-1 0,-3-4 5 16,4 2 0-16,-1-1 4 0,0 1-6 0,-3 0-4 0,3-1 4 16,-2-1-3-16,-2 2-3 0,-1 0-3 0,2 0 4 15,-1 0-3-15,1-1-1 0,-1 2 4 0,0-1-3 16,0 0-2-16,0 2 2 0,2-2-4 0,-2 0 4 15,-1 0 0-15,0 1-2 0,1-1 1 0,2 0 0 0,-5 0-19 16,1-1 2-16,0 2-1 0,-3-2 6 0,2 2 12 16,-2-2-12-16,-4 1 6 0,7 1 2 0,-7-1 2 15,7 0-2-15,-5 0 1 0,-2 0 2 0,0 0 1 16,8 0 3-16,-8 0 0 0,4-1-1 0,-4 1 0 0,0 0 3 16,6 1-1-16,-6-1-1 0,0 0 6 0,6-3 2 15,-6 3-3-15,0 0-1 16,4 0-3-16,-4 0-4 0,0 0-1 0,4-2-20 15,-4 2-7-15,2-2-7 0,-2 2-13 0,0 0-20 16,0 0-31-16,1-3-40 0,-1 3-51 0,1-3-59 16,-1 3-160-16,-5-5-454 0,1 2 201 0</inkml:trace>
  <inkml:trace contextRef="#ctx0" brushRef="#br0" timeOffset="191960.308">13287 5790 5 0,'0'0'42'0,"0"0"-11"0,0 0-13 0,2-2-2 0,-2 2-7 0,0 0 2 16,0-4 0-16,0 4-9 0,0 0-4 0,0-3 5 15,0 3 8-15,0 0-2 0,0 0 9 0,0-4 0 16,0 4 0-16,0 0 7 16,0 0 14-16,1-2-8 0,-1 2 5 0,1-4 11 15,-1 4-1-15,0 0 8 0,0 0-3 0,0 0 8 16,0 0-3-16,0 0 5 0,0 0-1 0,0 0-3 15,0 0 0-15,0 0 4 0,0 0-2 0,0 0 1 0,-4-3 7 16,4 3 2-16,0 0 2 0,0 0-3 0,0 0 0 16,0 0 0-16,0 0 0 0,0 0-5 0,0 0 3 15,0 0-6-15,0 0-3 0,0 0-5 0,0 0 7 16,0 0-3-16,0 0 2 0,0 0-5 0,0 0-3 16,0 0 0-16,0 0-4 0,0 0-2 0,0 0-5 15,0 0 1-15,0 0-2 0,0 0-6 0,0 0-2 0,0 0 1 16,0 0-3-16,0 0 1 0,2-1-4 0,-2 1-4 15,0 0-2-15,0 0 0 0,0 0-6 0,0 0 3 16,0 0-2-16,0 0-3 0,0 0 1 0,5-2-3 16,-5 2 0-16,0 0 0 0,3-2 0 0,-3 2 3 15,6-2-4-15,-6 2 0 16,3-1 1-16,-3 1-1 0,4-2 1 0,-4 2 0 16,6-1-4-16,-6 1 0 0,4-2 1 0,-1 1 1 15,-3 1-4-15,0 0-5 0,7 0 5 0,-7 0 1 0,4-1 0 16,-4 1 0-16,6 0-2 0,-6 0 0 0,4-1 2 15,-4 1-2-15,4-1 0 0,-4 1-1 0,0 0-3 16,7 1 2-16,-7-1 0 0,5-1 0 0,-5 1 3 16,0 0-2-16,5 0-1 0,-5 0 2 0,5 1-2 0,-5-1-1 15,5 0 2-15,-5 0-1 0,5 1 1 0,-5-1-1 16,8-1-1-16,-8 1 4 0,7 0-1 0,-3-1 1 16,1 0-4-16,-5 1 3 0,10 0 0 0,-4 0 0 15,0-1-3-15,-1 0 2 0,0 2 1 0,3 0-3 16,-1-2 2-16,-3 2-3 0,3-2 5 0,0 1-3 15,2-1 2-15,-1 0-3 0,2 1 0 0,-3 0 1 16,3-1 3-16,1 1 0 0,-1-1-4 0,0-1 6 16,0 2-6-16,4-2 4 0,-1 1-2 0,2-1 1 15,-1 1-3-15,0-1 2 0,0 0-2 0,0-1 3 0,1 2-1 16,-3 0-1-16,2-1 0 16,-4 2 0-16,4-2-2 0,-1 2 1 0,-3 0 2 15,2 0-1-15,-2 0-1 0,3 0 4 0,4-2 2 16,-7 2-7-16,4-1 4 0,0 1-1 0,0 0 2 15,3 0-3-15,-3-2 4 0,3 0-8 0,-3 1 6 16,4 0-4-16,-4-1 2 0,3-1 1 0,3-1-1 16,-3 4 0-16,-3 0 1 0,3-1-2 0,0 1 1 15,-3 0 1-15,0-3 0 0,0 1 2 0,0 2-1 16,0 0-2-16,0 1 1 0,-1-1-3 0,1-1 1 0,0 2 3 16,-4-1-2-16,1 0-2 0,-1-1 3 0,-3 1-3 15,2 0 2-15,-4 0 1 0,5 0-1 0,-3 0 4 16,2-1-4-16,-4 2 2 0,2-2-2 0,2 1-1 15,-1 0 1-15,1-2-1 0,0 2 2 0,1 0-1 0,0 0-2 16,1-1 1-16,-2 1 3 16,1-2-4-16,0 0 2 0,-1 2 1 0,1 0 1 15,2 0-2-15,-3-2 1 0,1 2 1 0,4 0-1 16,-4 0 1-16,4-2-3 0,-2 2 2 0,0-1 1 16,2 0 0-16,0-1-2 0,3 1 4 0,4-1 1 0,-1 0-2 15,1 0-4-15,0 0 4 0,1-1 2 16,1 1-3-16,-1 0 3 0,-6 2-4 0,8-1-2 15,-1-1 2-15,3 0-1 0,0 0 2 0,-2 0-1 16,1 1 1-16,1 1-2 0,0 0 3 0,-1 0-5 0,2-3 3 16,0 3 1-16,-1 0-1 0,1-1 2 0,-1 1-4 15,0 0 3-15,0 0 1 0,1 0-4 0,-2 0 1 16,2 0 0-16,0 0 0 0,-1 0 1 0,1 0 1 16,0-2-1-16,-3 2 1 0,4 0 0 0,-2-2-4 0,0-1 2 15,0 3-1-15,2-1 2 16,-3 0-1-16,-1-3 0 0,3 4 1 0,-1 0 1 0,-1-1-4 0,-2 0 1 15,3 0 1-15,-1-2 0 0,-1 4 1 16,-1-3 1-16,-2 2-2 0,1 0-1 0,1 0-1 0,-1-1 3 16,2 1 1-16,-4 0-5 0,3 2 3 0,0-4 0 15,-1 1 1-15,2-1 4 0,-1 2-5 0,0-1-1 16,1 1 1-16,-2-2 1 0,2 2 1 0,-1 0-3 16,1-2-1-16,0 0 2 15,1 0 1-15,-1 0 1 0,0 1-2 0,1 0 0 16,2 0 1-16,-3-1 1 0,3 1-5 0,-3 0 2 0,0 1 1 15,1 0-1-15,-2-3 5 0,2 2 0 0,0 0-2 16,-1 1-4-16,-1-4 2 0,2 4-1 0,2-3 2 16,-2 3 3-16,1-2-2 0,0 1-4 0,1 0 2 15,0-1 1-15,0-1-1 0,2 1 2 0,0-1 1 16,-2 1 0-16,3 1 2 0,8-2 0 0,-10 1 0 16,0-2 3-16,2 2-3 0,-2-1 2 0,0 1 0 15,-1 0-3-15,1-1 2 0,1 2 1 0,-2-4 0 16,2 3-1-16,-1 0 0 0,1 1-3 0,-1-3 2 0,2 2 3 15,-2 0-4-15,2-2 3 0,8 1-4 0,-11-1 0 16,2 1-2-16,1 1 2 0,9-4 0 0,-11 5-2 16,1-2-1-16,0 0 3 0,1 1-3 0,-2-2 5 15,3 1-6-15,-2 1 3 0,1 0 1 0,-2 1-1 16,10-3 1-16,-9 2 0 0,0 0 0 0,-1 1 1 16,-1-2-1-16,4 2 2 0,-4-1-2 0,1-2-1 15,-1 3 4-15,4 0-6 0,-2-2 3 0,-1 1 2 16,2 2-3-16,-2-5 2 15,2 4-2-15,-2-1-2 0,0-1-1 0,0 3 7 0,-1-2-6 16,3 0 0-16,-4 1 0 0,0 1 2 0,-2-4 1 16,1 4 0-16,0-4 1 0,-1 4-1 0,2-1-3 15,-1-2 6-15,0 2 0 0,-1-1-1 0,-1-1-4 16,1 1 7-16,0 0-6 0,0 0 9 0,0-1-11 0,0 1 1 16,-1 0 5-16,4-1-3 0,-4-3 2 0,2 4-7 15,-1 0 4-15,1 0 0 0,2-2-2 0,-2 1 3 16,2 1-1-16,-4 1-1 0,1-1 2 0,0-2 0 15,-1 2 0-15,1 1 3 0,-1 0 0 0,1-1-2 0,0 0 5 16,0-1-6-16,0-2 2 16,1 3-3-16,0 0 1 0,-1-2 3 0,1 3 6 0,0-1-9 15,-1-1 0-15,0 2 2 0,2-2-2 0,2-1 1 16,-1 2 0-16,0 0-3 0,1 0 3 0,1 0-1 16,-2-1-2-16,0 1 1 0,2-1 1 0,-1 2-4 0,0-2 2 15,1 2 2-15,-1-2-2 0,2 2 2 0,-1-1-4 16,0 0-2-16,10-2 5 0,-14 4-1 0,5-1-1 15,7-3 3-15,-8 2-3 0,1 1-2 0,-1-2 4 16,1 1-2-16,1-1-3 0,7 2 5 0,-11-2-4 16,1 1 2-16,3 2 2 15,0-1-3-15,-3-1-2 0,-1 1 8 0,2 1-1 16,0-3-7-16,0 1 3 0,-2 1 0 0,1 0 1 16,0-1 1-16,-1 0-4 0,1 0 5 0,0-1-4 15,-1 3 3-15,1-3 0 0,-2 1 1 0,0 0-3 0,1 2 0 16,4-5 0-16,-3 4 0 0,0-2 8 0,-1 2-9 15,1-2 0-15,0 2 1 0,-1-3-2 0,1 2 3 16,-2 2-3-16,1-3 0 0,-1 1 4 0,2 1-2 16,-1 0 1-16,1-1 0 0,-3-1-3 0,2 2 1 15,1 0 1-15,-1-1 0 0,1 0 2 0,-4 1-6 16,1-1 4-16,0 1-3 0,-1 0 0 0,2-1 9 16,-2-1-7-16,2 0 0 0,-1-1 0 0,-1 3 4 15,1-1-5-15,-1 1 2 0,0-1 1 0,2 0-1 0,0 0 0 16,-2 0-2-16,1 1 5 0,0-1-4 0,0 0 2 15,0 2 3-15,2-4-5 0,0 2 4 0,0 0-1 16,-1 1 0-16,1-3-1 0,0 3-3 0,-2-2 1 16,2 2 0-16,0 1 0 15,-1-2-2-15,4-2 2 0,-2 3 0 0,2 1-2 0,-2-1 7 16,1 0-5-16,0 0 0 0,0-2 3 16,-2 3-2-16,3-2 2 0,-2 2-3 0,0 0 3 15,-1 0-1-15,2-2-2 0,-2 1 1 0,1 0 0 16,-1-1-2-16,-2-3 0 0,1 3 3 0,-1 1-3 15,0-1 3-15,1 2 0 0,-4-2 6 0,2 3-13 0,-3-2 5 16,-4-1-2-16,-3 1-1 0,3-3 5 0,0 4 0 16,-3 0-3-16,9-2 2 0,-8 0-3 0,2 0 5 15,-3 1 0-15,2-1-3 0,-1 0-1 0,-2 1 1 16,2-2 2-16,-2 1 0 0,2 2 3 0,-2-1-5 0,1 0-2 16,0 0 2-16,3 2-1 0,-3-1-2 0,3 0 3 15,-1 0 1-15,6-3-1 0,-1 4 2 0,0-2-1 16,-4 2 0-16,-1 0 1 0,5-1-4 0,-5 0 11 15,5-1-8-15,-5 1-3 0,1 1 0 0,0 0 0 16,0-1 25-16,-1 0-7 0,6-2 1 0,-8 2-6 16,1-1 1-16,1-2 0 0,-1 2-3 0,1 0 0 15,-2 1-4-15,0-2 3 0,0 0-6 0,1 2-1 16,0 0-3-16,-2-3-1 0,1 3 0 0,-1 0-8 0,-2-1 1 16,4-1-5-16,-1 2 0 0,0-1 3 0,1-1 2 15,1 2-1-15,-2-3 0 16,3 2 4-16,-3-1-4 0,2 2-1 0,0 0 0 15,-3-1 1-15,-3-1-3 0,7 1 0 0,-3 1 3 16,-4-1 0-16,4 1 0 0,0 0-2 0,-1-2-1 16,-3 2-3-16,-1-2 0 0,1 1 3 0,-1 0 1 15,1 0 0-15,-1 0 4 0,0 0-3 0,0 1 5 16,0-2-2-16,-1 1 0 0,1 1 0 0,-2-1 3 16,1 0 1-16,0-2 2 0,0 2-3 0,-1 1 2 0,0 0 1 0,2-2-17 15,-5 2 1-15,3-1 4 0,-2 0 0 0,0 0 2 16,-5 1 11-16,7-1-4 0,-1 0 5 0,-4 0 2 15,-2 1 4-15,5-2 4 0,-5 2 4 0,3-2-4 16,-3 2-1-16,0 0-1 0,0 0 0 0,2-1-1 16,-2 1 1-16,0 0 4 15,0 0-8-15,0 0 1 0,0 0 1 0,0 0-5 16,0 0 1-16,0 0 0 0,0 0-9 0,0 0-7 16,0 0-13-16,5-2-21 0,-5 2-25 0,0 0-30 15,0 0-51-15,0 0-49 0,0 0-189 0,-7-4-425 0,4 1 188 16</inkml:trace>
  <inkml:trace contextRef="#ctx0" brushRef="#br0" timeOffset="195058.805">13289 6476 71 0,'-6'1'122'0,"2"0"-3"0,-1-1-4 0,0 1-2 16,1 1-8-16,-1-2 0 0,1 2-4 0,4-2-4 16,-6 0 3-16,6 0-11 0,-5 0-4 0,5 0-5 15,0 0-8-15,-4 2-5 0,4-2-8 0,0 0-4 16,0 0-2-16,0 0-6 0,-4 1-5 0,4-1-1 0,0 0-3 15,0 0-1-15,0 0-1 0,0 0-1 0,0 0 5 16,0 0-2-16,0 0 3 0,0 0-1 0,0 0 2 16,0 0 3-16,0 0-1 0,0 0 2 0,0 0-3 15,0 0 0-15,0 0 0 0,9 1-1 0,-9-1-1 16,5 0 1-16,-5 0-4 0,7-1-5 0,-7 1-3 16,5 0 0-16,-1-1-3 0,1 1-1 0,-2-2 1 15,2 0-4-15,-1 2-2 0,2-2 1 0,0 1-3 16,-1 0-1-16,1 1-2 0,3-1-1 0,-1 1-3 0,1 0-1 15,-1-2 0-15,1 1 0 0,1 1-3 16,-1-2 0-16,5 2 0 0,-4-1-1 0,1-2-2 16,2 3 3-16,1 0-2 0,-2-3-3 0,2 2 1 15,1-1 1-15,-2 1-4 0,1 0 3 0,-1 1-2 0,1-1 0 16,0 1 2-16,1-1-1 16,1-1 0-16,-1 1 0 0,1-2 5 0,1 3-5 15,-2 0-3-15,6 0 5 0,2-3 1 0,-4 3-2 16,3-1 1-16,-7-1-4 0,6 2 1 0,2-1 3 15,-2 0-4-15,3 0 2 0,-3-1-3 0,4 0 2 0,1 0 1 16,-1 1 4-16,0-2-6 0,2 0 1 0,-3 0-4 16,3 1 6-16,0-1-5 0,-2 1 4 0,2 1-1 15,-2-2 1-15,3 0-4 0,-2 1 0 0,-1 0 1 16,-3 0-1-16,1 1 3 0,-2-1-1 0,0 1-3 16,0-1 1-16,-5 0 4 0,5 1 3 0,-7 0-8 15,3-1 1-15,-2 1 3 0,2 0-3 0,2-4 0 16,-4 5 2-16,2 0-2 0,-3 0 1 0,4-1 2 15,2-1-1-15,1 2 3 0,-5 0-2 0,-1-3 0 16,-1 2-1-16,7 1 1 0,-4 0 3 16,4-3-8-16,-5 3 3 0,-3-1-2 0,3 1 1 15,-2-2-1-15,1 2 4 0,1 0 0 0,-1-1 2 16,-3 1-5-16,5 0 2 0,-3-2-2 0,0 2 3 16,1 0-2-16,-1-1 0 0,0-1 3 0,0 1 1 15,0 1-6-15,0-2 2 0,1 2-2 0,-1-1 2 0,0-1-1 16,-1 1-1-16,1 1 0 0,-1 0 3 0,0-1-3 0,1-1 2 15,1 2 0-15,-1-2 0 0,2-1 2 0,0 2 3 16,4 0-1-16,-3-2-4 0,-3 2 5 0,3 1-3 16,4 0 2-16,0-2-4 15,-1 1 3-15,-3-1-3 0,4 0 0 0,0 2 3 16,-1-1 2-16,1-2 2 0,3 1-2 0,-2 2 3 16,-1-1-2-16,0 0-2 0,1 0 1 0,0-1 3 15,1 2-4-15,-2 0 0 0,3 0 0 0,-3-2 1 0,1 2-2 16,3 0-3-16,-4-1 2 0,3-1 4 0,0 0-1 15,-3 2 0-15,3 0-2 0,0 0 1 0,-2-2-2 16,1 2-1-16,1-1 1 0,-2 1 0 0,1-3 3 16,1 2 4-16,0 0 3 0,1 0-1 0,2-1-2 15,-2 0 3-15,-1 3-2 0,1-2-3 0,1-2 1 16,-1 2-2-16,-1 0 6 0,3-2-4 0,-2 2-3 16,2-1 0-16,1 1 0 0,-3 0-2 0,2 0 3 15,0-1-4-15,0 1 3 0,0 0-6 0,-2-1-1 16,0 2 7-16,2 0-5 0,3-4 0 0,-4 4 0 0,3-1 3 15,0-2 2-15,-1 4-4 0,12-3 1 0,-11 2-2 16,1-2 8-16,8 2-5 0,-9-2-3 0,2 0-1 16,7 2 6-16,2-1-5 15,-11 0 0-15,9 0-2 0,-8-1 4 0,-2 1-2 16,12 1 2-16,-2-3-1 0,-10 2 3 0,1-1-3 0,1 1-1 16,0 1-1-16,11-3 5 0,0 1-1 0,-11 1 2 15,10 0 0-15,-1-2-4 0,-10 3 2 0,12-3-1 16,-1 1 3-16,0-1 2 0,-10 2-5 0,10-2 2 15,-2 3-6-15,-7-1 3 0,10-1 1 0,-3 0 2 16,-8 1-2-16,9-1 2 0,-9 1 1 0,8-2-2 16,2 2 6-16,2-1-5 0,-12 2-3 0,-1 0 0 15,11-2 1-15,-1 0-4 0,-12 0 4 0,4 1-2 16,0-3 0-16,8 5 0 0,-9-4-1 0,8 3 4 0,-8-2-3 16,-1-1 2-16,2 1-3 0,7 0 6 0,-10 1-9 15,3 0 3-15,-1-2 2 0,-2 2-2 0,3-2 3 16,7 1 1-16,-10 0-1 0,0 0 2 0,10 1-1 15,-7-1 0-15,-4 1-1 0,4-1 0 0,7 1 0 16,-10-1 0-16,1 0 2 0,1 2-1 0,-1-1-1 16,0-1 2-16,-1 0-2 0,1 0 0 15,11 0 0-15,-12 1 1 0,-1 0 4 0,2 0-4 16,-2-1 2-16,1-1-2 0,1 0 1 0,0 2-3 16,0-2-1-16,0 3 13 0,11-4-14 0,-11 3 0 15,1-1 2-15,7-1 2 0,-7 1-3 0,9-3 2 16,-10 4-4-16,-1 0 4 0,12-1 4 0,-13 1-6 15,3-1-1-15,-2 0 2 0,12 0 1 0,-12 0 1 16,2 1 0-16,-1 0-2 0,2-1 4 0,-3 1-2 0,9-3-3 16,-7 2 0-16,-1 0 2 0,9 1 10 0,-8-1-8 15,-1 0 17-15,11-1 3 0,-2 2-5 0,-9-2 0 16,0 3 3-16,0-2-10 0,9 0 1 0,-10 0-1 16,3 0-3-16,7-1 2 0,-11 1-3 0,13-1 2 15,-12 3-1-15,0-3-4 0,-1 2 9 0,2-1-8 16,11-2-2-16,-14 3 2 0,12-3 1 0,-7 2 0 0,7 2-1 15,-9-1-1-15,1 0-1 0,1-1 5 0,7 0-6 16,1 0 1-16,-11 1-2 0,0-1-1 0,-2 1 1 16,4-1 2-16,-2 1-2 15,2-1-1-15,-1 1 1 0,0-2 2 0,0 0 0 16,0 3-2-16,10-1 2 0,-11-2-1 0,2 3-3 16,0-2 2-16,-2-1 3 0,2 2-6 0,10 0 4 15,-11-1 0-15,0 1 1 0,0-1-5 0,-1 0-1 16,-1 2 4-16,2-1-1 0,1 0-1 0,-2 0 1 0,3-1 3 15,7 2 2-15,-8 0-3 0,-2 0 1 0,1-2-2 16,0 1 2-16,-3-1 0 0,4 2 2 0,-2-1-3 16,2 1 1-16,9-1-4 0,-13 0 1 0,0 0 2 15,4-1-2-15,-3 2 0 0,-1-2 3 0,3 0-4 16,-3 0 6-16,0 1-9 0,2 1 12 0,-1-1-7 16,-1-2-2-16,1 1-5 0,-2 2 14 0,1 0-12 15,1 0 12-15,-2-1-7 0,0-2-7 0,1 6 7 16,-2-7-2-16,1 2 0 0,0 1-3 0,-1 0 0 15,-3 1 0-15,1-2 5 0,0 1-3 0,-1-1-3 0,0 2 5 16,3-2-1-16,-1 1 1 0,1 0 0 0,-5-1-6 16,3 1 6-16,-8 0-7 15,2 1 6-15,0-1 5 0,-2 0-8 0,0 1 6 16,0-1-7-16,-2 1 3 0,0-1-1 0,2 0-3 16,-4-1 3-16,4 1 1 0,2 0-4 0,-2 1-1 0,1 0 6 15,-1 0 3-15,0-1 1 0,0 1-5 0,0 0-1 16,0 0 1-16,1 0 1 0,0 0-3 0,-1 0 1 15,1-1 2-15,1 1-3 0,-1-1-3 0,1 0 1 16,-3 0 2-16,2 1-25 0,2 0-1 0,-1 0 5 16,5 1 9-16,-1-1 2 0,1-1-9 0,-5 0-3 15,5 2 2-15,1-3 3 0,-6 2-1 0,4 0 6 16,-4-2-1-16,-1 0 5 0,-1 2-3 0,3-2 2 16,-4 1 6-16,1 0-1 0,-3 1 5 0,2-3-8 15,-3 3 7-15,0-1-2 0,0 1-1 0,1-2 3 16,-3 0-5-16,3 0 0 0,-1 0 2 0,1 1 1 0,1-2 1 15,-1 2 0-15,-3-1-3 0,1 1 0 0,1-1 1 16,0 1-6-16,-2-1 2 0,2 1-5 0,0-1-1 16,0 1 1-16,-2 0 0 15,1 1-3-15,-1-2 5 0,-1 2 0 0,1 0-4 16,-3 0 2-16,0-1 3 0,1 1-1 0,-6 0 0 0,9 0 2 16,-9 0 1-16,4-1-1 0,0 0 3 0,-4 1-1 15,0 0-1-15,6 0 1 0,-6 0 3 0,0 0-4 16,4 1 4-16,-4-1-1 0,0 0 2 0,0 0-1 15,0 0 1-15,0 0 1 0,0 0 1 0,0 0-2 16,0 0-9-16,0 0-4 0,0 0-12 0,0 0-8 16,0 0-17-16,0 0-15 0,0 0-27 0,0 0-36 15,0 0-28-15,0 0-50 0,0 0-180 0,-13-4-423 16,5 3 187-16</inkml:trace>
  <inkml:trace contextRef="#ctx0" brushRef="#br0" timeOffset="196278.8173">13375 7062 53 0,'0'0'124'0,"0"0"-9"0,-1 2-10 0,1-2-3 16,0 0-16-16,0 0-4 0,-3 2-3 0,1 0-1 0,2-2-13 16,0 0 3-16,-4 2-22 0,4-2 5 0,0 0-15 0,-3 1 7 15,3-1-6-15,-4 3 3 16,4-3-10-16,0 0-2 0,-3 2-18 0,3-2 13 0,-4 2-1 15,1-1 3-15,3-1-5 0,-4 3 1 0,0-1-11 16,0 0 1-16,1-1 0 0,1 1-2 0,2-2 0 0,-7 1-5 16,4 0 2-16,3-1 0 0,-4 3 3 0,1-1-8 15,3-2 9-15,-4 3-3 0,1 0 0 0,2-2-3 16,1-1 3-16,-3 1-1 16,3-1-6-16,-3 2 6 0,3-2-11 0,0 3 8 0,0-3-10 15,0 0 10-15,0 0-3 0,0 0 3 0,0 0 0 16,0 4 2-16,0-4-5 0,0 0-1 0,0 0 4 15,0 0 3-15,0 0-12 0,0 0-4 0,0 0-5 16,1 3-15-16,-1-3-15 0,0 0-15 0,0 0-12 0,0 0-13 16,0 0-116-16,0 0-217 0,0 0 96 0</inkml:trace>
  <inkml:trace contextRef="#ctx0" brushRef="#br0" timeOffset="198427.2092">13303 7177 120 0,'0'0'130'16,"0"0"-10"-16,0 0 2 0,0 0-22 0,0 0-1 15,0 0-8-15,0 0-5 0,0 0-4 0,0 0-8 16,0 0-7-16,0 0-1 0,0 0-1 0,0 0-1 0,0 0-2 16,0 0-3-16,0 0 1 0,0 0-4 0,0 0-4 15,0 0-5-15,0 0-11 0,0 0 0 0,14 1-8 16,-14-1 3-16,6 0 1 0,-6 0 2 0,7 0-4 15,-3 0 4-15,2 0-5 0,-6 0-3 0,10 0-2 16,-5 1 0-16,2-1 7 0,-1 0-6 0,-1 1 1 16,4-1-8-16,-1 0 7 0,0 0-2 0,1 0 0 15,0 0-1-15,1-1-2 0,3 2-1 0,-3-3-8 16,0 2 1-16,3-2 0 16,-3 2 1-16,4-2-6 0,-4 2 3 0,4 0-1 0,0 0-1 15,-1 0-3-15,0-1 4 0,0 2-7 0,0-2 2 16,1 1 3-16,-1 0-3 0,1 0 2 0,-1-2-3 15,1 2 6-15,-1-1-5 0,-1 0-2 0,4-1 1 16,-4 2 0-16,2-2 6 0,2 1-1 0,-2-1-4 0,3 2 3 16,-2-1 0-16,1 1 1 0,-1-1-4 0,2-1 5 15,-1 1-3-15,-1 1 0 0,6-2-3 0,-4 1 0 16,4 1 0-16,2 0 2 0,-2 0-4 0,-4 0 4 16,4-1-5-16,0-1 0 0,3 2 2 0,-4 0 0 15,4 2-2-15,-3-4 2 0,3 2-2 0,0 0 4 16,0 0-1-16,0 2-1 0,0-4 0 0,1 2-2 15,0-2 1-15,2 1 2 0,0 0-1 0,-2 0-1 16,-1 0 3-16,2 0-3 0,0 1 0 0,-2 0 0 16,0-2 2-16,4 2-4 0,-1 0-2 0,-2-1 1 0,4 0 1 15,-3 0 2-15,1 0 2 0,-1 2 3 0,-1-3-5 16,1 3 3-16,1-1-4 0,1 1 2 0,-1-1-1 16,-1-1 0-16,-2 2 0 15,1 0 3-15,-2-2-1 0,0 0-1 0,1-1-2 16,-1 3 1-16,-1-1 3 0,0-1-5 0,-1 0 0 15,1 1 1-15,-6 0-2 0,1-2 4 0,3 2-2 16,-4 0 0-16,1 0 1 0,7 0 3 0,-3-1-2 16,0 0 0-16,1 2 1 0,1-1 0 0,-2 0-2 15,1 0-3-15,0-1 1 0,2 0 5 0,1-1 5 0,0 2 7 16,2-1 1-16,2-1 0 0,0 0-2 0,9 1-2 16,-8-1-1-16,-1 1-4 0,-1-1 3 0,2 4-1 15,0-3 0-15,8 0-1 0,-13 0-3 0,4 1-1 16,1 1 4-16,10-1 2 0,-12 0-2 15,0 0-1-15,1 0 0 0,1 0 0 0,0 0 1 16,-1 1-2-16,1 0 0 0,-2-1 0 0,10 0-5 0,-8 1 4 16,-1 1-1-16,9-4 0 0,-7 2 0 15,-3 0 1-15,2-2-1 0,-1 4-3 0,1-2 3 0,8-2-1 16,-10 2-2-16,3 0 1 0,7-2 2 0,-8 2-3 16,9-1 2-16,-11 1 4 0,2-1-2 0,-1 0 0 15,10 1 2-15,-9-1-3 0,8 0 1 0,-9 1-3 16,10 0 0-16,-13-2 0 0,4 1 2 0,1 0-2 15,-2 1 2-15,9-3-5 0,-9 5 4 0,0-4 1 16,1 2-2-16,-2-1 1 0,2 1-1 0,-1-1 0 16,-1 1-1-16,12 0 1 0,-12-2 3 0,1 1-8 15,0 1 5-15,-1-1-4 0,0-1 1 0,0 2 0 0,1-3 4 16,1 3-2-16,-1-2-1 0,0 0 2 0,1 2 1 16,-2-3-4-16,2 3 3 0,-2-4-2 0,11 2 2 15,-12 0-3-15,1 0 1 0,1 2 0 0,-1-3 3 16,1 1-2-16,-1-1 2 0,2 1-1 0,-2 0-1 15,-1 0 1-15,1 0 0 0,2 0 2 16,-2-1 4-16,0 0-6 0,3 2-1 0,-4-1-1 16,2-2 1-16,-1 3 2 0,2-1-2 0,-2 2-6 15,10-5 8-15,-10 4-2 0,-1-2 1 0,1 1 0 16,2-1 0-16,-2 1-1 0,2-1-4 0,-1 1 5 0,-1-1-3 16,2 2 2-16,-2-1 3 0,0-3-4 0,1 5 2 15,-1-3 1-15,0 2-2 0,1-1-1 16,-1 0 3-16,-1-1-4 0,2 1 3 0,-2-2-1 0,0 2 1 15,2 0-2-15,1 0 2 0,-3-1-2 16,1-1-1-16,1 2 5 0,1 1 1 0,0-3-1 0,8-1 1 16,-10 2 0-16,0 2 0 0,3-4 1 0,-2 1 1 15,8 2 0-15,-7-2-1 0,8 4 1 0,0-5 1 16,-10 1-3-16,-1 0 0 0,1 0 3 0,1 1 0 16,0 0-1-16,-1-1 0 0,0 4-1 15,2-3-1-15,-2 1 0 0,0-3 1 0,0 3-2 16,-1-3 1-16,1 2 2 0,11-2-4 0,-11 1 2 15,0 0-1-15,1-1 8 0,-2 2 0 0,4-1-9 16,-3 1 0-16,12-2-3 0,-12 2 1 0,0-1 4 16,2 0 4-16,-1 2 4 0,1-2-6 0,-2 0 1 15,1 4-2-15,0-5 2 0,-1 1-2 0,0 2-3 16,0-3 2-16,-1 0-3 0,-2 2 1 0,1 0-1 0,0-1-3 16,4 1 3-16,-2-1 0 0,2 0 0 15,-4 0-1-15,4 1 4 0,-2-1-5 0,3 1-2 0,7 0 4 16,-10-1-1-16,1 2-1 0,1 0 6 0,1-2-5 15,7-1 2-15,2 3 4 0,-12-2-4 0,-1 2-1 16,1 0 2-16,1 0-3 0,-2-3 0 0,1 2 4 16,10 0-2-16,-11-1-1 0,3 0 1 0,-1 2-1 15,2 0-1-15,-2-1 0 0,11 0-2 0,-10 0 3 16,8 1-1-16,1-1-4 0,-11 1 14 0,2-1-10 16,10-1-2-16,-2 1 3 0,-9 2 3 0,-1-3-4 15,0 1 1-15,1 1 0 0,-2 0 0 0,3-1 2 0,0 1-4 16,8-2 3-16,-11 1 0 0,0-1-5 0,2 2 5 15,-1-2-3-15,0 1-2 0,-1 2 25 0,1-2-1 16,1 1-4-16,9-3 0 0,-10 1-3 0,0 2-7 16,0 1 2-16,2-2-2 15,-1 0 3-15,2 0-2 0,-3 1-2 0,12-2 1 16,-12 2-3-16,1 0 2 0,1 1-6 0,8-2 2 0,-10 1 4 16,-1 1-5-16,3 0 0 0,-1-1-1 0,-1 1-3 15,-1 0 2-15,1-1 5 0,-2 2-4 16,-1 0-1-16,0-2 0 0,-1 2 0 0,0 0 2 0,0-2 3 15,0 2-9-15,1 0 6 0,-5 0 0 0,1-1-4 16,2-2 2-16,-1 3 1 0,-1 0-1 0,3 0 1 16,-9 0-4-16,6 0 5 0,0 0-2 0,-6-1 0 15,3-1-4-15,-3 4-1 0,1-2 6 0,0 0-2 16,-4 0 0-16,1 0-4 0,1 0 2 0,-4 0 5 0,0 0 0 16,3 0-6-16,1 1 3 0,-4-2-3 0,3 1 3 15,1 0 3-15,-5 0-8 0,6 0 7 16,-2 0-2-16,-3 0-3 0,4 1 3 0,-4-2-1 15,6 1 0-15,-2 0-22 0,0 0 2 0,0 1 3 16,1-1 2-16,-1 0 2 0,0 0-2 0,-4 4 8 16,6-4-3-16,-3 0-1 0,-1 2 5 0,-2-2 9 15,0 0-9-15,-1 2 1 0,1-2-1 0,-1 0 0 16,-1 1 0-16,0-1 2 0,0 2-2 0,0-3 5 0,0 2-5 16,-2-1 7-16,3 0-4 0,0 0 9 0,0 0-4 15,0 0-5-15,-1 0 3 0,2 0-3 0,-1 1 0 16,-1-1 2-16,-1 2-3 0,-1-1 2 0,-1-2 0 15,1 2 0-15,-1-1 0 0,-5 0 3 0,9 0-2 16,-6 0-2-16,-3 0 8 0,6 1 1 0,-6-1 1 16,3 1-11-16,-3-1-5 0,0 0-1 15,5 1 7-15,-5-1 0 0,0 0-1 0,0 0 2 0,0 0 0 16,0 0 0-16,3 2-5 0,-3-2-1 0,0 0-8 16,0 0-6-16,4 1-5 0,-4-1-7 0,0 0 3 15,0 0-7-15,5 1-1 0,-5-1 0 0,0 0-4 16,5 0-4-16,-5 0 1 0,8 2-3 0,-8-2 6 15,7 0 2-15,-7 0-5 16,7 0 1-16,-7 0 0 0,4 0 3 0,-4 0-2 0,6 2-2 16,-6-2-9-16,3 2-14 0,-3-2-14 0,0 0-11 15,4 0-30-15,-4 0-21 0,0 0-23 0,0 0-145 16,0 0-340-16,0 0 151 0</inkml:trace>
  <inkml:trace contextRef="#ctx0" brushRef="#br0" timeOffset="201437.6741">13364 8002 11 0,'-4'-2'56'0,"4"2"-8"0,0-3 2 0,0 3-1 16,0 0 3-16,-3-2 2 0,3 2-11 0,0 0 0 15,0 0-6-15,-1-3 4 0,1 3-10 0,0 0-6 16,0 0 3-16,0 0-3 0,-5-1-7 0,5 1 1 16,-4-2-5-16,4 2 0 0,-6 0-2 0,6 0 5 0,0 0 2 15,-4-1 4-15,4 1 1 0,0 0-2 0,-4 0 4 16,4 0 6-16,-5-2-3 0,5 2 5 0,0 0 2 15,-4-3 1-15,4 3 5 0,-3-1 2 0,3 1-2 16,0 0 1-16,-4 0 2 0,4 0 7 0,0 0-3 0,-4-2 0 16,4 2-6-16,-4-1 2 0,4 1 4 0,-5 0-1 15,5 0 1-15,0 0 3 0,-7-3 1 0,7 3 1 16,-4-1 3-16,4 1-4 0,-4-2-2 0,1 1-9 16,3 1 3-16,-5-1-3 15,5 1 5-15,-4-2 2 0,4 2 0 0,0 0-4 16,0 0-2-16,0 0-5 0,0 0-7 0,0 0-2 15,0 0-4-15,0 0 2 0,0 0-3 0,0 0-5 16,-1-3-2-16,1 3-2 0,0 0 0 0,0 0-4 0,10-2 3 16,-7 1-5-16,-3 1 3 0,5-1-1 0,-5 1-4 15,6-1 0-15,0 1-1 0,-6 0 2 0,8-1-4 16,-2 1 0-16,0 1 0 0,-1-3-2 0,1 2-1 16,3 0 6-16,0 0 0 0,0 0 0 0,1 0-2 15,1-1 3-15,2 0 0 0,1-1 1 0,0 1-3 16,1 0 1-16,1 1-2 0,0-1-2 0,4-1 0 0,-4 2 0 15,1-2 0-15,4 2-1 0,-6 0-2 16,1 0 4-16,1 0 1 0,1 0-2 0,2 0 1 0,-5 3-2 16,2-3 0-16,-3 1-1 0,2-1-1 0,0 0 5 15,-1-1-3-15,1 1-6 0,-1 0 6 0,-1 0 1 16,1 0-2-16,-1-1 0 0,0 1 2 0,2 0-2 16,-2 0 0-16,-1 0 1 0,1 0 1 0,0 1-1 0,0-1-2 15,0 0 2 1,0-1-1-16,0-1 3 0,0 2-1 0,-1 0-1 15,1-2-3-15,0 2 1 0,2 0 0 0,-1-1 1 16,-1-2-2-16,2 3 1 0,-1 0 2 0,6 0-3 16,0-3 2-16,-4 2-1 0,7 1 1 0,-4-1-1 0,4-1 0 15,-3 1 0-15,4 1 2 0,-1-1-1 0,0-1 1 16,0-1-3-16,0 3-2 0,0 0 1 0,1-2 5 16,-2 0-5-16,2 0 2 0,-1 1-1 0,0 1-1 15,-3-1-1-15,2 1 4 0,-1 0 0 0,-5-2 0 0,4 2 0 16,0 0 1-16,-1-1-2 0,-3 1 2 0,4-3 4 15,0 1 0-15,-1 1-1 0,1 0 3 0,2-1-4 16,0 2 4-16,0-1-4 0,2-1-2 0,-3-1 1 16,3 1 7-16,1 2-8 0,0-1-1 0,-1-2 3 0,2 3-2 15,0-1-4-15,-2 1 3 0,1-2 0 0,0 2-1 16,-1-2 0-16,0 0 0 0,-1 1 0 0,1 1 1 16,-1 0 1-16,1 0-2 0,-1-1 3 0,0 0 2 15,-3-2-3 1,2 3-5-16,-1 0 2 0,2 0 1 0,-1-3 2 0,0 3-1 15,0-1 1-15,1-1 0 0,2 2 0 0,-1 0-3 16,2-2 1-16,2 0 2 0,-2-1 0 0,-2 3 0 16,4 0-2-16,-1-2 2 0,0 0-1 0,0 0 4 15,0 1-2-15,10 1-3 0,-7-3 6 0,-1 2-3 0,9-1-1 16,-9 2-4-16,9-2 5 0,-11 1 2 0,0 1 0 16,2-1-2-16,8-2 0 0,2 3 2 0,-12 0-2 15,11 0-3-15,-11 0 4 0,13-2-2 0,-13 2 2 16,10-2-5-16,-7 0 2 0,0 2 1 0,6-2 3 0,4 1 2 15,-3-1 0-15,1 0 0 16,-11 1-2-16,12 1-3 0,-2-2 6 0,-9 1 3 16,10 1-7-16,0 0 2 0,-2 0-3 0,-7 1-4 15,8-2 5-15,-8 1 5 0,8 0-4 0,-10-3-2 16,1 3 2-16,12 0-5 0,0-1 4 0,-12 0 1 0,11-1 0 16,-1 1 1-16,-9 0-5 0,9-1 1 0,-11 1 2 15,13-1-2-15,-1 2 2 0,-2-2-4 0,-7 2 1 16,7-2 2-16,1 2 0 0,-9-5-3 0,8 5 1 15,-8-1 0-15,8 0-2 0,-9-1 0 0,11 0 3 16,-2 1-3-16,-8 0 2 0,10-2 2 0,-10 2-1 16,8-2-1-16,-7 1 1 0,7 2 1 0,0-2-5 15,-8-1 6-15,9 1-1 0,-9 2 1 0,8-3 0 16,-12 2-3-16,12 0 2 0,-11 0 0 0,3 0 2 0,-3 1-1 16,-1-2-1-16,5 0 0 0,-4 1 2 0,14 1-4 15,-13-2 5-15,2 1-4 0,-1 0 5 0,-1-1-6 16,3 1 2-16,0 0 1 0,7-1 0 0,-8 1-1 15,9-1 1-15,-11 0-3 16,11 1 0-16,-10 0 1 0,-1 1 1 0,10-3-3 0,-8 4 3 16,-1-2 1-16,9-1-2 0,-9 1 0 0,0 0-1 15,11-1-1-15,-12 0 5 0,10 1-4 16,-9 0 0-16,-2 1 3 0,11-3-3 0,-9 1-2 0,0 0 7 16,1-2-4-16,0 4 0 0,0-1 3 0,10-3-5 0,-11 2 1 15,-1 1 0-15,3-1-2 0,7-1-2 16,-7 2 4-16,-1-1-1 0,-2 1 2 0,1-2-2 15,0 3-2-15,0-3 1 0,1 2 2 0,-2 0 1 0,11-3-4 16,-12 3 10-16,1 1-7 0,2-2 1 0,-3-2-4 16,1 3 4-16,0 0-2 0,0 1 2 0,-1-3 5 15,1 2-8-15,-1-2-1 0,1 1 2 0,-3 2 2 16,3-2-7-16,-1-1 5 0,3 2-1 0,-2-3-2 16,-1 2 4-16,2-1-2 0,-1 2 4 0,2-1-2 15,10-3-1-15,-12 3 1 0,1 0-1 0,9 1 0 16,-11-2-2-16,1 2 3 0,2 1-1 0,-1-2 0 15,2-2-1-15,-3 4 0 16,1-2 1-16,9 1 5 0,-12-1-2 0,1 1-6 16,1-2 5-16,0 3-2 0,-1-3 3 0,0 1-5 0,2 0-1 15,-2 0 2-15,1 1 3 0,1-2-3 0,0 1 6 16,-1 1-3-16,1-2-1 0,8 0 1 0,-7 0-2 16,-1 2 1-16,0 0 0 0,10-3-2 0,-10 3-1 15,1-2 3-15,1 2 8 0,7 1-7 0,-9-3-1 16,0 0 2-16,2 1-2 0,-3 1 2 0,0-1 0 0,1 1-2 15,0-1 1-15,1 0 7 0,9-2-3 0,-10 4 0 16,1-2 0-16,8-1 1 0,-8 1-3 0,0 0 4 16,8-4-2-16,-9 5-1 0,11 1 1 0,-2-3 0 15,-9 0-4-15,12-2 2 0,-11 3 4 0,9 1-2 16,-8 0 1-16,10-2-3 0,-3 0 1 0,1 3-3 16,-11-1 1-16,13-3 4 0,-11 4-4 0,8-3-1 15,-10 1 1-15,3 0 1 0,-3 2-1 0,12-2 1 16,-12 0-1-16,11-2-1 0,-11 1-1 0,3 3-1 0,-4-2 0 15,3 1 0-15,9-2 1 0,-11 2 1 0,0-1-2 16,1 1 0-16,-1 1 2 16,0 0 3-16,1-2-4 0,-2 2-1 0,-1-3-2 15,0 2 14-15,-3 2-13 0,2-2 1 0,-2 1-3 16,-1 0 2-16,-1-2 2 0,-1 2 16 0,-4 0 4 16,-1-1-5-16,0 2-7 0,-1-1 1 0,-1 2-1 15,1-1 2-15,-4-1-4 0,4 0 0 0,-4 2 1 16,4-4 1-16,-4 2-2 0,0 0-3 0,0 0 5 15,3 0-8-15,-4 0 0 0,1 0 0 0,-1 0 3 0,0 0-2 16,1 0-3-16,-1 0 4 0,-1 0-2 16,0-1-1-16,1 1-2 0,1 0 0 0,-2-2 5 15,2 2-1-15,-1 0 1 0,-1 0-2 0,2 0-1 16,0 0 0-16,0 0 0 0,0 0 2 0,-1 0 0 16,1-1-1-16,-1 2-1 0,5-1-3 0,-5 0 3 0,0 0 2 15,5 0-10-15,-6 2 7 0,5-4-5 0,-3 2 0 16,-1 0 1-16,1 0 0 0,-2 0 2 0,2-1-1 15,-1 2 0-15,0-1 4 0,0 2-8 0,1-2 3 16,-3-2-5-16,2 2 5 0,-2 0-3 0,1 0-1 16,-3-1-1-16,0 2 1 0,1-3 4 0,0 2-3 0,-1-1 0 15,1 0 3-15,-1 0 0 0,0 0 0 16,-1 0 2-16,1 1 0 0,0-2-4 0,-5 2 5 0,7 2-1 16,-2-5 1-16,-1 2-2 0,-1-1 1 0,-3 2 2 15,5 0-1-15,-5 0 3 0,6 0-3 0,-6 0-2 16,4-1 5-16,-4 1-5 0,4-1 1 0,-4 1 3 15,0 0-6-15,6-1 6 0,-6 1 0 0,4-1-1 16,-4 1-2-16,0 0 4 0,5-1-6 0,-5 1-2 16,0 0-2-16,4-2-8 0,-4 2-8 15,0 0-16-15,0 0-10 0,0 0-20 0,0 0-25 16,0 0-28-16,0 0-42 0,0 0-34 0,0 0-219 16,-11-2-455-16,3 1 202 0</inkml:trace>
  <inkml:trace contextRef="#ctx0" brushRef="#br0" timeOffset="204230.1456">13358 8732 59 0,'0'0'81'0,"0"0"-6"0,-5-1-11 15,5 1-3-15,-7-2-9 0,4 1-3 0,3 1-1 16,-6-2-1-16,6 2 0 0,-6 0 6 0,6 0-8 16,-4 0 8-16,4 0-7 0,-7-1 0 0,7 1-2 15,0 0-1-15,-4-1 0 0,4 1 10 0,0 0-21 16,0 0 8-16,0 0-4 0,-6 0 4 0,6 0-4 0,0 0 1 15,0 0 2-15,0 0-2 0,0 0 5 0,-4-1-2 0,4 1 0 16,0 0 0-16,0 0 9 0,0 0-5 0,0 0 5 16,0 0 0-16,0 0-2 0,0 0 1 0,0 0 0 15,0 0 1-15,-3-2-3 0,3 2 2 0,0 0 3 16,0 0-5-16,0 0 2 0,0 0-4 0,0 0 0 16,0 0-7-16,0 0 2 15,0 0-6-15,0 0 0 0,17-2-2 0,-13 2-2 16,-1-1-3-16,-3 1-5 0,9-1 1 0,-5-1-2 0,0 2 2 15,2 0-4-15,-1-2-2 0,0 2 2 0,-5 0-5 16,11-1 0-16,-5 0 0 0,1 0-5 0,1 1 3 16,1 0 1-16,0 0-7 0,0 0 3 0,0 0-2 0,1-2 1 15,1 1 0-15,4 0 0 0,-3 0-3 16,2-1-1-16,2 2 2 0,-2-2-4 0,1 0 2 16,7 1 0-16,-1-2 1 0,1 2 2 0,-2 0-1 15,2-2-6-15,0 2 4 0,-1 3 2 0,0-2-1 16,-1 1-1-16,1-2 1 0,0 1-2 0,-6 1-1 15,2-1 4-15,4 0-1 0,2 0-4 0,-3-2 2 16,1 2 1-16,1-1-3 0,1 0 0 0,1 1-2 16,0-2 2-16,1 0 5 0,-1-1-3 0,0 1-2 15,0 0 1-15,0 2 1 0,4-1 2 0,-1 0-4 0,-2-1 1 16,5 1 2-16,-4-1 2 0,3 1-4 0,0 0-3 16,-1 1 2-16,1-2-1 0,0 2 2 0,-1-2 1 15,0 1-3-15,3-2 0 0,7 3 3 0,-9-3 0 16,0 0-3-16,9 3 1 0,-10-3 0 0,3 3 0 15,7-1 3-15,-9 1-1 0,1-2 1 0,8 2-4 16,-11-1 2-16,4 2-4 0,8-2 1 0,-9 1 2 16,-2 0 2-16,11-4-4 15,-10 2 2-15,0 2 0 0,1-2-1 0,-1 2 2 0,1-3-1 16,12 4-1-16,-3-2-6 0,-10-1 3 0,2 2 6 16,-3 0-1-16,3 1 2 0,7-4-2 0,-9 4 1 15,1-2-2-15,11 0-1 0,-12 1 1 0,9 1 3 16,-8-3-1-16,0 1-1 0,-2 1 0 0,2 1-2 15,9-1 2-15,-12 2-2 0,4-1 0 0,7-2 2 0,-10-1 0 16,2 2-3-16,-2-2 1 0,0 0 3 0,3 2 2 16,7-3-3-16,-10 5 0 0,3-4-3 0,7 2 0 15,-11-1 3-15,4 2-1 0,-1-5 2 16,9 3-2-16,-11 1 1 0,0-1-1 0,12 3 1 0,-11-4-3 16,-2 2 3-16,15 0-1 0,-15-2-3 0,1 1 2 15,0 2 2-15,-1-3-1 0,1 1 2 0,1-1-2 16,1 1-1-16,-3 1-3 0,1 0 7 0,2-2-2 15,0 2-1-15,10-2 1 0,-2 2-1 0,-10-1 4 16,10 0-4-16,-8 1 1 0,8-2-1 16,-9 0-2-16,0 2 4 0,0 0-3 0,10 0 0 0,-9-1 1 0,-3-1-2 15,1 0 3-15,11 0 1 0,-11 0-2 0,1 1 3 0,9 1-3 16,-8-1-1 0,-1-1 1-16,10 2 1 0,-9 0 2 0,-1-1 1 15,1-4-6-15,9 4 4 0,-11-1-4 0,3 2 2 0,8-2 2 16,-11 0-1-16,2-1-4 0,-1 1 4 15,1 0-1-15,8 0-1 0,-8 1 4 0,8-3-1 0,-9 2 0 16,-1 0 1-16,2-2-1 0,-2 1-9 0,11 0 7 16,-9 1 1-16,8-2-1 0,-7 4-2 0,8-3 3 15,-9 1-4-15,0 0 2 0,9-1 1 0,-11 0 1 16,3 2 3-16,-1 1-5 0,-1-2-1 0,12 1 1 16,-3-2 1-16,-8 0 3 0,8 2-4 0,-9-1 2 15,1-1 0-15,9 2-1 0,-9 1 0 0,8-3-1 16,-10 1-1-16,14 0-3 0,-12 1 6 0,9-1 0 15,-9 2 0-15,9-2 1 0,-1 2-6 0,-8-3 5 0,9 2-1 16,-8 0 1-16,-3-1-4 0,13 2 4 0,0-3 0 16,-2 1 0-16,-11 2 1 0,12-2-2 0,1 2 1 15,-1-3 0-15,0 1 0 0,1 1-1 0,-2 0-6 16,0-2 12-16,0 0-5 0,0 3-4 16,-9-2 2-16,9 0-1 0,0 0 1 0,1-1 1 15,-10 3 0-15,12-1 3 0,-2-2-2 0,-1 1 2 16,-1 1-2-16,-8-2-2 0,10 1 1 0,0 0 1 15,-2-2 8-15,0 3-6 0,3-2 3 0,-2 2 2 0,-1-2-3 16,2 0 2-16,-2 1 1 0,-9-2 1 0,11 1 0 16,2 0 5-16,-4-1 2 0,3 0-2 0,-4 1 6 15,3 2-5-15,0-2-2 0,-1-2 4 16,1 2 1-16,3 0-4 0,-2-1 1 0,-3-1-5 0,0 1 2 16,3 0-5-16,-2 0 1 0,-1 2 2 0,-7 1-2 15,8-2-3-15,0 0 2 0,-1-2-1 0,-9 2 1 16,2 1 1-16,7 0-5 0,2-2 5 0,-12 1-5 15,14 0 2-15,-13 1-3 0,11 0-2 0,-2-1 3 16,-9 2-2-16,9-3 2 0,-9 3-5 0,9-1 4 0,-8 1-3 16,0-2 2-16,0 2 5 0,-3-1-6 0,12-1 2 15,-10 2 1-15,-1-1-3 0,3 1 0 0,-3-2 0 16,11 2 3-16,-12-1-3 0,3 0 0 0,1-2 0 16,-2 3 14-16,1 1 1 0,-1 0-3 0,1-2-4 15,1 0 0-15,-3 0 8 0,0 1-8 0,0 0-2 16,1-2-2-16,-1 2 3 15,-1 0-3-15,1 0-1 0,0 1 2 0,0-1 0 16,-1 0 1-16,1-1-2 0,0 1 0 0,0-2-5 0,0 1 3 16,2 2 3-16,-3-2-4 0,1 1-1 0,0 0 2 15,0 1-3-15,-1 0 3 0,1-1 1 0,2 0-1 16,-3-2 0-16,-1 3-2 0,0-2-2 0,0 1 2 16,0-1 0-16,-1 0 4 0,-2 1-1 0,3 0-6 15,-2 1 3-15,0-2 1 0,3 1-4 0,-3 1 3 16,1-1 4-16,0-1-6 0,-1 2 2 0,1-1-3 15,-1-1 1-15,2 0 2 0,-2 0 0 0,0 2 1 16,0-2-1-16,-1 3-4 0,3-2 3 0,-2-1-1 16,0 1 0-16,-1 0 2 0,-1 1-1 0,-5 0-1 15,4 0 0-15,-4 0 1 0,-2-1-2 0,1 2 0 16,-2-1 3-16,0 1 3 0,0-1-5 0,0 1 1 16,-3-1-1-16,-1 0 1 0,1 0 2 0,-1 0 2 0,0 1 0 15,0-1-5-15,0 0 1 0,0 1-2 16,-3-1-3-16,3-1 5 0,-2 3 2 0,2-1-4 15,-3-1 4-15,0 0-1 0,2 1-3 0,-3-1 5 0,2 0-6 16,-2 0 3-16,-1 0-3 0,0 1 3 0,0-1-2 16,0 0 1-16,-5 0-2 0,7 1 4 0,-7-1-3 15,6 1 0-15,-6-1 0 0,5 0 3 0,-5 0 2 16,5 2-4-16,-5-2 1 0,4 0 0 16,-4 0-1-16,0 0 4 0,0 0-1 0,8 0 3 15,-8 0-1-15,4-2-3 0,-4 2 1 0,6 2-4 16,0-2 3-16,-1-2 2 0,-5 2-21 0,7 0 0 15,-2-1 3-15,-1 0 0 0,2 1 3 0,-2 1 2 0,2-1 1 16,-6 0-4-16,7-1 6 0,-7 1 1 0,8 0-1 16,-8 0 1-16,6 0 1 0,-2-1-3 0,-4 1 4 15,6 0 0-15,-6 0-5 0,0 0 5 16,6 1-1-16,-6-1-4 0,0 0-3 0,0 0-4 0,0 0-5 16,0 0-12-16,0 0-3 0,3-2-17 0,-3 2-21 15,0 0-18-15,0 0-25 0,0 0-29 0,0 0-38 16,-8-3-185-16,8 3-400 0,-7-3 178 0</inkml:trace>
  <inkml:trace contextRef="#ctx0" brushRef="#br0" timeOffset="207015.6219">13448 9416 93 0,'0'0'112'0,"0"0"-4"0,0 0-14 0,0 0-9 0,0 0-11 15,-5 0-8-15,5 0-6 0,0 0-9 0,0 0-3 16,0 0-7-16,-6 0-5 0,6 0-5 0,0 0-1 0,-8 1 4 15,8-1-6-15,-3 2-1 0,-1-1 2 0,4-1-4 16,-6 1 2-16,3 1 8 0,3-2-1 0,0 0-1 0,-5 0-6 16,5 0-2-16,-3 2 8 15,3-2-9-15,0 0-2 0,0 0 6 0,0 0 0 16,-4 2 3-16,4-2-2 0,0 0-1 0,0 0-1 16,0 0 1-16,-4 0 1 0,4 0-2 0,0 0-4 0,0 0-6 15,0 0 0-15,0 0 3 0,0 0-4 0,-1 4-2 16,1-4 1-16,0 0-1 0,0 0 0 0,0 0-3 15,0 0 4-15,0 0 1 0,3 4-8 0,-3-4 6 16,3 2 3-16,-3-2 0 0,5 2 2 0,-2-1 2 16,1 0-6-16,1-1 0 0,0 2 1 15,2-1 2-15,-1-1-7 0,2 0 4 0,2 1-1 16,0 1 0-16,3-2-5 0,-2 0-4 0,2 0 7 16,1 0-1-16,-1 0-4 0,2 0-1 0,1 0-2 0,-1 0 2 0,1 0 0 15,0-2 3-15,5 2-3 0,-5-1 1 16,1 1-2-16,0 0-9 0,-3 0 3 0,1 0 3 15,1 0 1-15,-2 1-2 0,0 1 1 0,0-2-2 16,2 0 5-16,-1 0-2 0,2 1 4 0,4-1 5 0,0 0-3 16,0 1-2-16,2 1 3 0,2-2 0 0,-1-1 6 15,3 0-8-15,1-1 6 0,-1 2-5 0,4 0 0 16,-2-2 1-16,12 1-4 0,0-2 6 0,-1 2 1 16,-1-1 1-16,0 2 0 15,-8-1-2-15,10-1-2 0,-11 1-2 0,9 0 4 16,-1 0-3-16,0 0 2 0,-8-2 3 0,8 2-5 15,-9-1-2-15,12 4 2 0,-12-4-2 0,9 2 1 0,0 0-1 16,-8 0-2-16,8-2 5 0,2 3-7 16,-10-2 2-16,10-1-4 0,-3 1 1 0,-7 0-1 0,10-1 1 15,-11 1-2-15,11 1 3 0,-10 0 0 0,0-3 3 16,13 2 1-16,-13-1-2 0,10 0-3 0,-10 1-2 16,1-3 4-16,11 4 1 0,-13 0-1 0,10-3 0 0,-9 3 2 15,8-6-4-15,-8 6 1 0,8 0-1 0,-8 0-1 16,0-2-1-16,9 2 4 0,-9-1-1 0,-1 0-3 15,9 0-1-15,-8 0 1 0,8-1 2 0,1 1-2 16,-11-1 0-16,12 2 0 0,-2-1 1 0,-10-1 4 16,3 1-4-16,7-2 1 0,2 3-2 0,-2-3 3 15,-9 2-3-15,11-1 0 0,-1 1-1 0,-9 1 2 16,-1-3 1-16,9-2 1 0,-7 7-7 16,-1-4 5-16,9 0 5 0,-1 0-5 0,-10 1 1 15,3 1 4-15,7-2-2 0,-9 0-2 0,10-1 0 16,-10 2-1-16,11-2 0 0,-2 3 1 0,-9 0 0 15,9-2 0-15,2 0 2 0,-12 0-6 0,12 0 5 16,-2 2-7-16,0-2 4 0,-9-1 2 0,11 2-1 16,0-2 0-16,-1 2 2 0,1-2 0 0,-3 1-1 15,-7-1 0-15,10 2 1 0,-1-1-2 0,1-2 0 0,0 0 3 16,-2 5-2-16,-9-2 1 0,1 1-1 0,8-2 0 16,-10 1-1-16,1 0 0 0,8 1 2 0,-7-1-1 15,8-1-2-15,-10 2-1 0,13 0-5 16,-13-3 7-16,11 0 4 0,-9 2-4 0,-1-2 2 15,11 1 2-15,-2-1 1 0,-10 3-3 0,12-3 3 0,-1 2-5 16,-11-3 6-16,12 4-7 0,-11-1 1 0,2 1 3 16,7-3-2-16,-11 2 2 0,1-2-3 0,3 2-2 15,7-1 4-15,-10 2 2 0,0-3-4 0,1 3 1 16,0 0 2-16,1-1-4 0,-1-1-3 0,2 1 8 16,-2-2-3-16,9 3 3 0,-8-3-3 0,-3 2 5 15,11 1-1-15,-10-2-3 0,0-1 4 0,1 0-3 16,-1 3-1-16,1-1 1 0,9 0 3 0,-11-2-1 15,1 1 0-15,2-3 3 0,-1 3-1 0,1 0 2 0,-2 2-3 16,3-1-1-16,7-3 0 0,-10 2 0 0,1-1 1 16,0 3-2-16,0 0 0 15,11-1-1-15,-13-1 2 0,2 0 0 0,-1 0 1 16,2 1-1-16,0-3 4 0,-1 3-2 0,-1-2 3 16,1 0-3-16,0 3 3 0,9-4-5 0,-11 3 5 15,3-1 0-15,8-2 1 0,-11 2-1 0,3 0 0 16,-3 0-1-16,13-1-1 0,-11 0 1 0,9 2-5 15,-8-1 1-15,9-2 0 0,-9 3 0 0,8-3 0 16,-10 4 1-16,0-3-3 0,2 1 1 0,8-1 0 0,-9 2 0 16,1 0-2-16,-2-1 0 0,13 1 0 0,-3 0 4 15,0-2-1-15,-8 2 1 0,-1-1-4 0,9 1 2 16,-7-1 2-16,7-1 1 0,-8 2-1 0,9-1 4 16,1 2-6-16,-12-4-1 0,11 1 3 0,-9 3-4 0,9-1 3 15,-9 0-3-15,11-2 2 0,-1 1 0 0,-2 0 3 16,-8 1-5-16,8-2 3 0,-9 2-3 0,10 1 3 15,-10-1 1-15,11 0-3 0,-10 1 0 0,7-3 0 16,2 0 1-16,-9 5-5 0,9-4 0 0,-10-1-1 16,10 5 3-16,-10-4-2 0,11 1 1 0,-9 1 3 15,10 0-2-15,-3-3-4 0,3 1 1 16,-2-1 5-16,0 3 0 0,1 0-3 0,-2-2 2 0,3 0-2 16,-1 1-1-16,0 0-1 0,1 1 4 0,-1 0-6 15,-2 0 5-15,1 0-1 16,-11 1-1-16,10-2 0 0,-8 0-3 0,-1 2 2 0,12-1-2 15,-14 1 1-15,4-1 2 0,-3 1 3 0,12-1 1 16,-11 0-4-16,-2 2 1 0,15-4-4 0,-15 4 2 16,12-2 18-16,-1 1-1 0,-7-1 1 0,10-1-6 15,-3 3-1-15,-7-2 0 0,11 0-1 0,-12 0-3 16,10-1-1-16,-10 2 2 0,10 1-3 0,-11-2 2 16,9 0-2-16,-8 2 0 0,-1-1 3 0,0 1-5 15,0-2-1-15,1 0-2 0,-1 0 5 0,-1 1-5 16,-1 0 1-16,1-1 0 0,0 0-1 0,-1 2 3 0,0-2-2 15,0 0-2-15,-2 0 2 0,3 1-2 0,-4-1 1 16,2-1 1-16,-4 1 0 0,0 0 1 0,0 1 1 16,-7 2-1-16,0-4-1 0,1 2 2 15,-3-1-5-15,1 1 2 0,0-1-3 0,-4 2 5 16,1-2-2-16,-2 0 2 0,0 0-1 0,0 0 1 16,0 1 0-16,-4-1-4 0,1 0 3 0,-1-1 0 15,-5 1 0-15,10 0 0 0,-5 1 0 0,-1-1 0 16,2 0 2-16,-1 0-3 0,0 0 2 0,1 1 0 15,1-1-1-15,-2 0 0 0,0 0 2 0,4 0-4 0,-4 1-1 16,2-1 0-16,0 0 3 0,2 1-23 0,-1-1 3 16,-1 1 6-16,-1 1-3 0,0-2 4 0,1 0 1 15,-4 0 1-15,3 0 0 0,-1 2 0 0,-1-1 2 16,-1 0-2-16,-3-1 0 0,7 0 4 0,-7 0-5 0,0 0 1 16,6 1-1-16,-6-1 4 0,0 0 1 0,2 1-1 15,-2-1 0-15,0 0 1 16,0 0-6-16,0 0-5 0,0 0-7 0,0 0-17 15,0 0-13-15,0 0-16 0,0 0-25 0,0 0-27 16,0 0-11-16,0 0-34 0,0 0-33 0,-16 0-151 16,16 0-379-16,-6-2 168 0</inkml:trace>
  <inkml:trace contextRef="#ctx0" brushRef="#br0" timeOffset="210131.6133">13455 10122 52 0,'0'0'92'0,"-7"0"1"0,7 0-1 0,0 0-5 0,-6 0-1 16,6 0-8-16,0 0 5 0,0 0-7 0,0 0-11 15,-6-1 3-15,6 1-9 0,0 0-9 0,0 0 5 16,0 0-2-16,0 0 1 16,0 0-4-16,-5 0-2 0,5 0 3 0,0 0-4 0,0 0-3 15,0 0-3-15,0 0-2 0,0 0-5 0,0 0 0 16,0 0-4-16,0 0-5 0,0 0 2 0,0 0-1 15,0 0 5-15,0 0-5 0,0 0-3 0,0 0-1 16,0 0-5-16,0 0-2 0,0 0 1 0,0 0 5 0,0 0-7 16,0 0 4-16,0 0 5 0,10 3 4 0,-10-3 4 15,5 1-3-15,-5-1-3 0,5 0 3 0,-5 0-5 16,7 0-3-16,-7 0-2 0,8 1 1 0,-2-1-6 16,0 0 2-16,2 1-2 0,-1-1-1 0,2 0 2 15,-1 0 7-15,2 0-2 0,0 0 0 0,3 2-2 16,1-2 0-16,0 0-6 0,-2-2 1 0,5 1-1 15,-3 1 0-15,3-2 0 0,-1 2-3 0,-1-1 11 16,1 0-16-16,5 1-3 0,-4 0 7 0,-2-2 1 16,2 1-2-16,6-1-3 0,-8 1-1 0,5-2 3 15,1 2 2-15,6-2 12 0,0 1-2 0,-2 0 3 16,3-1-4-16,-1 0-1 0,-2 1-4 0,2 0 1 16,1 0-1-16,-3 0-1 0,2 0-2 0,0 0 3 15,1 0-4-15,-3 1 1 0,4 0-2 0,-3 0-3 0,3 1 3 16,0-2-5-16,-1 0 1 0,1 0 6 0,-3 2-1 15,5-1-4-15,-3-2-2 16,-1 3-1-16,3-2 3 0,-2 1-3 0,11-2 1 16,-11 1-2-16,-1 0 0 0,4 0 2 0,-3 1-1 15,10 0 2-15,-10-3 1 0,2 3-2 0,-2-1 1 0,2 1-4 16,0-1 2-16,-1 1 2 0,1 0 0 0,-1 0 2 16,9 0-3-16,-10-1 1 0,-2 1-1 0,0 1 2 15,-1-1-1-15,4-1-2 0,-2 2 0 0,-2-1 2 16,4 1 0-16,-2-3-3 0,0 2 6 0,1-1-1 15,2 2-6-15,-2-2 4 0,-1 2-1 0,2-2-2 0,-2 1 0 16,4-1 2-16,-1 0-1 0,8 1 2 0,-10 0 4 16,2-2-7-16,-1 3-1 0,12-2 4 0,-14 0 2 15,1 2-5-15,-1-1-2 0,2-1 3 0,-1 2-3 16,-1-2 1-16,3 2 3 0,-2-1 2 0,-2 0-3 16,1 2-1-16,3-2 4 0,-2 0 1 0,-1 0 0 15,4-1 1-15,-3 0-4 16,0 1 3-16,2 0-2 0,-2 0 2 0,0 0-1 15,2 0 0-15,-1-1 10 0,2 1-6 0,-3 0-5 16,2-3-1-16,-2 3-1 0,2-2 5 0,-1 2-1 0,11-2-3 16,-11 0 0-16,-1 1 3 0,1 1-1 0,0-1 0 15,2 1-1-15,-3 0 2 0,0-1 0 0,11-1-1 16,-11 2-1-16,1 0 0 0,1-1 1 0,9 2-2 16,-12-1 0-16,2 0 1 0,-2 0-2 0,1 0 3 15,-1-1-3-15,3-1 0 0,-1 3 3 0,-1-1-5 16,-1-1 4-16,3 0-2 0,0 1 0 0,0-2 0 15,1 2 2-15,-3 0 0 0,11-2 1 0,-9 1-1 16,-2 2 1-16,12-3-2 0,-12 3 1 0,1 0 2 16,1-3-2-16,-1 3 1 0,0 0 0 0,0-1-2 0,11-1 4 15,-13 2-3-15,0-1-4 0,4 1 2 0,-5 0 0 16,4-1 0-16,8-1 3 0,-9 1-3 0,0 0 0 16,-3 1 3-16,4-2 0 0,-2 0-3 0,-1 2 3 15,4-1-2-15,0-1 2 0,-3 2 0 0,10-1-1 16,-10 0 0-16,2 1 2 0,-1-1-2 0,11 0-1 15,-12 0 0-15,-1 1-1 16,0-2-1-16,-2 2 1 0,3-2-3 0,-1 2 3 16,1 0 1-16,-1 0 0 0,2-1 0 0,-2 1-3 0,0 0 5 15,0-1-1-15,2-1-1 0,-2 2-1 0,-2-2 3 16,3 1-1-16,-1 1-2 0,1 0 0 0,-1-1 3 16,1 1 0-16,1 0-2 0,-1 0 1 0,-2-1 0 15,3 0 1-15,-3 1 7 0,1 1-8 0,0-1 4 16,-1-1-1-16,1 2-1 0,-2-1 0 0,1 0 2 15,2-1-3-15,0 1 0 0,0 0 1 0,0-1 2 16,-1 0-2-16,1 1 3 0,2 0-3 0,-2-1-1 0,0 1 5 16,1-1-2-16,0 1 1 0,11 0-2 0,-11 0 0 15,9-3-2-15,-7 4 0 0,-6-2 0 0,4 1 2 16,0 0-1-16,0 3-2 0,0-5 3 0,2 2-2 16,-1 2 3-16,8-5-1 0,1 4-1 0,-9-1 1 15,-1-1-4-15,1 1 1 0,11 1 3 0,-3 1 1 16,-7-4-3-16,7 2 2 15,-9 0 0-15,11 0 2 0,-1 0-2 0,2 2-1 16,-13-2 1-16,13-2-1 0,0 4 0 0,-13-2 0 16,0 0 1-16,13-2 0 0,0 1-1 0,-3 1 1 0,0 0-2 15,-10 1 8-15,13-2-8 0,-12 1 6 0,2 0-4 16,10-1 0-16,0 1 1 0,-11 1 2 0,9-1 1 16,0 1-3-16,-1-1-1 0,-9 0 1 0,9 0-1 15,-9 0-3-15,2 2 3 0,7-4-3 0,4 4 1 16,-14-4 1-16,13 1-3 0,-11 2 3 0,9-1 1 0,-1 0-1 15,-10 0 0-15,2 2-2 0,8-5-1 0,-8 4 2 16,8 1-3-16,-8-4 4 0,0 4-3 0,0-2 2 16,9 0 2-16,-9 0-4 0,-3-2 0 0,2 2-1 15,9-1 1-15,-7 1-1 0,9 0 1 0,-3 0 0 16,-7 0 0-16,8 0-1 0,1 0 1 0,-11 1 4 16,10-2-7-16,-7 1 5 0,-2 0-1 0,12-3 3 15,0 3-1-15,-13 2-6 0,11-4 6 0,-9 2 0 16,0 0 1-16,9-1 0 0,-11 1-4 0,2-1 4 15,-2 1 1-15,13-1-3 0,-13 2 3 0,11-1-1 0,-9 0-3 16,1 0-2-16,-3-1 1 16,12 0-1-16,-11 1 2 0,11 0 3 0,-11 1-4 15,-1 0-1-15,3-2 0 0,-1 0 0 0,0-1-1 16,0 2-1-16,0 0 0 0,-2-1 2 0,0-1 0 16,2 2-1-16,9-1 3 0,-9 1-2 0,-1 0-2 15,-1 0 1-15,-1 0 1 0,1 1-1 0,-1-2 1 16,1 0 0-16,0 2 0 0,-1-1 0 0,-1 0-1 0,1 1-1 15,-1 1 3-15,-2-1-2 0,0-5 2 16,1 5 1-16,-2-1-5 0,0-2 3 0,-1 4 0 16,-1-2 0-16,-5 2-2 0,-1-2-1 0,2 0-2 0,-2 0 4 15,-2-2 0-15,1 4-2 0,-3-2 4 0,-1 0-1 16,0-2 3-16,0 2-2 0,-2 0 1 0,1 0-1 16,-1 0-1-16,-1-1 0 0,1 1-1 0,-3 0-1 15,-1-1 2-15,3 2 2 0,-7-1-1 0,8-1-2 0,-4 1 0 16,0 0 4-16,1-2-6 0,1 4 4 0,-6-2-1 15,9-2-3-15,-5 1 4 0,1 2-1 16,0-2-3-16,1 2 1 0,-1-1 2 0,1 2-2 0,-1-4 4 16,3 4-1-16,-2-2-20 15,-1 0 4-15,4 0 1 0,-3 1 0 0,1-2 3 0,0 1 2 16,0 0-2-16,0 1 2 0,3-1 1 16,-3 0 0-16,-1 0 3 0,1 0-2 0,-1-1-1 15,1 1 11-15,1 0-7 0,-2 0-1 0,1 0 2 0,-3 0-2 16,3 0 2-16,-2 0 3 0,-5 0 0 0,9 0 1 15,-5-2-5-15,-4 2 8 0,6 0-5 0,-6 0 2 16,5 0 7-16,-5 0 3 0,0 0 10 0,5-1 7 16,-5 1-7-16,3-1 1 0,-3 1 4 0,2-2-4 15,-2 2 0-15,0 0-4 0,0 0 2 0,2-3-4 16,-2 3 1-16,0 0-5 0,2-3 0 0,-2 3 3 16,0 0-6-16,0-2 0 0,0 2 5 0,0 0-6 15,0 0-7-15,0-4-10 0,0 4-22 0,0 0-23 16,0 0-34-16,-2-4-42 0,2 4-62 0,-2-3-62 15,-3 2-187-15,1 0-476 0,-2-3 210 0</inkml:trace>
  <inkml:trace contextRef="#ctx0" brushRef="#br0" timeOffset="213910.221">13500 10778 49 0,'0'0'74'0,"-4"1"-4"0,1 0-2 0,3-1-10 15,-4 2 2-15,4-2-10 0,-4 2-1 16,4-2-4-16,-5 2 0 0,3-1 0 0,2-1 0 0,-6 1 0 16,6-1-4-16,0 0-5 0,-4 2-2 0,4-2 2 15,-3 0-8-15,3 0 3 0,0 0-6 0,0 0-2 16,0 0 5-16,-3 1-2 0,3-1-1 0,0 0-6 15,0 0-2-15,-3 2-5 0,3-2-1 0,0 0 6 16,0 0-4-16,-1 5 10 0,1-5 1 0,0 0-1 0,-3 2-1 16,3-2 5-16,0 0 2 0,0 0 2 15,-2 1 3-15,2-1 0 0,0 0 4 16,0 0 3-16,0 0 4 0,0 0 2 0,0 0-1 16,0 0 4-16,0 0-1 0,0 0 4 0,0 0 2 0,0 0-1 15,0 0-1-15,0 0-2 0,-2 3-2 0,2-3-5 16,0 0 2-16,0 0-5 0,0 0 1 0,0 0 3 15,0 0-3-15,0 0-5 0,0 0 2 0,0 0-2 16,0 0 1-16,0 0-1 0,0 0-5 0,0 0-2 16,11 0-3-16,-11 0-1 0,6-1-1 15,-6 1 8-15,7 0-11 0,-2-1-2 0,-5 1-5 16,10 0-1-16,0-1 1 0,-1 1-1 0,-1 0-1 16,4 0 0-16,1 0-3 0,2-1 0 0,-1 1 1 15,1-1 0-15,2 0-5 0,-1 0 2 0,0-1-2 16,6 0 2-16,-7 2 0 0,6-2-3 0,-5 1 3 0,6-1-3 15,-2 1 1-15,-5 0 4 0,1-1-9 0,-2 0 2 16,3 2 0-16,-3 0 0 0,0 0 5 0,0-2-5 16,2 2-2-16,-2-1 4 0,-4 1-4 0,4-2-3 0,0 3 6 15,0-1-3-15,-1 0 0 16,-2 0 2-16,-3 0-2 0,2 0 1 0,3-1-3 16,-3 1-1-16,-2-1 1 0,3 1 2 0,-1-1-1 15,1 1 1-15,2 0-2 0,-3 0 3 0,0 0 0 16,-2-2-2-16,2 2 2 0,-1 0-2 0,-1 0 1 15,-1-2 3-15,3 2-5 0,-3 0 2 0,0-1-1 16,-3 1 0-16,6-1 0 0,-3 0 2 0,3 0 1 0,-1 0 2 16,5-2 3-16,0 2-2 0,1-2-3 0,2 3 1 15,6-3-1-15,-1 2-1 0,-1-3 1 0,3 3-2 16,-1-2 7-16,-1 2-8 0,2-1 3 0,0 1-1 16,4-1 4-16,-4 1-6 0,0 0 2 0,2 0 1 15,0 0 1-15,0 1-2 0,0-2-3 0,1 2 5 16,1 0-4-16,0-1 0 0,2 1 3 0,-1-2-3 15,11 0 0-15,-12 0 1 0,12 2 0 0,-12-1-1 16,1 0 1-16,1 0-1 0,8-2 0 0,-10 3-1 0,-1 0-1 16,2 0 1-16,-1 0 2 0,-1 0-3 0,2 2 2 15,-2-4 0-15,0 2 2 16,2 0 0-16,-3 0-1 0,1 0-2 0,-1 0 2 16,1 0-1-16,0 0 0 0,0 0 2 0,1-1-3 15,-2 1 2-15,2 0-1 0,0-2 4 0,1-1-6 0,1 3 3 16,-2-3-1-16,1 3-1 0,0-4 1 0,-2 3 2 15,4-1 1-15,-5 0-2 0,3 1-1 0,-1-1-2 16,1 1 3-16,0-3-1 0,0 0 0 0,1 4-1 16,-2-2 1-16,0 0-2 0,0-1 2 15,-1-2 0-15,1 3 0 0,0 0 7 0,2-1-6 0,-3 2-1 16,-2-3-1-16,2 4 2 0,1 0-1 0,-4-1 0 16,4 0 1-16,-4-1-5 0,3 2 5 0,-2-1 0 15,-1 0 1-15,0-2-3 0,1 1 0 0,2-1 0 16,1 1 0-16,-4 0 2 0,0-1 1 0,0 2-2 15,2-1-2-15,-1 0 1 0,0-1 2 0,0 1 2 0,0 2-1 16,0-2-2-16,1 1 4 0,0-2-3 0,-1 0-2 16,2 1 2-16,-2 2 0 0,3 0 3 0,-4-1-2 15,0-2-1-15,2 2-1 16,-2 1 1-16,0-2 0 0,0 1 0 0,1 0-1 16,-2-1 2-16,0 0 0 0,1 2 0 0,0-1-2 0,0-1 2 15,1 1 1-15,2 0-2 0,-2-2 2 0,2 2 0 16,-1 0-3-16,2 1 8 0,-2-3-7 0,2 2 1 15,1-1 0-15,-1 1-2 0,0-2 6 0,1 3-6 16,1-3 0-16,-1 2 0 0,0 0 1 0,-1 1 1 16,0-2-2-16,1-1 2 0,-3 3 1 0,1 0-2 0,0-2 1 15,1 0-1-15,0 2 1 0,0-2 1 0,1 1 0 16,-1 0 0-16,-1 0 2 0,2-1 1 16,-2 2 2-16,1-1-7 0,0-1 4 15,0 3-3-15,2-4-3 0,-2 2 2 0,3 1 2 0,-4 0-3 0,2-1 1 16,1 1 1-16,-2-2 0 0,3 1-4 0,7 0 4 15,-11-1 0-15,1 2-1 0,0-1 0 0,-1 1-1 16,1 0 6-16,-1-3-3 16,0 4 0-16,0-2 1 0,-1 1-2 0,2 0-3 15,-2 0 3-15,1 0-2 0,-1-1 4 0,2 1-2 16,-4 1 1-16,3-1 0 0,-1 0-1 0,0 0 5 0,1 1-7 16,-2-1 2-16,3-1 1 0,-2 1-3 0,1 0 1 15,-1 0-1-15,0 1 2 0,0-1-2 0,1 0 2 16,0 0 0-16,-1 0 3 0,1 2-6 0,0-2 5 15,1 1-3-15,-3-1 0 0,2-1-2 0,1 1 4 16,-2 1-2-16,-1-1 2 0,2 0-5 0,0 1 1 0,-2 1 2 16,3-1 3-16,-3-2-3 0,1 3 0 0,0-2-2 15,0 1 5-15,-2-4-3 0,-1 4 1 0,0-1 2 16,1-1-6-16,1 1 4 0,1 1-2 0,-2-3 1 16,0 3 0-16,-1-1 1 15,2 1 0-15,-1-3-2 0,1 2 1 0,-1 0 0 16,0 0 1-16,0 1-3 0,0 1 7 0,0-3-7 0,0 2 0 15,-3-2 1-15,3 2-1 0,-3-2 0 0,3 1 2 16,-1-1 1-16,-2 1-3 0,3 0-1 0,-3 1 4 16,4-1 3-16,-1-1-4 0,0-1-1 0,0 2 5 15,0-1-7-15,0 0 3 0,3-1-2 0,-3 1-1 0,1 0 1 16,0-1 2-16,-1 0 0 0,3 2-1 0,-2-2 8 16,1-2-7-16,-1 2 1 15,2 1 2-15,-2-1-1 0,2 2 0 0,-3-1 1 16,1 1 0-16,3-1-2 0,-4 1 4 0,4 0-5 15,-4-2 8-15,4 1-7 0,-2-1 1 0,1-1-2 0,2 2 2 16,-1 1-1-16,-1 0-2 0,3 0 0 0,-2-2 4 16,11 1-5-16,-9-1 3 0,-1 2 1 0,10-2 0 15,-9 2 2-15,8-2-1 0,-8 1 2 0,8-1-2 16,1 0 5-16,-10 2-1 0,0-1-2 0,-1 1-2 16,3-1 6-16,-2 1-2 0,-1 0 1 0,1 0-5 15,-1 0 0-15,-1-3 5 0,2 2-1 0,-3 0-5 16,12-2-1-16,-11 3-1 0,-3-1 0 0,4 1 6 15,-1-2-3-15,0 0-3 0,2 0 2 0,-1 1-2 0,10-1 2 16,-7 2-1-16,9-2-1 16,-11-2 2-16,9 3 0 0,-8-3-1 0,1 2 4 0,5 0 1 15,-6 0-4-15,1-1 3 0,-4 0-4 0,1 0 3 0,-1 2 1 16,1-1-2-16,-4 2-3 16,1-2 2-16,2-2 3 0,-2 2 0 0,1 2-2 0,-4-1 0 15,2-2-2-15,0 2 3 0,-3 1-4 0,3-1 3 16,-3 1-3-16,3-1 5 0,0-2-1 0,0 2-2 15,1 1-1-15,-1-2-2 0,0 3 1 0,0-5-1 16,2 3 0-16,-1-1-1 0,-3 1 5 0,5 1-7 16,-6 0 6-16,5-1-3 0,-4-1-1 0,-1 2 5 15,2-1-7-15,-8 0 4 0,2 1-4 0,4 0 2 16,-7 0 1-16,2-2 2 0,-1 1-4 0,-1 1 2 0,1 1 1 16,-2-1 4-16,2 0 0 0,-1-1-2 15,-2 1-5-15,1 0-2 0,1-1 2 0,-1 1 4 16,2-2-1-16,-1 1-2 0,0 1-2 0,1 0 1 0,0 0 0 15,-1-2 3-15,1 2 3 0,6-1-1 0,-5 1-7 16,-2-3-12-16,0 6 5 0,2-6-8 0,-2 6 8 16,2-2-5-16,-1-1 10 0,0 0-5 0,-2 0 0 0,2 2 2 15,1-4 0-15,-2 2 3 16,1 0-4-16,1 2 2 0,1-2 5 16,-1 0-4-16,6 0 3 0,-7-2-2 0,2 2 0 15,4-1 1-15,-1 2 2 0,1-5 1 0,-5 7-1 0,0-3 12 16,0 1-10-16,0-2-2 0,0 1-2 0,0-3 5 15,-2 6-1-15,3-2-1 0,-5-2 1 0,4 1-1 16,-7 0-2-16,2 0 3 0,-1 0 1 0,0-3 0 16,0 3-3-16,-2-1 1 0,1 1 1 0,-4 0 1 15,0-2 0-15,-1 2 1 0,1 0-1 0,-1-3 1 0,-1 2 0 16,-3 1 3-16,7 0 8 0,-7 0-6 0,7-2 0 16,-7 2-1-16,3 0-2 0,-3 0-2 0,0 0 2 15,4-3 6-15,-4 3-8 0,0 0 1 0,0 0 1 16,5-1-1-16,-5 1-2 0,0 0-5 0,0 0 2 15,0 0-13-15,0 0-16 0,0 0-18 0,0 0-20 16,0 0-24-16,0 0-26 0,0 0-39 0,0 0-48 16,0 0-49-16,0 0-140 0,0 0-428 0,-21-3 189 15</inkml:trace>
  <inkml:trace contextRef="#ctx0" brushRef="#br0" timeOffset="217051.6571">13529 11506 33 0,'0'0'73'0,"-6"1"-1"0,6-1-4 0,-6 0-4 16,6 0-5-16,0 0-3 0,-7 0 8 0,7 0-4 15,0 0 4-15,0 0-6 0,0 0 9 0,0 0-11 16,-5 0 1-16,5 0 1 0,0 0-6 0,0 0 6 0,0 0-4 16,0 0-3-16,0 0-3 0,0 0 0 15,0 0-1-15,0 0-5 0,-3-2-3 0,3 2 6 0,0 0-9 16,0 0 2-16,0 0-1 0,0 0-1 0,0 0-3 15,0 0 2-15,0 0 0 0,0 0-2 0,0 0 0 16,0 0 0-16,0 0 4 0,0 0-1 0,0 0 3 16,0 0-1-16,0 0 5 0,0 0 2 0,0 0-1 15,14-2 1-15,-14 2-2 16,4 0-4-16,-4 0-3 0,7-1-8 0,-1 0 1 16,-6 1-3-16,8-1-2 0,-2-1-6 0,-2 3 1 15,2-2-5-15,-3 0 3 0,3 1-3 0,2 0 0 0,0 0-5 16,1 0 1-16,0 0-2 0,0-1-1 15,1 0-3-15,-1 0 5 0,1 1-2 0,3 0 0 16,1 0 0-16,0 1-4 0,-1-2 2 0,0 1 1 16,1 1-1-16,0 0-2 0,0-1 4 0,-2 0-3 15,1-1-1-15,1 2 1 0,-1-1-2 0,1 0 0 0,0 0-3 16,-1 0 3-16,-2-2 1 0,3 2 1 0,-1 0 4 16,4-1 1-16,-1 1 1 0,6-4 1 0,-3 4-2 15,1-1-2-15,-3 1 0 0,4-1 1 0,0 0-1 16,-4 1 2-16,-1 0-3 0,-1-1 0 0,8 2-1 0,-8-1-2 15,9-1 1-15,-3 1-1 0,-1-1 0 0,4 2 1 16,-4-3 1-16,1 2 0 0,1 0-1 16,-2 0-2-16,1-2 0 0,3 2 1 0,-3 0 1 0,0 0-4 15,3-2 1-15,-1 2 1 0,2-1-1 16,-4-2 0-16,5 1 10 0,-4 1-9 0,1-1-2 0,1 1-1 16,2-2 2-16,-2 3 0 0,0-1 0 0,2-2 3 15,-2 2 0-15,1-1 3 0,-1 2 1 0,1-2-7 16,3 0 4-16,0-1 3 15,-2 1-4-15,1 0-1 0,1 2 0 0,-2-1 1 16,1-2-1-16,0 2 1 0,-1 1 0 0,1-2-2 16,-1 0-3-16,1 1 5 0,2-2-5 0,-3 2 3 0,1 1 0 15,-1-2 2-15,2 1-2 0,-2-2 1 0,2 3-2 16,-3-1 1-16,2-1 0 0,-1 2-1 0,1 0 3 16,0 0-20-16,-2-1 4 0,4-2 0 0,-2 3 3 15,1 0-2-15,0-2 5 0,-2 2 1 0,1-1 3 16,0-1-2-16,1 1 3 0,-2 2 1 0,2-2-5 15,-3 0 2-15,4 1 8 0,-2-2-10 0,1 0 6 16,1 1 0-16,0 1-3 0,-2 0 5 0,4-2-1 16,-3 2-4-16,2-1 0 0,-2 0 2 0,1 1 2 15,1 0-2-15,-2-2 0 0,3 1 1 0,-3 1 3 16,2-3-3-16,-2 1 6 0,0 2-5 0,2-1 4 16,8 1-1-16,-10-1-4 0,-1 1 2 0,2-2-10 0,-2-1 10 15,3 0 0-15,9 2-1 0,-12 0 2 0,2-2 3 16,-2 2-4-16,4-1 7 0,-4-1-3 0,1 1-5 15,-1 0 2-15,-2 2-1 0,3-2 3 0,-1 1-5 16,-2-1 3-16,0 0 1 0,-2 1 0 0,2 1-1 16,1-1-3-16,-4-1 4 15,3 1-2-15,-2 1-1 0,2-2 1 0,-4 1 0 16,2 0 0-16,-2-2-1 0,2 3 2 0,-2-2-3 16,1 1 0-16,0 0-1 0,-1 0 1 0,1 1 1 15,-2-1 0-15,3 0-2 0,-2 0 0 0,-1-1-2 16,1 0 6-16,-6 2-2 0,5-2 0 0,-4 0-2 15,1 2 0-15,3-1 2 0,2-1 6 0,0 2-6 0,-1-2-2 16,0 2 2-16,-1-1-3 0,1 1 5 0,0-1-4 16,0 0 3-16,3-1 2 0,-1 2-3 0,-2 0 1 15,1-2-2-15,0 0 3 0,3 1-3 0,-3-2 0 16,3 2-1-16,-3 1-3 0,2 0 8 0,0-3-4 16,1 3 3-16,-1-3 0 0,0 2-4 0,0 0 6 15,0 0-2-15,0 1 2 0,1-2 0 0,1 1 0 0,-2 0 1 16,1-1 1-16,2 2-3 0,-2 0 1 0,2 0 1 15,0 0 5-15,-2-1-8 0,3 1 1 0,-4-3-2 16,4 2 0-16,-1-1-2 0,0 2 3 0,0 0-2 16,-1-2 4-16,4 2-1 0,-3-2 2 0,-1 0-2 15,1 0 0-15,1 1-2 0,-1-1 0 0,-2 2 1 16,1 0-3-16,0 0 6 0,-2 0-3 0,3-2-2 16,-1 0 2-16,0 2-3 15,1-1 2-15,-2-1 0 0,1 1 0 0,0 0-1 16,1 1-1-16,0-3 1 0,0 2 0 0,0 1-1 15,0-3 1-15,0 2-1 0,-2 0 1 0,2-2-1 16,0 1 2-16,-1 0 1 0,1 1-2 0,0-1 0 0,0-1-1 16,-2 1 1-16,3 0 2 0,-4 0 0 15,1 1 0-15,-1-1-2 0,2 1 6 0,-2 1-8 16,0-3 1-16,0 2-2 0,1-1 2 0,0 1-1 16,-1 1 5-16,2-2-7 0,-2 1 4 0,0-1-5 15,3 1 3-15,-3-1 1 0,0 1 2 0,0-1-1 16,-1 1-1-16,4-3 0 0,-1 2 8 0,-2-1-6 0,4 0-1 15,-3 2-1-15,2-2 2 0,-2 1 1 16,2 1-2-16,0 0 0 0,-1-2 4 0,0 1-4 0,1 2-1 16,2-2 4-16,-2 0-5 0,0 0 2 0,-1 2-1 15,1-1 4-15,0-1-7 0,0 2 7 0,1-2-7 16,-3 2 2-16,2-2 6 0,0 0-4 0,-2 0 13 16,2 1-8-16,-2-1 2 0,2 0 5 0,-2 0-4 0,1-1 2 15,-1 2 2-15,3-2-1 0,-4 3 0 0,4-1-2 16,-4 0 5-16,4-2-7 0,-2 2-3 0,3 0 2 15,-5-1-2-15,5 1 1 0,-3-2-2 0,1 2-2 16,0-1 1-16,0 1 1 0,-1-1-1 0,0-1 2 16,-1 1-3-16,0 2 2 0,3-3-2 15,-4 3-1-15,0-3 2 0,4-2 1 0,-2 3-1 16,1 1-2-16,0-2 1 0,0 2 1 0,0-1 2 16,1 0-2-16,1 1 9 0,-1-2-6 0,1 2-1 15,0-1-3-15,0 0 4 0,1 1 1 0,-1-2-2 16,-1 2 2-16,1-1-4 0,0 0 2 0,-1 0 0 15,0 0-4-15,0 1-2 0,-1-1 0 0,0 1 3 0,0 0 1 16,1-1-1-16,1 1 1 0,0 1-4 0,0 0 3 16,1-2 0-16,-2 0 0 0,2 0-1 0,8 2-2 15,-10 0 3-15,1-2 1 0,9 1-4 0,-9-1 2 16,2 1 4-16,-2 0-6 0,2 1 5 16,-3-2-4-16,3 2 4 0,-1-1-2 0,8 0-1 0,-9 1 5 15,1 0-2-15,-3-1-2 16,4 0 3-16,-3 1-1 0,2 1-5 0,-4-1 0 15,5-1 4-15,-4 1-3 0,4 1 3 0,-3-2-5 16,12 0 5-16,-11 1-2 0,9 1-1 0,0 0 0 16,-10-1-2-16,3 1 10 0,-2-2-10 0,0 2 3 15,-1-1-7-15,2-1 5 0,0 1 2 0,0-1-2 0,11 2 0 16,-14-1 0-16,0 1 1 0,-1-2-2 0,1 1 8 16,-2 2-11-16,-1-3 3 0,0 2 3 0,0-1-1 15,0 0 0-15,-2 1 4 0,1-1-5 0,-3 0-2 16,-3 0 0-16,5 0 1 0,-2 0 2 0,4-1-1 15,-1 2-2-15,-1-1 1 0,-1 0 0 0,2 0 1 0,-2 0 5 16,-5 0-5-16,4-1-5 0,-6 1 4 0,1 0 0 16,-2 0 0-16,1 0 4 0,0-1-6 15,1 1 9-15,-4-1-7 0,-1 1-3 0,0-1 3 0,0 1-2 16,0 0 4-16,-2 0-3 0,1 0 0 16,-3 0 2-16,2 0-1 0,0-1 0 0,0 1 0 15,0 0-1-15,2-1 0 0,-5 1 2 16,3 0 2-16,0 0 0 0,2 0-4 0,-1 0 1 15,3 0-1-15,-3 1-4 0,4 1 7 0,1-2-3 16,-1 2-1-16,0-1 6 0,1-1-4 0,-3 2 0 16,0-1 0-16,-2-1 32 0,1 1-5 0,0 1-1 15,-1-2-11-15,0 0-4 0,-1 1 10 0,-1-1-2 0,0 0-3 16,0 2 1-16,0-2 11 0,-1 0-12 0,-2 0-16 16,3 0 15-16,-2 0 0 0,0 0 0 0,-5 0-7 15,7 0 10-15,-1-2-6 0,-6 2-7 0,4 0-3 16,-4 0 1-16,4 2-2 0,-4-2 5 0,0 0-1 15,5 0 0-15,-5 0-3 0,0 0-4 0,0 0 5 16,0 0-6-16,5 2-5 0,-5-2-15 0,0 0-13 0,0 0-23 16,0 0-27-16,0 0-29 0,0 0-43 0,0 0-58 15,-24-4-38-15,14 4-227 0,-1 0-520 0,-4-1 231 16</inkml:trace>
  <inkml:trace contextRef="#ctx0" brushRef="#br0" timeOffset="222442.044">13837 5324 99 0,'0'0'191'15,"0"0"-10"-15,0 0-16 0,0 0-14 0,-7 0-12 16,7 0-14-16,0 0-12 0,0 0-8 0,0 0-12 0,0 0-4 15,0 0-3-15,-7-2-10 0,7 2-8 0,0 0-1 16,0 0-5-16,-3-2-3 0,3 2-3 0,0 0-2 16,-3-3-1-16,3 3-2 0,0 0 3 15,-1-3-1-15,1 3-3 0,0 0-5 0,-3-2 1 0,3 2-3 0,0 0-4 16,0 0 0-16,-4-1 2 16,4 1-3-16,-3-2 1 0,3 2-2 0,-2-5-2 0,2 5-3 15,-1-1 1-15,1 1-6 0,0 0 5 0,-1-3-5 16,1 3-5-16,-3-6-5 0,3 4 1 0,0 2-1 0,1-4 1 15,-1 4 0-15,2-5-2 0,-2 2 1 0,1 1-5 16,-1 2 1-16,1-4-6 0,2-1 3 0,0 2 4 16,0 0-9-16,1 0-1 0,-1-1 0 0,3 1 1 15,1-1-3-15,0 0 1 0,-3 1 4 0,3 1-5 16,0 0-2-16,0-1-2 0,3 1 1 16,-2 0 0-16,-1-1 2 0,2 0 1 0,-1 3-1 0,-2-1-3 0,0 2 4 15,2-1-5-15,-2 0 2 16,2 3-3-16,-1-2 3 0,0 1 0 0,-1 1-2 15,-1 0-1-15,1 0 2 0,-3 2-1 0,4 2 2 16,-4 0-2-16,1 1 3 0,-1 1-3 0,-2 1 1 16,-1-2 3-16,0 6-2 0,0-2-2 0,-1 1 5 15,-2-2-3-15,0 3-2 0,-1-4 5 0,-3 2-1 16,-2-1-2-16,2 0 1 0,-1-2 0 0,-2-2 0 16,0 4 0-16,-1-4 0 0,0 2 4 0,1-2 2 0,0 0 2 15,0 0 0-15,2-2 5 0,-1-2 1 0,4 1-1 16,-1-1 4-16,-1 0-4 0,4 0 3 0,-1 0-1 15,0-2-1-15,1 1 14 0,0 1-3 0,0-2-4 16,3-1-2-16,-3 2 3 0,3-2-5 0,0 0 5 16,0 0-5-16,0 0 0 0,6 2-6 0,-2-1 4 15,-4-1-4-15,10-1 0 16,0 1-2-16,-4 0-1 0,1 0-2 0,1 0-1 0,1 0 2 16,-1-1 0-16,2 0-5 0,-2 0 2 0,2 1 2 15,-1 0-1-15,-1 0-2 0,2-1-1 0,-2 1 3 16,1 0 3-16,-2-1 5 0,-2 1-2 0,1-2 2 0,-2 2 3 15,-4 0 4-15,9 0-4 0,-9 0 13 0,0 0-12 16,4-1-3-16,-4 1 2 0,7 0-6 0,-7 0 2 16,0 0-4-16,0 0 1 0,3-1-3 0,-3 1-17 0,0 0-24 15,0 0-24-15,0 0-33 0,0 0-50 0,0 0-52 16,0 0-50-16,4 4-236 0,-4-4-519 0,0 0 229 16</inkml:trace>
  <inkml:trace contextRef="#ctx0" brushRef="#br0" timeOffset="223394.4923">13841 5930 53 0,'-4'-3'208'0,"1"1"-8"0,0 1-7 0,3 1-8 0,-5-3-12 16,3 0-8-16,2 3-8 0,-4-3-9 15,1 2-11-15,3 1-7 0,0 0-7 16,-4-2-6-16,4 2-4 0,0 0-5 0,-4-1 13 0,4 1-4 16,0 0-14-16,0 0-2 0,0 0-12 0,0 0-3 15,0 0-5-15,0 0-13 0,0 0-3 0,0 0-9 16,0 0-5-16,0 0-3 0,0 0-9 0,7-3-1 16,-7 3-4-16,10 0-2 0,-2 0-1 0,2-2-4 15,0 2-7-15,0 0-4 0,-1-2 0 0,3 2 1 16,-1-1-2-16,3 0 3 0,0 0-8 0,-5 1-4 0,0 0 3 15,1-2-3-15,0 2-2 0,-3 0 5 0,2 0-5 16,-5 0-4-16,-4 0 3 0,7 0-5 16,0 0 2-16,-7 0-1 0,3 2 4 0,-3-2-3 15,3 2 1-15,-3-2-5 0,0 5 6 0,0-5-1 0,-3 4-1 16,0-1 0-16,0 1 0 0,-1 1 2 0,-3 1-4 16,0-1 5-16,1 2-3 0,2-1-1 0,-3 1 0 15,0-1 1-15,0 1 0 0,0-1 2 0,1 0-3 16,-2 0 3-16,2 0-2 0,-1-1 0 0,0 0 2 15,1 1 1-15,1-3-3 0,1 1-2 0,1-1 3 16,-1 0 2-16,1-2 0 0,0 3-4 16,0-2 0-16,2 0 2 0,1-2 0 0,-3 3-6 15,3-3 2-15,0 0 1 0,0 0-1 0,3 3-1 16,-3-3 0-16,5 1 0 0,0-1 0 0,-5 0-2 16,11 2 0-16,-4-4 1 0,-2 4 1 0,4-2-1 15,-1 1 1-15,2 2-2 0,-1 0-2 0,1-1 5 16,-1 2 0-16,0-1-2 0,-1 2 1 0,2-1 2 15,-3 3-4-15,2-1-2 0,-2 1 0 0,-3-1 8 16,3 1-5-16,-4 0-3 0,1-1 3 0,-1 2-2 16,-3-2 1-16,0 0 3 0,0 0 0 0,-3 1 3 0,-1-1-3 15,-3 1-2-15,1-1 6 0,-8 0-2 0,3-1 2 16,2 0-5-16,-2-1 4 0,-6 0 3 16,3-3 2-16,0 1-2 0,0 0 1 0,1-2 4 15,1 0-6-15,2-2 0 0,0 1 7 0,3-1-7 16,-3 0-2-16,7-1-4 0,-4 2-21 0,4-3-28 0,-1 1-30 15,3 1-41-15,-1-2-42 0,5 1-54 0,0-2-55 16,1 1-141-16,2-2-449 0,1 0 198 0</inkml:trace>
  <inkml:trace contextRef="#ctx0" brushRef="#br0" timeOffset="224274.5208">14028 6619 93 0,'0'0'195'0,"3"-1"-7"0,-3 1-16 0,0 0-13 0,0 0-8 15,0 0-11-15,0 0-7 0,0 0-14 0,-7 8-10 16,3-3 0-16,0 1-14 0,1 0-1 15,-4 4-1-15,0-3-5 0,-3 3-5 0,0 0-8 16,-1 0-4-16,1-1-6 0,-1 3-3 0,1 1-3 16,0-1-2-16,0 0-4 0,0-3-5 0,2 2-3 15,-2-2-3-15,-1 2-1 0,1-1 1 0,1 0-4 0,1-3-1 16,-2 4 2-16,3-5-4 0,0 1-5 0,1-3-1 16,2 3-3-16,0-1-5 0,1-3-4 0,-1 0-1 15,2 0 0-15,1 1 0 16,-2-2 0-16,3-2-7 0,0 6 8 0,0-6-3 0,3 2-1 15,0-1-1-15,1 0-4 0,2-1 2 0,2 0 0 16,1 0-1-16,2-1-2 0,2-2 2 0,-1 0-2 16,2 3-1-16,-1-3-1 0,1 1-4 0,2-1-2 15,-1 2-2-15,1 0-1 0,-1-1 0 0,-1 1-2 16,3-2 0-16,-4 2 0 0,-2 0-3 0,-1 0 3 0,-3 0-2 16,1-1-2-16,-2 2-4 0,0-1-8 0,-6 1-2 15,8 0-1-15,-5 0 3 0,-3 0-1 0,4 1-4 16,-4-1-7-16,0 0-8 0,0 0-9 0,0 0-8 15,6 0-14-15,-6 0-11 0,0 0-7 0,0 0-23 0,0 0-7 16,0 0-8-16,0 0-10 16,0 0-14-16,0 0 1 0,0 0-130 0,0 0-306 0,0 0 135 15</inkml:trace>
  <inkml:trace contextRef="#ctx0" brushRef="#br0" timeOffset="224619.9903">14013 6735 133 0,'-1'-4'214'16,"-2"-1"2"-16,0 2-5 0,3-2-3 0,-3 1-8 0,3 1-12 16,-1-2-10-16,-2 2-10 0,3-1-16 0,-3 3-5 15,3 1-11-15,0-4-13 0,-3 2-14 0,3 2-7 16,0 0-13-16,-1-3-12 0,1 3-4 0,0 0-10 16,0 0-6-16,0 0-3 15,0 0 1-15,0 0 0 0,0 0 7 0,0 0-19 16,1 12-1-16,-1-8 13 0,0 3-8 0,0 2 3 15,0 0-9-15,3 0 0 0,-3 2 2 0,0 1-9 16,0 3 2-16,0 0-1 0,0 0-5 0,0 5 0 0,0 2-6 16,0-2-1-16,0 1 2 0,3-1-2 0,-6-1-6 15,3 0-1-15,3-1-2 0,-3-4-2 0,0-1 4 16,0 0-8-16,0-2 9 0,3-2-4 0,-3 0 4 16,0-2-8-16,1 0-4 0,-1 1-1 0,0-3 0 0,0-2-11 15,0 1-13-15,0 0-22 0,0-1-28 0,0-3-35 16,0 4-38-16,3 0-46 0,-3-4-54 0,0 3-262 15,0-1-545-15,0-2 241 0</inkml:trace>
  <inkml:trace contextRef="#ctx0" brushRef="#br0" timeOffset="225447.158">13951 7399 264 0,'-1'-1'270'16,"1"1"-10"-16,1-5-14 0,-2 1-27 0,1 4-18 0,0 0-21 15,0 0-21-15,-5-1-18 0,5 1-1 0,0 0-22 16,-3 7-9-16,2-3-12 0,1 2-8 0,-4 1-10 15,2 2-8-15,2-1-3 0,-1 2-11 0,0 0-1 16,-1-2-10-16,-1 4-2 0,2 1-6 0,0-4-2 16,-1 1-3-16,1-3-2 0,1 2-3 0,1-1-1 15,-4-1-6-15,2 2-5 0,1-5 1 0,0 3 0 0,-1-5-2 16,-1 3-1-16,1-1-2 0,1-1 3 16,-2-1 5-16,2-2 6 0,2 4 4 0,-2-4 2 15,0 4-1-15,0-4-5 0,0 0-1 0,0 0-6 0,0 0 0 16,8-6-4-16,-5 3-3 0,1 0 0 0,0 0 0 0,5-2-3 15,-2 3 2-15,0-3-2 0,3 2-2 0,-2 2-2 16,2-1 0-16,-3 0-3 16,3-1 1-16,-3 4 0 0,0 1 2 0,-1-1-4 0,2 2-1 15,-2 0-4-15,1 1 3 16,-1 0-1-16,-1 1 0 0,-2 2 3 0,1 1 1 0,0 0-3 16,-2 0 4-16,-1 1-2 0,1 1-4 0,-2-1 3 15,-2 3 1-15,1-3 1 0,-2-1-4 0,2 4 2 16,-2-5-1-16,0 1 12 0,-3-1-9 0,2 0 0 15,0-1 0-15,-2-1-2 0,2-1 3 0,-2 0-1 16,-1 0-2-16,-1-1 1 0,5-2-4 0,-1 1-3 16,-3-1-10-16,1-1-16 0,-1-1-16 0,3-1-23 15,4 2-25-15,-10-1-25 0,4-2-28 0,1-1-22 16,1 0-41-16,-3 0-46 0,1-1-144 0,2-1-434 0,-1 0 192 16</inkml:trace>
  <inkml:trace contextRef="#ctx0" brushRef="#br0" timeOffset="225756.0563">13951 7409 205 0,'1'-4'253'0,"-1"4"-11"0,0 0-16 0,0 0-17 0,0 0-15 16,0 0-17-16,5 0-19 0,-5 0-10 0,5 0-15 15,-5 0-14-15,10 0-13 16,-6 0-7-16,2 0-11 0,1 2-10 0,3-1-7 16,1-1-5-16,-1 1-11 0,0 0-1 0,4 0-7 0,-4 0-6 15,1-2-6-15,-1 2-2 0,-2-1-4 0,2 0-5 16,-3 2 2-16,-1-2-4 0,-2-2-2 0,3 2 2 16,-7 0 2-16,4 0 4 0,-4 0 1 0,6 0 2 15,-6 0-4-15,0 0 0 0,0 0-3 0,0 0-5 16,0 0-12-16,0 0-25 0,0 0-32 0,0 0-52 15,0 0-54-15,0-2-75 0,0 2-210 0,0-3-476 16,0 3 212-16</inkml:trace>
  <inkml:trace contextRef="#ctx0" brushRef="#br0" timeOffset="226575.6581">14138 8181 68 0,'3'-3'167'0,"0"-1"0"0,-3 2 2 0,1-1-1 16,2 1 0-16,-3-3 0 0,0 2-10 0,3 2-9 15,-3 1-9-15,-3-7 2 0,3 7-16 0,-3-5-6 16,2 4-6-16,-2 1-5 0,3 0-4 0,-7-3-8 16,1 3-8-16,6 0-5 0,-8 2-5 0,1-1-8 15,1-1-5-15,-1 1-4 16,2 2-1-16,-2 1-5 0,0 1-3 0,1-3-2 0,-1 5-5 16,0-1-2-16,0 0-5 0,0 0-2 0,1 1-6 15,-2 3 1-15,-1 1 0 0,2-1-5 0,0 0-2 16,3 2 2-16,-3 1-3 0,1 0-5 0,2-1 3 15,1 1-4-15,-1 0-1 0,4 0 0 0,-3-1-2 0,3-1 2 16,3 2-5-16,-3 0 0 0,4-3 7 0,-1 4-11 16,1-8-2-16,-1 4-1 0,3-3 7 0,1 1-10 15,-3 0-3-15,2-1 1 0,1-3-6 0,1 1 0 16,-1-1-6-16,3-3 4 0,-2 1-1 0,1 0 0 16,-1-2 0-16,2-1 0 0,-3-1 3 0,-1 0 3 15,1 0-2-15,0-2 1 0,-3-1-1 0,0 1 2 16,2 0 2-16,-3-2-4 0,1 0 3 0,-1-1 1 15,-2 1 1-15,2-1 15 0,0 0 3 16,-6-1-3-16,3 1 4 0,-3 0 10 0,2 3 1 16,-2-2-1-16,0 2-7 0,-1-1-2 0,1 2-3 0,-4 0-4 15,-3 2-9-15,2 0-12 0,-2 1-17 0,2 1-23 16,-1 1-29-16,-1 2-32 0,2 0-38 0,2 2-42 0,2-3-55 16,-3 3-232-16,3 0-514 0,1 0 227 0</inkml:trace>
  <inkml:trace contextRef="#ctx0" brushRef="#br0" timeOffset="227513.5385">13978 8824 228 0,'4'-2'233'0,"-4"2"-13"0,1-3-15 0,-1 3-16 15,3-2-23-15,-3 2-8 0,0 0-8 0,0 0-2 16,7 5-5-16,-4-3-12 0,-3 1-11 0,3 1-11 16,1 0-14-16,-4 2-6 15,3 0-8-15,0 0-9 0,-2 2-9 0,2-1-4 16,-3 2-8-16,0-1-2 0,0-2-1 0,0 3-9 0,0-2-3 16,0 0-5-16,-3 1-2 0,3-3-5 0,-1 0-6 15,-2-2-3-15,3 2-2 0,-3-3-2 0,3 0 3 16,-1 1-2-16,1-3-4 0,-3 3 1 0,3-3-4 15,0 0 2-15,0 0-3 0,-10-4-1 0,7 1-1 0,0 0-9 16,-1-1 1-16,1 0-1 0,-1 0 3 0,0-4 3 16,1 3-5-16,-3-2-2 0,2 3 4 0,1-1 5 15,1 0-3-15,-4 0-1 0,3 1 2 0,0 0 2 16,-1 1 0-16,3 0 4 0,-2 1-2 0,0-2 2 16,0 1 0-16,3 3-1 0,-3-2-3 0,3 2-2 15,-1-2 2-15,1 2 1 0,0 0 2 0,0 0-3 16,7-3-1-16,-4 1-4 0,-3 2 8 0,8 0-1 15,1 2-2-15,-2-4 1 0,1 2 1 0,2 2 0 0,0-4-2 16,0 4 3-16,4-2-3 16,-4-2-2-16,2 2 4 0,2-1-1 0,-2 0-1 15,-1-2-1-15,-1 2 0 0,1 1 1 0,-1 0 0 16,-2-1 3-16,1-1 1 0,-2 2 3 0,-1-1 0 16,-2 1-2-16,-4 0 0 0,7 0 0 0,-7 0 3 0,7 1 5 15,-7-1 11-15,4 2 3 0,-4-1-2 0,3 2 7 16,-3 0-5-16,0 1 4 0,0 1 4 0,0-1 0 15,0 3-1-15,0 1 4 0,0-1-9 0,0 3-6 16,0 1 1-16,0 2 6 0,3 0-11 0,-3 2 1 16,1-2-8-16,-1 8 10 0,0-3-15 0,0 1 2 15,3 1 2-15,-3 0-4 0,0-1-1 0,4 1 1 16,-4-6-3-16,2 6 6 0,-1-6-4 0,-1-1 1 16,3 0-1-16,-3 0-6 0,0 0-3 0,0-1-9 0,0-1-6 15,0-4-13-15,0 1-5 0,0-3-17 0,0 1-8 16,0-5-10-16,0 2-14 0,0 1-12 0,0-1-17 15,0-3-22-15,0 0-31 0,0 0-50 0,0 0-230 16,0 0-482-16,0-11 213 0</inkml:trace>
  <inkml:trace contextRef="#ctx0" brushRef="#br0" timeOffset="227754.6652">14037 9076 24 0,'0'0'201'0,"-3"2"-20"16,3-2-8-16,-3 3-8 0,3-3-14 0,0 0-11 15,9 1-19-15,-4 1-10 0,4-2-13 0,2 1-9 16,3-2-13-16,2-1-10 0,-1 0-10 0,6-2-15 16,-4 2-5-16,6 1-5 0,-8-1-8 0,-2 0-10 15,1 1-4-15,-4 0-10 0,-2 0-14 0,-1 1-3 16,-2 0-7-16,-1 0-10 0,-4 0 3 0,0 0-14 0,0 0-22 15,1 2-29-15,-1-2-42 0,-7 3-83 0,7-3-240 16,-8 2 107-16</inkml:trace>
  <inkml:trace contextRef="#ctx0" brushRef="#br0" timeOffset="228625.5263">14117 9778 102 0,'-3'-1'238'16,"3"1"-19"-16,-1-3-14 0,1 3-20 0,-3-2-20 16,3 2-10-16,-4-2-19 0,2-1-12 0,-2 1-16 15,4 2-8-15,-5-2-9 0,-1 1-7 0,3 0-6 16,-4 1-4-16,3-1 0 0,-2 0 2 0,2-1-3 0,-3 0-7 15,3 0-4-15,-2-2-7 0,2 3 1 0,0-3 8 16,-1 2-5-16,3-2-3 0,-3 1-7 16,4 1-3-16,-2-3-5 0,2 1-4 15,1 0-5-15,-3-2-1 0,3 0-5 0,0 2-3 0,3-3-9 16,0 0 5-16,1 0-4 0,1 1-2 0,2 1-1 16,2-1-5-16,-1 2 1 0,1 0-1 0,2-2 2 15,-1 4-7-15,3-2 3 0,-3 3-2 0,-1 1 1 16,1-1 0-16,0 1-4 0,-3 0-4 0,3 1 1 15,-3 2 0-15,0 1-3 0,-1 1 3 0,-2 0 1 16,0 1 0-16,-1 1-1 0,-3 1-2 0,0 1 1 16,0 2 4-16,-1 0-3 0,-2 3 2 0,-3 0 2 15,2 1-4-15,-6 1 2 0,3 1 5 0,0-3-1 16,0-2-2-16,0 1 2 0,-2 2 4 0,2-5-7 0,0 2 5 16,2 0-1-16,0 0-2 0,1-5 1 0,1 2 0 15,1-2 1-15,2 1 2 0,0-3-4 0,1 1 3 16,0 0 2-16,5 0 0 0,-2-3-5 15,2 1 2-15,1 0 2 0,1-2-5 0,1-1 3 0,-1-1-1 16,2-1 1-16,0 0-2 0,-2-2 3 0,1-1-2 16,1 1 1-16,-3-3 3 0,0 1 7 0,3-4-1 15,-5 3 3-15,1 1 3 0,-2-2 12 0,0-1 2 16,-2 1 2-16,-1 0-1 16,-1 0 0-16,-4-2-3 0,1 0-5 0,-1 3 1 0,-2-1 5 15,-2 3-17-15,1-3-6 0,-2 3-15 0,1-3-26 16,0 3-35-16,-1 1-55 0,2 3-63 0,0-6-57 15,0 5-241-15,0-2-523 0,4 0 231 0</inkml:trace>
  <inkml:trace contextRef="#ctx0" brushRef="#br0" timeOffset="229595.4689">14224 10379 47 0,'2'-3'210'0,"-1"-1"-11"0,-1 2-14 16,1-1-10-16,-1-2-11 0,2 1-5 0,-2 1 2 16,0 0-9-16,-3-1-16 0,3 1-13 0,-3 0-10 15,0 0-9-15,-1-2-12 0,-1 3-8 0,-1-1-9 0,-1 1-2 16,-3 0-2-16,2 2-7 0,-1-2-2 0,1 2-10 16,-2-2-5-16,-3 4-1 15,2 0-7-15,1-2 0 0,0 2-5 0,0 0 1 16,0 3 0-16,2-1-7 0,-3 3-5 0,1-1 2 15,1 1-3-15,2 0-2 0,0 2-1 0,-1 0-4 0,4 0-1 16,-1 0 1-16,3 3-4 0,-1 0-1 0,0-2 2 16,3 1-1-16,3-3-2 0,0 2-1 15,-2-2-2-15,3-1-3 0,2 1-6 0,-2-1 0 16,2-3 0-16,1-1-5 0,0 1 4 0,1-2-1 0,2 0-2 16,-1-3-2-16,-1 0 5 0,2-3-1 0,0 2-3 15,-2-3 3-15,1 1 1 0,2-4 4 0,0 0 0 16,-1-1-3-16,0-1 4 0,-3 0 6 0,0 1-1 15,3-3 9-15,-6 5 15 0,2-2-3 0,-2 0 9 16,-1 2 8-16,1 0-2 0,-1-2 6 0,-2 3 13 0,2 2 11 16,-3-1 0-16,1 0-1 0,1 2 0 0,-1-1-4 15,-1 1 2-15,0 1-10 0,0 2-1 0,3-4-17 16,-3 4-9-16,0-3-2 0,0 3-1 0,0 0-6 16,0 0-3-16,0 0 3 0,0 9-3 0,0-1-5 15,0 1 1-15,-1-2-1 16,1 6 0-16,0 1-3 0,0-1-2 0,-2 5-1 15,4 2-1-15,-2-6 1 0,1 5-5 0,-1 1 2 16,0-2-5-16,1 0 2 0,-1-3 5 0,2 0-8 16,-2-1 34-16,1-3-3 0,-1 1 0 0,0-2-6 0,3-1 4 15,-3-2-12-15,0-1-16 0,1 0-4 0,-1 0-14 16,0-3-8-16,2-1-14 0,-2 2-19 0,0 0-16 16,1-3-19-16,-1 2-22 0,0-3-26 0,0 0-29 15,-3 6-48-15,3-6-51 0,-1 2-250 0,1-2-560 16,-6 1 248-16</inkml:trace>
  <inkml:trace contextRef="#ctx0" brushRef="#br0" timeOffset="230376.8821">14117 11029 82 0,'0'-3'219'0,"0"-1"-14"0,-3-1 2 15,3 3-6-15,0-3-9 0,-1 2-9 0,1 3-11 16,-1-6-7-16,2 3-8 0,-2 0-14 0,-1-1-11 15,2 4-14-15,-1-3-3 0,1 3-7 0,0-4-2 0,0 4-10 16,0 0-3-16,0 0-9 0,-2-3-7 0,2 3-1 16,0 0-9-16,0 0-2 0,0 0-6 0,3-3-5 15,-3 3-9-15,0 0-3 0,0 0-5 0,0 0-4 16,0 0 4-16,0 0-3 0,0 10-3 16,0-5 1-16,0-2-5 0,2 2-2 0,-4 3 3 15,4 0-5-15,-1 4-1 0,0 2 4 0,2-1-9 16,-3 0 2-16,2 2-5 0,-1 1 1 15,0 2-2-15,2 0 2 0,-3 1-4 0,0-3 1 16,2-1-2-16,-1-1 2 0,0 0-2 0,1-2 3 16,-1 0-3-16,-1-2-4 0,0-2 5 0,0 1-8 0,0-4-3 15,0 1 3-15,0-2 0 0,3-1 2 16,-3 1-3-16,0 0-3 0,0-4-2 0,0 5-4 0,1-5-5 16,-1 0-11-16,2 4-5 0,-2-4-14 0,0 0-12 15,0 0-19-15,0 0-16 0,0 0-22 0,0 0-31 16,0 0-38-16,0 0-37 0,0 0-5 0,7-6-14 15,-3 4-161-15,-4-2-431 0,3 1 191 0</inkml:trace>
  <inkml:trace contextRef="#ctx0" brushRef="#br0" timeOffset="230759.6564">14296 11031 197 0,'0'0'256'0,"0"-3"-24"0,0 3-18 16,0 0-15-16,0 0-4 0,0 0-10 0,-3 10-13 15,0-6-13-15,2 3-17 0,0 0-10 0,-1 2-4 16,-1 0-11-16,3 2-4 0,0 2-12 16,-4-1-10-16,4 2-7 0,0 0-27 0,2-1-3 0,0-1-6 0,-4 0-7 15,4 0-2-15,1 1-2 0,-3-3-1 0,3 0-8 16,1-2-1-16,-1 0-5 0,1 0-2 0,-1-1 1 15,4-1 2-15,-4-2-6 0,1 3 0 0,0-5 0 16,2 1-4-16,1-2-1 0,-1-1 2 0,-1-2 1 16,2 1-3-16,0-2-2 15,0-1 7-15,0-2-14 0,1-1-1 0,-3 0 2 16,2-2 4-16,0-1-3 0,-3-2-2 0,2-1 3 16,-3 0-5-16,-2 0 2 0,1-2 1 0,-1 1-3 0,-2 1 1 15,-1-1-2-15,0 2 3 0,0 3-3 0,-1 1 0 16,-1 0 5-16,0 1-24 0,0 2-22 0,-3 0-32 15,1 3-34-15,-4 1-64 0,3 0-58 0,-3 3-225 16,0-1-493-16,-1 2 218 0</inkml:trace>
  <inkml:trace contextRef="#ctx0" brushRef="#br0" timeOffset="233093.8609">14190 11673 207 0,'0'0'227'0,"0"0"-17"16,0 0-21-16,0 0-14 0,0 0-21 0,0 0-16 15,0 0-16-15,0 0-10 0,0 0-16 0,-1-3-9 16,1 3-6-16,0 0-8 0,0 0 2 0,0 0-2 15,4 9-3-15,-4-6-10 0,0 0 0 0,2 0-8 16,-2 0-1-16,1 0-5 0,-1 1-1 0,0 1 14 16,1 2-13-16,1-2 2 0,-2 2 0 0,0 2-3 15,1 4 0-15,-1-2-2 0,2 2 1 0,-2-2-8 0,-2 3 2 16,2 5-3-16,0-4-4 0,0-1-2 0,0 2 1 16,0-3-8-16,0 1 0 0,0-2-3 0,0 1-3 15,2-4-2-15,-2 2 5 0,0-2-5 0,1-1 6 16,-1-1-10-16,1-2 1 0,-1-1-2 0,0 1 2 15,2-1-4-15,-2-2 2 0,0 2 1 0,0-2 2 0,0-2-3 16,1 3 0 0,-1-3 0-16,0 0 4 0,3 2-5 0,-3-2-1 0,0 0 2 15,0 0-5-15,0 0-3 0,0 0-6 0,0 0-5 16,0 0-14-16,0 0-12 0,0 0-13 16,0 0-17-16,0 0-14 0,0 0-28 0,0 0-23 15,0 0-25-15,4-7-35 0,-1 5-17 0,-3 2-161 0,0-2-399 16,2 0 177-16</inkml:trace>
  <inkml:trace contextRef="#ctx0" brushRef="#br0" timeOffset="233605.5226">14351 11697 3 0,'1'-3'236'16,"1"-1"-8"-16,-1 1-8 0,1 0-10 0,-1 1-14 16,-1 2-14-16,1-4-13 0,-1 4-20 0,2-3-11 15,-2 3-15-15,1-1-14 0,-1 1-8 0,0 0-12 16,0 0-8-16,0 0-1 0,3-2-15 0,-3 2-6 16,0 0-3-16,0 0-8 0,0 0-6 15,0 0-2-15,4 5-4 0,-4-5-4 0,0 0-3 0,0 0 4 0,0 0-8 16,4 1-5-16,-4-1-2 15,0 0-1-15,0 0 0 0,0 0-1 0,0 0-4 16,2 3 3-16,-2-3-6 0,0 0 2 0,0 0-5 16,0 0 1-16,0 0-3 0,0 0 1 0,0 0 1 15,0 0 6-15,0 0-6 0,0 0 2 0,0 3 2 0,0 0 3 16,0-3-1-16,1 4-1 0,-1-1 4 16,0 2 3-16,0-1-1 0,0 3 2 0,0 0-6 0,0 0 2 15,0 3 1-15,2 4-4 0,-2-2 2 16,-2 3-1-16,4 0-2 0,-1-1-1 0,-1 5-4 15,2-5 1-15,-2 1 3 0,-2 1 6 0,2-3-10 16,-1-1 0-16,1-3 0 0,0 1-4 0,0-3 9 16,0 0-8-16,1-2-1 0,-1 0 2 0,-1-1-2 0,2-1 6 15,-1 0 1-15,0-1 3 0,0-2 1 0,0 0 3 16,0 0 3-16,0 0-6 0,0 0-2 0,0 0-7 16,0 0-16-16,0 0-21 0,0 0-22 0,0-13-22 15,0 10-15-15,-1-1-45 0,1 4-45 0,0-8-47 16,-2 4-197-16,2 1-462 0,0 3 204 0</inkml:trace>
  <inkml:trace contextRef="#ctx0" brushRef="#br0" timeOffset="257532.1228">16918 12515 23 0,'0'0'132'0,"-1"-3"-12"0,1 3-10 16,0 0-15-16,1-4-7 0,-1 4-5 0,3-3-13 15,-3 3-5-15,3-1 0 0,-3 1-10 0,3-3-5 0,-3 3-6 16,0 0-3-16,2-2 1 0,-2 2-5 16,0 0 7-16,0 0-7 0,0 0-2 0,0 0 6 15,3-2 2-15,-3 2 0 0,0 0 1 0,0 0 1 16,0 0 3-16,0 0-5 0,0 0-2 0,0 0 5 16,0 0-10-16,0 0 1 0,0 0 2 0,0 0-13 15,0 0-7-15,0 0 4 0,0 0-6 0,0 0 3 0,0 0 3 16,0 7-1-16,2-5-4 0,-1 2 0 0,0 0 5 15,0 0-9-15,0 1-5 0,0 0 3 0,1 0 5 16,-1 3-4-16,1-1-2 0,-1 3 1 0,0-1-2 16,1 1-1-16,-2 0 3 0,1 2-1 0,-1-2 1 15,4 3-1-15,-3-1-1 0,1 1 4 0,0-2-8 16,-1-1 4-16,0-1-4 0,0-2 3 0,0 1-6 16,1-1 3-16,-2 0 1 0,0-2-4 0,1-1 4 15,0-2 3-15,-1-2 5 0,1 5-3 16,0-3 9-16,-1-2-2 0,0 0-5 0,0 4-1 15,0-4-1-15,1 2-1 0,-1-2-3 0,0 0-3 16,0 0-16-16,0 0-14 0,0 0-28 0,0 0-21 16,0 0-37-16,0 0-42 0,0 0-164 0,0 0-342 15,0 0 151-15</inkml:trace>
  <inkml:trace contextRef="#ctx0" brushRef="#br0" timeOffset="258520.827">18933 12222 46 0,'0'0'104'0,"2"-4"2"0,-2 4-3 0,0 0-5 15,0 0-1-15,0 0 0 0,0 0-9 0,0 0-4 16,0 0 0-16,0 0-3 0,0 0-10 0,2-1 0 15,-2 1-4-15,0 0-3 0,0 0 2 0,0 0-4 16,0 0 1-16,0 0-4 0,0 0-4 0,0 0 1 16,0 0-10-16,0 0 3 0,0 0-8 0,0 0-3 15,0 0-7-15,0 0 3 0,0 0-3 16,0 0-5-16,0 0 5 0,0 0-6 0,-1 8-1 16,1-8-4-16,1 4 7 0,-1 3 3 0,2-3-1 0,-2 5 1 0,1-2 29 15,0 2-11-15,-1 3-4 16,1 1-2-16,-1 0-4 0,2 5-4 0,-1-3-3 15,-1 2 0-15,1-3-4 0,1 7-1 0,-2-4-4 16,2 3-1-16,-2-2-2 0,1 1 1 0,0-6-5 0,0 2 0 16,0 0-2-16,1-1-1 0,-3-1 0 0,3 0-2 15,-1-3 0-15,0-1 0 0,-1 1 0 0,2-4-3 16,-2 2 0-16,0-4-1 0,1 1 1 0,-1-2-3 16,1 2 5-16,-1-4 1 0,1 3 0 0,-1-4 0 15,-1 4-2-15,1-4 6 0,0 0-3 0,0 0-7 16,0 0 2-16,0 0-12 0,0 0-6 0,0 0-2 15,0 0 2-15,5-8-11 0,-5 8-10 0,0 0-23 0,0-3-14 16,0 3-34-16,0 0-34 0,1-4-45 0,-1 4-179 16,0 0-390-16,0 0 173 0</inkml:trace>
  <inkml:trace contextRef="#ctx0" brushRef="#br0" timeOffset="259987.0169">20975 12331 42 0,'0'0'84'15,"4"-2"-2"-15,-4 2 3 0,3-2 11 16,-3 2 2-16,0 0 5 0,0 0-3 16,0 0 6-16,0 0-4 0,0 0 6 0,0 0-7 0,0 0 7 15,0 0-6-15,0 0-4 0,0 0-7 0,0 0-4 16,0 0-10-16,0 0-6 0,0 0-10 0,0 0 0 16,0 0-10-16,0 0-5 0,0 0-5 0,0 0-4 15,0 0-6-15,0 0-3 0,0 0 0 0,0 0-2 16,4 5-4-16,-4-5-2 0,5 4-3 0,-5-3 0 0,1 2 3 15,2 0-4-15,-2 0-2 16,2 1-2-16,-3-2 2 0,3 4 3 0,-3-2 5 16,2 0 12-16,-1 4-4 0,0-1 5 0,-1 2-2 15,5 1 1-15,-6 3 0 0,2-5-3 0,0 5-3 16,-1-1 0-16,0 8-2 0,0-8-7 0,1 1 1 0,-1-1-1 16,2 1-2-16,0 1-2 0,-2-2-1 0,0-3-2 15,0 3 0-15,2 0-5 0,-2-4 3 0,1 1 1 16,1-1-1-16,-1 0-2 0,-1-2-2 0,2-1 1 15,-1 0-3-15,0-1 2 0,-1-1-3 0,4 0 2 0,-4 0-3 16,0 1 2-16,1-3 0 16,-1-1 2-16,-1 4-5 0,1-4 4 0,0 4-4 15,0-4 4-15,0 0-3 0,0 4 1 0,0-4-2 16,0 0 2-16,0 0 0 0,0 0-7 0,0 0-4 16,0 0-5-16,2 1-7 0,-2-1-8 0,0 0-8 0,0 0-16 15,0 0-13-15,1 3-25 0,-1-3-24 0,0 0-22 16,0 0-38-16,0 0-32 0,0 0-120 0,0 0-353 15,0 0 156-15</inkml:trace>
  <inkml:trace contextRef="#ctx0" brushRef="#br0" timeOffset="260776.8491">21830 12336 25 0,'0'0'146'0,"0"0"-6"0,0 0-4 16,0 0-5-16,0 0-8 0,0 0-3 0,0 0-6 15,0 0-13-15,-1-3-4 0,1 3 0 0,0 0-3 16,0 0 1-16,0 0-2 0,0 0 5 0,0 0-11 16,0 0 0-16,0 0-2 0,0 0-5 0,0 0-2 15,0 0-11-15,0 0-4 0,0 0-7 0,0 0-4 16,0 0-7-16,0 0-5 0,0 0-6 0,0 0-4 15,0 0 0-15,0 0 1 0,3 12 2 0,-3-7-4 16,1 4-4-16,2-1 1 0,-3 2-1 0,1 3 0 16,2 5 0-16,0-3-4 0,0 3 1 0,1 2 0 15,0-1-7-15,-1 0-2 0,0 1 1 0,-2-4-3 16,1 2 1-16,0 1-3 0,0-1-1 0,-2-4 1 16,1-4-1-16,1 1-2 0,-1-2 0 0,-1 0 1 15,1 0-1-15,1-3-1 0,-1 0 1 0,-1-2 0 16,2 0 0-16,-2-1 1 0,0-1-1 0,0 3 0 15,0-5 5-15,0 0-6 0,0 0-6 0,0 0-8 0,0 0-11 16,0 0-30-16,0 0-34 0,0 0-36 0,0-11-39 16,0 7-36-16,-2-1-184 0,1 1-410 0,1-2 181 15</inkml:trace>
  <inkml:trace contextRef="#ctx0" brushRef="#br1" timeOffset="275394.8786">16860 3438 128 0,'0'0'196'0,"0"-5"-15"15,0 2-13-15,1 0-9 0,-2 0 0 0,1 3-5 0,0-6-10 16,0 6-7-16,0-2-7 16,0 2-12-16,0-5-7 0,0 5-9 0,0-2-4 15,0 2-5-15,-2-4-2 0,2 4-4 0,0 0-6 16,0 0-4-16,0 0 1 0,0 0-2 0,-3-1-6 16,3 1 5-16,0 0-15 0,0 0-3 0,0 0-7 15,-4-3-5-15,4 3-8 0,-5-1-4 0,5 1-2 16,0 0-3-16,-13 4-4 0,8-4-2 0,0 0 2 15,0 0-6-15,-1 0 2 0,1 3-4 0,-1-1 0 16,1-1-1-16,-1 0 1 0,0 1-7 0,1 1-2 16,-1 1 1-16,0-2 0 0,2 0-2 0,1 1-1 0,-1 0-2 15,0 0 2-15,0 2-3 0,-1-1 3 0,1 0-5 16,1-1 0-16,-1 1 2 0,2 2 4 0,1-1-3 16,-3-1-3-16,4 0 1 0,0 0-1 0,-3 0 2 15,3 0 0-15,0 0-2 0,0-1 2 0,1 0 2 16,1 3-1-16,-2-3 0 0,4-2 2 0,-1 4-4 0,1 0-1 15,-1-3 4-15,3 3-3 0,-2-3-1 0,2 2 4 16,1 0-1-16,0-1 0 0,0 1-1 0,0-1 3 16,1 0-2-16,1 1-2 0,-1-1 0 0,2-1-2 15,-2 1 1-15,0-1 1 16,1 2-1-16,-2-1 0 0,1 1-1 0,-2-1-23 16,0 1 5-16,-1 0-3 0,0 0 5 0,-1-1 2 15,-1 1-2-15,1 1 4 0,-3 0 0 0,1 0 2 16,1 1-3-16,-2 0 5 0,-1 1 4 0,0-2-2 15,-1 4-2-15,-2-3 0 0,0 1 2 0,-4 1 4 16,0 1 0-16,1 0-3 0,-3-4 0 0,2 0 4 0,-2 3-3 16,0-2 3-16,1-2-1 0,0 0 3 0,-1 1-2 15,0 1 4-15,1-4-6 0,-5 3 4 0,4-4 2 16,-1 0 1-16,3 1-3 0,-3-2 2 0,2 0-2 16,-1-1 6-16,2 0-3 0,0-1 5 0,0 0-2 15,4 1-9-15,-3-3-7 0,1 1-3 0,2 0-3 16,-1-2-10-16,1 3-17 0,-1-1-15 0,4 1-13 15,-3-1-20-15,2-1-28 0,0 2-11 0,1 2-36 16,2-5-13-16,-2 5-25 0,5-2-130 0,-3 0-360 16,1 1 159-16</inkml:trace>
  <inkml:trace contextRef="#ctx0" brushRef="#br1" timeOffset="276046.4234">17063 3596 115 0,'0'0'197'0,"3"-4"5"0,-2 2-4 0,-1 2-12 16,0 0-8-16,2-3-10 0,-2 3-8 0,0 0-10 16,0 0-11-16,0 0-6 0,1-2-14 0,-1 2-6 15,0 0-12-15,0 0-10 0,0 0-10 0,0 0-8 16,0 0-1-16,0 0-14 0,0 0-11 0,0 0-4 15,0 0-7-15,0 0 1 0,0 0-6 0,-3 9-6 16,0-7 2-16,2 2-6 0,-2-1 3 0,-4 4-9 16,3-1 1-16,-2 1 2 15,2 0-6-15,-6 3 1 0,3 0 3 0,-2 0-3 16,1 1-5-16,-2 1 2 0,-1-2 4 0,2 0 2 16,0 0 1-16,1 0 0 0,-1-1-1 0,3 0-1 0,0-2-1 15,1-1 2-15,0 0-2 0,2-1-4 0,0-1 1 16,0 1-2-16,0-3 4 0,2 2-2 0,1-3-2 0,-2 3 3 15,2-4 9-15,3 4-9 0,-3-4-1 0,3 3-1 16,0-2 0-16,-3-1 0 0,7 0-4 0,-3 0 6 16,2-1-9-16,2 1 8 0,0-2-6 0,-1 1 0 15,2 1-4-15,0-1 2 0,-1 0 3 0,2 0-1 16,-1-2-4-16,1 3 1 0,-1-2 1 0,5 1-3 16,-7 1 3-16,3-1-5 0,0-1 2 0,0 2-2 15,-2-1 2-15,-1 1-1 0,1-2-3 0,0 0 0 16,-4 2-1-16,1 0-3 15,-1-2 2-15,-4 2-5 0,7-1-4 0,-7 1-3 0,5-2-8 16,-5 2-5-16,3-1-10 0,-3 1-12 0,0 0-13 16,0 0-17-16,0 0-17 0,0 0-27 0,0 0-20 15,0 0-16-15,0 0-21 0,0 0-12 0,0 0-139 16,0 0-362-16,0 0 160 0</inkml:trace>
  <inkml:trace contextRef="#ctx0" brushRef="#br1" timeOffset="276421.5672">17101 3616 136 0,'0'-3'270'0,"0"3"-9"0,0-4-13 16,0 4-20-16,3-3-14 0,-3 3-18 0,0 0-17 15,0 0-18-15,-1-3-17 0,1 3-15 0,0 0-15 16,0 0-12-16,0 0-12 0,0 0-11 0,0 0-9 15,0 0-4-15,0 0-8 0,0 0-2 0,0 0-3 16,0 13-10-16,0-10-1 0,1 3-7 0,-1-1 1 16,1 4-4-16,0-1-5 0,-1 0 4 0,1 2-2 15,1-1-2-15,0 4-1 0,-1 0-6 0,-1 0 6 16,2 1-8-16,-1 5 4 0,0-5-5 0,-2 1-2 0,2-2 0 16,-1 2-1-16,0 0 2 0,1-1-2 0,-1 0-3 15,-1-3-3-15,1 1-2 0,-1 1 5 0,2-5-2 16,-2 0-2-16,2-1-2 0,-1-1 1 0,0-3 0 15,0 1-1-15,0-1 3 16,0 0-3-16,1-1-2 0,-1-2 1 0,1 4-5 16,-1-4 2-16,0 0-28 0,0 0-16 0,0 0-25 15,0 0-30-15,0 0-44 0,0 0-53 0,0 0-46 16,0 0-200-16,0 0-476 0,4-12 212 0</inkml:trace>
  <inkml:trace contextRef="#ctx0" brushRef="#br1" timeOffset="279263.3482">18612 3398 166 0,'0'-1'198'15,"0"1"-17"-15,0 0-8 0,0-6-12 0,0 6-1 16,0 0-11-16,0-3-7 16,0 3-16-16,0 0-11 0,-3-1-7 0,3 1-14 15,-7-3-8-15,7 3-14 0,-5 0-5 0,5 0-7 0,-10 1-9 16,4 1-2-16,-1 0-4 0,-1 0-10 0,-1 0-1 16,2 3 3-16,-4-3-6 0,1 2-2 0,0 2-2 15,3-3-2-15,-3 0-2 0,3 0-4 0,-2 2-1 16,2-3-2-16,-2 2 0 0,3 1 1 0,2-2-5 0,0 1-3 15,1 0 0-15,0 2-1 0,1-2 1 0,0 0-4 16,1 2 0-16,1-3-1 0,1 4 5 0,-1-3 11 16,4 3 0-16,1-1-5 0,0-2 2 0,2 2 0 15,0 0-4-15,0-2-4 0,2-1 2 0,-1 3-8 16,4-1 1-16,-3-1-2 0,1 0 1 16,0 0-3-16,-3 1-2 0,4 0 0 0,-2-1-2 15,-2 1 1-15,0 0 0 0,-1-1-2 0,-1 0 0 16,-1 0 1-16,2 1 0 0,-2 0-3 0,-2-1 4 15,-1 1 0-15,0-2 0 0,-1 1 0 0,-1 1 4 16,0 1 0-16,-1-2 0 0,-1 1-4 0,-1 1 4 0,-3 1 0 16,2-3 0-16,-4 0 2 0,1 2-3 0,-1-3 2 15,-1 2 2-15,-1-1-2 0,5-1 1 0,-5-1 0 16,1 1-2-16,3 0 3 0,-3-3 1 0,2 1-1 16,2-1-1-16,-1 0 0 0,-1-1 2 0,-1-1-2 15,4 0-13-15,-1 0-10 0,1 0-10 0,2-3-12 16,-3 3-7-16,3-2-13 0,-1 1-21 0,3 1-17 15,1-4-31-15,-2 2-18 0,4 1-20 0,-2-2-146 16,1 2-341-16,2 0 152 0</inkml:trace>
  <inkml:trace contextRef="#ctx0" brushRef="#br1" timeOffset="279777.1666">18739 3538 272 0,'3'-3'305'15,"-3"3"-20"-15,0 0-23 0,0 0-24 0,0 0-17 16,0 0-28-16,1-3-15 0,-1 3-21 0,0 0-14 16,0 0-13-16,4 8-14 0,-3-5-12 0,-2 1-10 15,1 2-11-15,0 1-7 0,-1 0-12 0,-2 2-3 16,3-1-8-16,0 2-27 0,-1-1-1 0,0 1-1 15,-1 0-4-15,-1-3-4 0,3 3-3 0,-1-2-6 16,-1-2 1-16,1 0 3 0,0-1-6 0,1 1 5 16,0-2-2-16,-2-1-1 0,2 0-1 15,0-3-1-15,-1 3 4 0,1-3 0 0,1 4-2 16,-1-4 3-16,-1 2-2 0,1-2-1 16,0 0 0-16,0 0-1 0,0 0 0 0,0 0-4 0,11-7 0 0,-7 5-1 15,1-1 4-15,0-1-2 0,2 1-3 0,0-1 2 16,0 1-2-16,2 0-1 0,-2 0 8 0,0 1-9 15,-2 1-1-15,2 1-3 0,1 0 0 0,-1 0 3 16,-1 1-2-16,-3 0 2 16,4 2-2-16,-4 0 1 0,2-1 0 0,0 2 0 0,-1 2 2 15,0-1-4-15,-2 0 5 0,-1 1-4 16,2 1 5-16,-4-2-3 0,1 2 12 0,-2-2-8 0,-1 2-2 16,-1 0 0-16,1-1 0 0,-1 0-1 0,1-1 3 15,-3 1-1-15,2-2-2 0,0-1 1 0,-3 1-3 16,4-2-2-16,-3 1-7 0,0-1-9 0,1 0-9 0,0 2-10 15,-2-3-8-15,1 0-21 0,-1 1-29 0,2-1-13 16,-1-1-35-16,0 0-26 0,1-2-25 0,0 1-184 16,-2-1-415-16,-1-2 184 0</inkml:trace>
  <inkml:trace contextRef="#ctx0" brushRef="#br1" timeOffset="280124.7531">18750 3549 253 0,'0'0'262'0,"0"0"-15"0,0 0-20 0,0 0-17 16,0 0-19-16,0 0-19 0,0 0-21 15,0 0-15-15,0-3-13 0,0 3-16 0,0 0-7 0,0 0-12 16,11 1-4-16,-6-1-10 0,3 0 0 0,-1 0-14 15,0-1-4-15,4 0-8 0,-1 1-3 0,-2-2-5 16,4 1-4-16,-3 0-5 0,3 0-1 0,-5 0-2 16,4 0-3-16,-3 1-5 0,0-2 2 0,-2 2 3 15,-1-2 5-15,0 1 10 0,-1 0 13 0,-4 1 7 16,5-1 8-16,-2 0-3 16,-3 1 3-16,0 0-5 0,0 0 5 0,6 0-9 15,-6 0-6-15,0 0-10 0,0 0-8 0,0 0-20 16,1-3-26-16,-1 3-31 0,0 0-45 0,0 0-57 0,0 0-61 15,0 0-69-15,0 0-213 0,0 0-529 0,0 0 234 16</inkml:trace>
  <inkml:trace contextRef="#ctx0" brushRef="#br1" timeOffset="282459.4668">20756 3369 45 0,'-3'-3'228'15,"3"3"-6"-15,-2-4-4 0,2 4-9 0,-1-2-13 0,1 2-6 16,-1-3-11-16,1 3-8 0,0 0-11 0,0 0-13 15,-2-4-11-15,2 4-13 0,0 0-14 16,0 0-10-16,0 0-11 0,0 0-8 0,0 0-7 0,0 0-9 16,0 0-10-16,0 0-1 0,0 0-12 0,0 0-4 15,0 0-1-15,0 0-5 0,0 0-3 0,2 11-5 16,-2-6-1-16,1 2-1 0,-1 2 1 0,1-1-3 16,-1 2-1-16,0-1-3 0,-1 3-1 0,2 2 1 15,-2-3 0-15,0 2 0 0,3 0-3 0,-2 1 1 0,0 0-2 16,0-1-14-16,-1 1-8 0,1-1 0 0,-1-1 2 15,-1 0 2-15,2-4-1 0,-1 0 6 16,-1 0 1-16,2-1-1 0,0 1 8 0,-1-4-9 0,1 2 3 16,-3-4 0-16,3 1 0 0,0 1 3 0,0-4-4 15,-1 4 5-15,1-4 0 0,0 3 0 0,0-3-1 0,0 3 5 16,0-3-5-16,0 0 1 0,0 0-2 16,0 0 3-16,0 0 4 0,-4 1 0 15,4-1-8-15,0 0-1 0,0 0-4 0,-6-6-1 16,3 6 4-16,3 0-3 0,-4-3 0 0,1 1 2 15,3 2-2-15,-4-4-1 0,1 2 2 0,0 1-3 16,0-1 3-16,-1 2-1 0,4 0 1 0,-4-3-1 16,4 3 2-16,0 0-2 0,0 0 2 0,-6 0-2 15,6 0 2-15,0 0-1 0,-4-1-2 0,4 1 4 16,0 0-3-16,0 0-3 0,0 0-2 0,0 0 0 16,0 0 0-16,-3-3 0 0,3 3 3 0,0 0-3 15,0 0 6-15,0 0-5 0,0 0 2 0,0 0-1 16,0 0-1-16,0 0 2 0,0 0 0 0,0 0 1 0,0 0-1 15,0 0 2-15,0 0 1 0,0 0-3 0,0 0 2 16,0 0 4-16,0 0 0 0,12-2 0 0,-12 2 1 16,9-1-3-16,0 1-3 0,-1-3-4 0,-1 1-11 15,3 2-4-15,-1-1-8 0,0-2-15 0,-2 2-22 16,1-1-28-16,-1 2-29 0,-2-2-36 0,2 2-36 16,-3-2-22-16,-1 1-120 15,1-1-369-15,-4 2 163 0</inkml:trace>
  <inkml:trace contextRef="#ctx0" brushRef="#br1" timeOffset="282826.0186">20777 3322 43 0,'0'0'165'0,"0"0"0"0,-2-2-23 15,2 2-6-15,0 0-19 0,0 0-10 0,0 0-14 0,0 0-7 16,0 0-14-16,0 0-5 0,0 0-10 0,0-4-2 16,0 4-10-16,0 0 6 0,0 0-14 0,0 0 0 15,0 0 5-15,0 0 4 0,0 0 1 0,0 0 4 16,0 0 12-16,0 0 3 0,0 0 2 0,0 0-4 15,0 0-2-15,0 0-2 0,0 0-5 0,0 0-4 16,0 0-5-16,0 0-4 0,0 0-8 0,0 0-5 16,0 0-5-16,0 0 2 0,0 0-5 0,0 0-6 15,0 0-1-15,0 0-6 0,-3 12-16 0,3-7-24 16,0 0-30-16,-2 0-30 0,2-1-32 0,2 4-44 0,-2 0-153 16,0 0-347-16,0-1 153 0</inkml:trace>
  <inkml:trace contextRef="#ctx0" brushRef="#br1" timeOffset="283692.2813">21482 3422 148 0,'0'0'227'0,"0"0"-6"0,0 0-9 0,0 0-7 16,-11-5-18-16,11 5-21 0,0 0-7 0,0 0-21 16,0 0-10-16,0 0-14 0,0 0-14 0,0 0-10 15,0 0-5-15,0 0-10 0,0 0-7 0,0 0-4 16,0 0-8-16,0 0-5 15,0 0 0-15,-9 0 0 0,9 0-1 0,-2-1 11 16,2 1 0-16,0 0 1 0,-5-2-3 0,5 2-6 0,-3-4 0 16,2 1-4-16,-2-1-2 0,2 1 4 0,-2 0-4 15,1-1-1-15,1 2-5 0,0-1-6 0,-2 0 0 16,3-3-2-16,0 3-3 0,0 0 3 0,0-1 0 16,0 0-5-16,-2 1-4 0,4 0-8 0,1-2-3 15,1 1 1-15,0 0-6 0,-1 0-2 0,4-1-1 16,0 1-2-16,0 0 3 0,2 1 0 0,1 1-3 0,-2 0 5 15,3 0-3-15,-2 1-4 16,1 1-3-16,1-1 1 0,-2 2-3 0,-1 0-1 16,0 1 4-16,-1 0-4 0,-2 1 3 0,2 1-2 0,-5 2 0 0,2-1 3 15,-2 3-6-15,0 0 2 0,0 5-2 0,-5 1 1 16,-1 1-3-16,1-2-5 0,-4 4 4 0,-3 0-1 16,1-5-1-16,1 2 3 0,-2-2 3 0,1-1-2 15,0 0-13-15,-1-2-2 0,2 0 7 0,1-2-4 16,0-1 4-16,1-1 0 0,-1 2 6 0,2-6 2 15,0 2-3-15,4-1 11 0,-3 0 2 0,1 2 2 16,2-3-3-16,1-1 5 0,-6 2 0 0,6-2-2 0,-3 3 2 16,3-3-4-1,0 0 1-15,0 3 3 0,0-3-3 0,0 0-1 16,0 0 0-16,10 0 6 0,-6 0-5 0,5 0 3 0,1-2-2 16,0 1-1-16,3 1 1 0,0-1 0 0,1-2 5 0,0 2 4 0,3-2-12 15,-5 1 3-15,3-1 1 16,-4 0 5-16,1 2 2 0,-3-1 9 0,1 0 5 15,-3 1 4-15,-1 0 8 0,-2 0 7 0,-1 0 11 16,3 0-6-16,-6 1 10 0,5 0-17 0,-2-1-7 16,-3 1-4-16,0 0-2 0,4 0-13 0,-2-2-14 15,-2 2-28-15,0 0-30 0,0 0-34 0,0 0-43 16,0 0-37-16,0 0-48 0,0 0-52 0,0 0-234 0,0 0-542 16,0 0 239-16</inkml:trace>
  <inkml:trace contextRef="#ctx0" brushRef="#br1" timeOffset="284617.3469">22415 3259 181 0,'-5'-3'254'16,"5"3"-8"-16,0 0-12 0,0 0-9 0,-2-2-17 15,2 2-18-15,0 0-11 0,0 0-18 0,0 0-13 0,0 0-14 16,0 0-12-16,0 0-11 0,0 0-12 0,0 0-4 16,0 0-11-16,0 0-7 0,0 0-7 0,0 0-7 15,0 0-5-15,0 0-7 0,0 0-3 0,0 0-7 16,0 0 2-16,0 0-2 0,0 0 3 0,12-1-8 16,-5-1 1-16,3 1-4 0,0 0-1 0,1 0-2 0,2 0-6 15,0 0-1-15,-1-1-1 0,2 0-7 0,-4 0 3 16,4 0 10-16,-4 4-19 0,-1-4 8 15,-1 2-5-15,-2-1-2 0,-1 1-1 0,2 0 0 16,-7 0 0-16,7-2 2 0,-4 2-6 0,-3 0-1 16,4-1-6-16,-4 1 0 15,0 0 1-15,3 3 7 0,-3-2-1 0,0-1 1 0,-3 8-6 16,-1-4 1-16,1 0 4 0,-1 2-1 0,-3 1-2 16,1 2 0-16,-1-1 1 0,0 1 0 0,-1 0 2 15,-2 2-6-15,3-3 3 0,-3 1-4 0,3-2 5 16,-1 2 0-16,2-2 2 0,-1-2 4 0,-1 1-8 15,3-1 2-15,1 0-1 0,-3-3 2 0,7 2-2 0,-4 0 2 16,1-3 3-16,0 2 1 0,3-3 0 0,0 3 1 16,0-3-6-16,0 0 4 0,0 0-5 0,0 0 3 15,0 0 2-15,9 0-6 0,-9 0 10 0,12-4-12 16,-3 2 4-16,-1 2-1 0,2-1-5 16,0 1 1-16,3 0-3 0,-3 0 1 0,2 1 4 0,-2 2-5 15,1 0 3-15,-1-2-1 0,1 3 2 0,-1 2-3 16,0-3 2-16,-3 2-1 0,0-1-1 0,0 1 1 15,-1 1-1-15,-3-1 3 0,0 0-1 0,-1 0 2 16,-2 0-1-16,2 1-3 0,-4-1 12 0,1-1-6 16,-2 3 5-16,-1 1-3 0,-2-3 4 0,-1 0-2 15,-1-2 5-15,-1 3-2 16,-2-3 4-16,-2 1-5 0,-1-1 0 0,4 0 6 0,-4 0-8 16,2 0 5-16,2-2-5 0,-4-1 2 0,5 2-2 15,-1-2-10-15,1 0-19 0,-1-2-18 0,1 2-35 16,-2-1-37-16,4-2-49 0,-3 2-60 0,7-1-77 15,-2-1-182-15,3-1-522 0,2 0 231 0</inkml:trace>
  <inkml:trace contextRef="#ctx0" brushRef="#br1" timeOffset="288401.7664">15120 4380 178 0,'0'-2'197'0,"0"2"-1"0,0-7-9 16,-2 5-13-16,2 2-17 0,0-6-5 0,0 4-7 16,0 2-9-16,-1-4-8 0,1 4-11 0,-3-1-12 15,3 1-10-15,-3-3-10 0,3 3-8 0,-8 0-11 0,8 0-2 16,-10 3-7-16,4-2 0 16,-1 2-6-16,-2-2-1 0,1 3-4 0,-1 0-1 15,1 0-3-15,0 1-4 0,1 0-1 0,-1-1 1 16,1 0 0-16,-1 2-3 0,0-1-1 0,1 0-1 15,2-1-6-15,0 1 0 0,-2 1-2 0,4-1-5 16,-1 0 0-16,1-1-1 0,2 3-4 0,-1-3 1 16,1 1-3-16,1 0 0 0,1-1-2 0,1 1 0 15,2 1 1-15,-1 0-1 0,0-2 0 0,1 1 0 16,2-1-1-16,1 1 0 0,0-2-3 16,0 1 2-16,2-1-2 0,-1 2-3 0,1-2 0 0,-1 1 1 0,1-1-4 0,-1 0 1 15,1 1 3-15,1 2-3 0,-3-3 1 0,3 3 0 16,-3-2-2-16,1 2 0 0,-2 0-2 0,1 0 4 15,-3 1-3 1,-1 0 1-16,0-1 2 0,0 1-1 0,-2 0-1 0,-1 1 1 16,-1 0 2-16,0 0 0 0,-1-1-2 0,-4 0-1 15,2 0 2-15,-3-1-2 0,-3 3 3 0,-1-2 3 16,1 0-5-16,-4-1 0 0,1 0-2 0,1-1 5 16,-1 0 0-16,0-3 0 0,0 0-2 0,1 0 1 15,2-1 0-15,2-1 1 0,-1 1 0 0,2-2-4 0,1 0 2 16,1-1 3-16,-1 1 3 0,2 0-13 0,1 0-13 15,-1-1-15-15,1-1-21 0,3-1-21 0,-2 2-20 16,2 2-13-16,2-5-24 0,1 0-31 0,1 3-12 16,2-1-30-16,-2 1-170 0,2-1-404 0,1-1 179 15</inkml:trace>
  <inkml:trace contextRef="#ctx0" brushRef="#br1" timeOffset="288852.4916">15323 4495 184 0,'-6'-3'280'0,"3"3"-15"0,3 0-16 15,-7-1-22-15,4 0-22 0,3 1-24 0,0 0-13 0,-12 3-18 16,7-1-14-16,1 1-14 0,0 1-6 0,-2-1-12 15,2 3-8-15,0-1-9 0,-1 1-8 0,1 0-4 16,-2 2-2-16,2-1-6 0,0 2-4 0,0-1-9 16,1 4-2-16,-2 1-4 0,3-4-6 0,-3 2 0 15,2-1-3-15,2 2-5 0,1-3-2 0,-1 4 1 16,-1-3-2-16,2 0-8 0,2 0-2 0,-2-2-2 16,2 1 1-16,-1 1 0 0,1-4-1 0,3 3-4 0,-3-2-3 15,3 1 1-15,2-3-4 0,0-2-5 0,0 1-8 16,2-2-3-16,-1 0-4 15,-1-2-2-15,2 0-1 0,-1 0 0 0,2-2 0 16,-3 0 4-16,1-1-1 0,-3 1 3 0,1-3 1 16,-2 1 4-16,1-2 2 0,-2 2 11 0,-2-1 12 15,1-2 7-15,-1 3-1 0,-1-2-1 0,-1 1-3 16,-1 1 3-16,-2-3-7 0,-1 4 0 0,-2-1-2 16,-2 1-9-16,-1 1-12 0,-4 0-30 0,0 0-29 0,0 2-48 15,-2 0-63-15,3-1-72 0,-1 4-255 0,4-3-542 16,1 1 239-16</inkml:trace>
  <inkml:trace contextRef="#ctx0" brushRef="#br1" timeOffset="291887.2321">19611 4178 178 0,'0'0'243'15,"0"0"-9"-15,-3-4-7 0,3 4-17 0,-1-2-12 16,1 2-9-16,-3-3-16 0,3 3-10 0,0 0-22 0,0 0-12 15,0 0-14-15,0 0-13 0,0 0-8 0,-7 6-4 16,4-3-11-16,1 1-10 0,0 3 1 0,-1 0-7 16,0 3-9-16,-1 0-1 0,-1 2-8 0,1 0-4 15,-1 1-3-15,0 1-3 0,1 0 4 0,-1-1-5 16,0 0-5-16,1 2-2 0,0-2-2 0,0 0-3 0,1 1 3 16,0-2-7-16,0-3-4 0,0 1 2 0,2-3-3 15,-2 0 0-15,0 1-2 16,3-4 1-16,-1 1-2 0,-1-2 3 0,1 1-1 15,1-2-1-15,0-2 3 0,-1 5 8 0,1-5 1 16,0 0-5-16,0 0 0 0,0 0 2 0,0 0 2 0,0 0-3 16,0 0 1-16,-2-13-4 0,2 6-5 0,2 0 6 15,-1-1-6-15,-1-2-1 0,4-2-2 0,1 0-1 16,0-6-1-16,1 2 3 0,1-1-5 0,1-2 1 16,1 1-2-16,1-1-2 0,-3 1-1 0,2 1 4 0,-3 6-2 15,0-2-4-15,1 3 5 0,-2 1-1 16,0 2-4-16,0-1 8 0,-3 4-6 0,1 1-4 15,0-1-3-15,-1 1 4 0,0 1-1 16,0 1-4-16,-2 1 2 0,0 0 1 0,0 0 3 0,8 6 6 16,-4 0 6-16,-2 1-4 0,1 2-2 0,3 4-1 15,-3 0 3-15,1 0-1 0,-3 1 0 0,5 6-3 16,-2-2 1-16,-2 1 2 0,0 0 3 0,3 1-2 16,-4-4 0-16,3 0-1 0,-1 0-2 0,1-3 1 0,-1-1 3 15,2 1-8-15,-3-4-12 0,1 1-1 16,0 0-11-16,-2-5-20 0,1 4-14 0,-1-6-13 0,1 2-21 15,-1 0-18-15,0-3-19 0,-1-1-22 0,0-1-39 16,0 0-54-16,0 0-185 0,0 0-465 0,0 0 206 16</inkml:trace>
  <inkml:trace contextRef="#ctx0" brushRef="#br1" timeOffset="292104.4966">19550 4333 16 0,'0'0'166'16,"0"0"-16"-16,19 1-15 0,-13-1-11 0,3 0-15 16,-1 0-10-16,4 0-16 0,0-1-17 0,0 1-18 15,3-1-37-15,-1 1-36 0,0-1-46 0,-4-1-82 16,-1 2-164-16,-1-2 74 0</inkml:trace>
  <inkml:trace contextRef="#ctx0" brushRef="#br1" timeOffset="292517.6006">19888 4264 262 0,'0'0'259'0,"0"-3"-7"0,0 3-6 0,0 0-13 16,0-4-11-16,0 4-15 0,0 0-18 0,0 0-15 15,0-2-16-15,0 2-18 0,0 0-13 0,0 0-17 16,0 0-10-16,-11 1-10 0,11-1-10 0,-7 4-8 15,3-2-6-15,1 1-4 0,-1 0-6 0,-1 0-7 16,0 3 0-16,-1-2-11 16,2 0-2-16,-2 2-2 0,3-1-3 0,-4 1-3 15,3 1 2-15,1 0-7 0,0 0 3 0,2 1 2 16,-3-2-8-16,2 3-8 0,1-3 2 0,1 3-2 16,-1-2-2-16,1 0 1 0,1 1 1 0,0-1-3 0,-1-1-3 15,2 0 0-15,-1 1-10 0,1-3-8 0,0 1-9 16,3-1-17-16,-1-1-13 0,2-1-17 0,1-1-26 15,1 0-36-15,1-2-30 0,2-2-34 0,3-1-30 16,-1-1-209-16,1 0-467 0,-3-4 207 0</inkml:trace>
  <inkml:trace contextRef="#ctx0" brushRef="#br1" timeOffset="292795.0735">20063 4243 147 0,'-3'-5'259'0,"3"5"-9"0,-3-3-14 0,3 3-15 16,-3-2-14-16,-1 1-18 0,4 1-15 0,0 0-21 15,-7 0-9-15,7 0-9 0,-7 2-15 0,4 0-10 16,-1 1-5-16,0 1-8 0,-2 0-11 0,2 2-4 0,-2 0-7 16,3 0 1-16,-1 2-6 0,0 0-7 0,-2 1-4 15,-1 1 3-15,3-3-12 0,1 4-3 0,-1-4-4 16,1 3-7-16,2 0 2 0,-1-3-6 0,1 1-6 15,0-1 2-15,-1 0-2 0,4 0-1 0,-1-1 0 16,2 0-13-16,-2-1-20 0,5-3-23 0,-2 1-39 16,4-1-43-16,2-1-48 0,3-4-91 0,-2 2-228 15,5-2-518-15,-2-3 230 16</inkml:trace>
  <inkml:trace contextRef="#ctx0" brushRef="#br1" timeOffset="296663.087">15051 5249 1 0,'-1'-5'255'0,"0"1"-4"0,1-1 1 0,0 3-9 0,0-3-7 15,0 1-13-15,0 1-15 0,0 3-4 0,0-6-25 16,-1 4-15-16,1 2-9 0,0-4-16 0,0 4-12 16,0 0-14-16,0 0-14 0,0-3-7 0,0 3-9 0,0 0-12 15,0 0-7-15,0 0-11 0,0 0-4 0,0 0-1 16,0 0-9-16,0 0 5 0,0 12-7 0,-1-8-3 15,2 1-2-15,-2 2-5 16,1 2-2-16,-1 1 0 0,1 2-5 0,0 1 1 16,-1 1-1-16,0 0-1 0,0 7-3 0,1-1 1 0,0-1-3 15,-2 2 9-15,2-3-11 0,-2 2-5 0,0-5 1 16,1 3-2-16,0 0 3 0,0-3 0 0,1-1-4 16,-1-1 4-16,0-2-7 0,0-1 1 0,-1-2-10 15,1 0-8-15,1-2-11 0,-1-2-10 0,1 1-15 0,-1 0-10 16,1-1-17-16,-1-2-8 0,2 1-11 0,-1-3-17 15,-2 3-28-15,2-3-12 0,0 0-40 0,0 0-3 16,0 0-8-16,-4-9-20 0,1 5-126 0,1-2-380 16,0-1 168-16</inkml:trace>
  <inkml:trace contextRef="#ctx0" brushRef="#br1" timeOffset="297074.5098">15017 5262 152 0,'2'-11'196'0,"-1"2"-14"0,1 1-7 16,0-1-10-16,3 1-13 0,-2 0-6 0,2 1-11 0,0 0-8 16,2-4-14-16,0 5-7 0,0 1-13 15,1 0-8-15,1 1-6 0,-1 2-7 0,2-3-9 0,-1 3-7 16,1 2-5-16,0-2-2 0,-2 3-4 0,2 2-4 16,-3 0-1-16,3 0-1 0,-2 2-6 0,-1 1-3 15,-1 0-1-15,-1 5-2 0,0 0-1 0,-2 2-3 16,-3-3 0-16,-1 5-3 0,-2-3-2 0,-2 0-1 15,-1 2-3-15,-2-1 0 0,0-1-5 0,-3-2 3 0,1 1-5 16,-1-2 3-16,1-1-4 0,-2 0 4 0,5-3 0 16,0-1-2-16,0 1 0 15,2-2-6-15,1-1 9 0,-1-1-2 0,2 1 1 16,3-2-2-16,-7 1 1 0,7-1-3 0,-4 0-6 16,4 0 7-16,0 0-1 0,0 0-1 0,-1-5-4 15,1 5 2-15,0 0-3 0,5-3 0 0,-5 3-3 0,5-2 1 16,0 2 3-16,-5 0-4 0,7 2 4 0,-2-1-2 15,0 1 5-15,2 2 4 0,-2 0-2 0,3 1 0 16,-1-3 2-16,3 7 1 0,1 0-1 0,-1-2 1 16,-2 2-1-16,2 0-3 0,0 0-2 0,-1 0-9 0,0-2-14 15,-2 1-25-15,0-1-21 0,0 0-35 16,-2-2-40-16,2 1-30 0,1-2-45 0,-3-1-133 0,-1-1-379 16,1 0 168-16</inkml:trace>
  <inkml:trace contextRef="#ctx0" brushRef="#br1" timeOffset="297543.9586">15302 5407 188 0,'0'0'237'15,"1"-6"-25"-15,0 1-11 0,1 1-17 0,-1-1-15 0,3 0-9 16,-1 1-17-16,4-2-12 0,-1 1-11 0,1 0-9 15,-1-1-16-15,0 3-12 0,1-1-10 0,0 0-7 16,1 1-6-16,0 1-6 0,-3-1-3 0,1 3-10 16,-1 0-3-16,0 0-6 0,2 0-3 0,-4 3-1 15,-2-1-3-15,2 2-1 0,-2 3-8 0,-1 0 2 16,-1 1-3-16,-3 2 0 0,1 2-2 0,-3 0-1 16,1 1 1-16,-1-1-5 0,-1-1 2 0,0 1-5 15,1-1 4-15,-1-1-7 0,1-2 6 0,1 0 0 16,0-2 6-16,-1 1 0 0,2-2 4 0,-1 2 0 0,3-4-2 15,-2 0 4-15,1 0 3 0,2 2-2 0,-1-4-2 16,1 1-3-16,1-2-1 0,0 0 0 0,1 5-2 16,1-1 0-16,2-3 1 0,0 0-2 0,0 1 1 0,4-2 0 15,-2 1-3-15,3-1 4 16,0 0-8-16,0 0 0 0,0 0-1 0,1 0 1 16,0 0-2-16,0-1 2 0,0-1 2 0,-2 1 7 15,1 0 4-15,-1-1 5 0,-2 0 12 0,1 1-7 16,-2 0 7-16,-1 0 3 0,0 0 7 0,-4 1 2 0,4-1 8 15,-4 1-5-15,6 0-2 0,-6 0-6 0,0 0-9 16,0 0-9-16,0 0-25 0,0 0-25 0,0 0-40 16,0 0-39-16,0 0-51 0,0 0-56 0,0 0-59 0,0 0-194 15,0 0-502-15,-16-1 223 0</inkml:trace>
  <inkml:trace contextRef="#ctx0" brushRef="#br1" timeOffset="299292.62">16124 5167 42 0,'0'-4'197'0,"0"-2"-9"0,0 2-13 15,0 0 8-15,-3-1-4 0,3 1-8 0,-1 1-8 16,-2-1-9-16,0 2-15 0,-1-2-15 0,1 3-6 16,-3-3 3-16,2 2-6 15,0 0-10-15,-3 1-3 0,1 1-5 0,1-1-3 0,-4 3-10 16,-1-1-3-16,2 0 3 0,-2 0-18 0,0 0-5 15,2 1-2-15,-2 3-9 0,3-2-1 0,0 1-4 16,0 0-5-16,0 1-3 0,1-1 0 0,-1 1-9 16,4-2-4-16,-1 3 2 0,1 0-1 0,2 1-4 15,-2 0-3-15,3 0-1 0,3 0-1 0,-3 1-5 16,1-2 2-16,5 1 1 0,-2 0-5 0,0 1-1 0,2-1-2 16,-2 0 3-16,2 0-5 15,2-1-6-15,-1 0 2 0,0 2 2 0,2-3 0 0,-2 2-1 0,1-2-2 16,1 0 7-16,-1 1-9 0,1-2 1 0,-1 2-1 15,2-1-2-15,-3-1 4 16,1 0-2-16,-1 1-2 0,-1-2 2 0,1 1-5 0,-4-1 0 16,1 1 3-16,-1-1-1 0,1 0 1 15,-2 1-1-15,-2 0 5 0,0 1-2 0,-2 0 0 0,1-1 1 16,-2 2-1-16,-1 1 3 0,-2-2 1 0,-1 0-2 16,0 2 0-16,-3-3 2 0,3 1-2 0,-1 0 1 15,-1-1 1-15,2-1 2 0,-1 1-1 0,-1-2 0 16,2-1-3-16,-1 0-2 0,2 2-11 0,2-3-4 15,-2 0-2-15,2 0-14 0,4 0-13 0,-8 0-17 16,2-1-26-16,3-2-20 0,-1 3-24 0,1-1-20 16,0-3-20-16,2 1-32 0,-2-1-19 0,3 0-118 0,0-2-371 15,1 0 164-15</inkml:trace>
  <inkml:trace contextRef="#ctx0" brushRef="#br1" timeOffset="299959.9774">16269 5260 114 0,'7'2'277'15,"-7"-2"-8"-15,0 0-10 0,4-3-13 0,-4 3-12 16,0 0-24-16,0 0-15 0,6 3-17 0,-6-3-16 16,0 2-20-16,0-2-4 0,0 5-24 0,0-5-9 15,-3 7-12-15,3-4-8 0,0 1-5 0,0 1-9 16,0-2-8-16,0 2-10 0,0 0-4 0,0-3-12 15,-1 1-1-15,1-3-6 0,-2 5-10 0,2-4 1 16,0-1-5-16,0 4 5 0,0-4-3 0,0 0-1 16,0 0-6-16,-7 0 0 0,7 0-4 0,-4-5 6 0,1 3-1 15,-1-3-7-15,1 3 2 0,-3-4-3 0,2 2 1 16,0-1 2-16,-2-2 0 0,4 5 8 0,-3-2 2 16,3-1 2-16,0 2-3 0,-2 0-3 0,2-1-1 15,1 1 1-15,-2 1 2 0,2 0 1 0,1 2-1 16,-4-3-5-16,4 3 3 0,-5-2-3 0,5 2-4 0,0 0-1 15,-1-1-5-15,1 1 0 0,0 0 3 0,0 0-3 16,0 0 7-16,0 0-6 0,0 0 1 0,0 0-3 16,0 0 3-16,0 0 3 0,8 5-5 0,-3-4 4 15,-1 0-1-15,2-1 1 0,2 1-3 0,0-2 3 16,8 0 9-16,-5 0-13 16,5-1-1-16,-2 2 3 0,1-2 3 0,-2-1-8 15,8 2 4-15,-10-1 2 0,-1 1-4 0,-1 1 5 16,-1-2-2-16,-4 1 7 0,3 1-9 0,-2-1 8 15,0-1 3-15,-5 2 1 0,7-1 12 0,-7 1 10 0,3 0-5 16,-3 0 0-16,0 0 4 0,4 3-2 0,-4-3-2 16,-1 4-1-16,1-4-3 0,-6 6-6 0,6-3-2 15,-4 2 11-15,4 0-13 0,-3 3 1 0,0 1 2 16,-1 4-5-16,-1 0-1 0,3 1 12 0,-1 4-13 0,-2 2 0 16,3 1-2-16,-3 0-1 0,2 1-2 0,-1 0 2 15,-1 0 3-15,1-1-5 0,0-3-5 16,0 1 2-16,1-3 2 0,-3-3 1 0,3 0 2 0,1 0-7 15,0-3 7-15,1-1-4 0,-2 0 6 0,2-3-5 16,-1-1 1-16,2 0-3 0,-1-1-11 0,1 0-1 16,-2-1-9-16,2 1-6 0,0-4-12 0,0 2-16 15,0-2-27-15,0 0-15 16,0 0-9-16,0 0-28 0,3-9-48 0,-3 5-17 16,3-2-31-16,-2 1-20 0,2-3-235 0,-3 0-521 15,3 0 230-15</inkml:trace>
  <inkml:trace contextRef="#ctx0" brushRef="#br1" timeOffset="300252.3202">16290 5449 45 0,'0'0'300'0,"-7"-2"-12"0,7 2-16 16,-3 2-18-16,3-2-20 0,0 0-20 0,0 0-21 0,0 0-21 15,-7 0-18-15,7 0-17 0,0 0-10 0,0 0-12 16,0 0-10-16,0 0-10 0,0 0-4 0,16 1-14 16,-11-1-5-16,5 0-8 0,0-1-11 0,0-1-4 15,3-2-2-15,1 3-7 0,-2-3-8 0,1 0-2 16,-2 3-3-16,-4-2-2 0,3 0-1 0,-3 3-7 16,0-1 6-16,-4-1 0 0,1 2 3 0,-4 0 1 15,7-3 4-15,-7 3-2 0,3-1-2 0,-3 1-7 16,0 0-7-16,0 0-11 0,0 0-23 0,0 0-30 15,0 0-42-15,-21 2-61 0,18-2-66 0,0 1-287 0,3-1-547 16,0 0 242-16</inkml:trace>
  <inkml:trace contextRef="#ctx0" brushRef="#br1" timeOffset="304465.4181">17671 5053 165 0,'0'-2'169'0,"1"-1"-3"0,-1-1-5 16,0 1-9-16,0 0-3 0,0 3-3 0,2-6-4 16,-2 4-4-16,0 2-9 0,-3-4-8 0,3 4-13 15,0 0-11-15,0-4-11 0,0 4-11 0,0 0-4 0,0 0-13 16,0 0-8-16,0 0-1 0,0 0-3 0,0 0-7 16,0 0-3-16,0 0-2 0,0 0-1 0,0 0-4 15,1 10-1-15,-2-5 4 0,1-2-3 0,1 1 1 16,-1 1 4-16,0 1 1 0,-1 1-4 0,0 1 0 15,1 0-2-15,-1 5 2 0,2-1-4 0,-2 1-2 16,1 0 5-16,0 1-9 0,0 5 2 0,0-4-3 16,-2 3-3-16,2-4-2 0,0 4-1 0,0-4-2 0,2-1 4 15,-2 1 0-15,1 0-1 0,0-3-7 0,0 2 0 16,1-2-1-16,0-3 2 0,-2 1-2 0,0-1 1 16,1-1-2-16,-1-2-6 15,0-1 0-15,0 1-6 0,1-2 2 0,-1 0 3 16,-1 0 1-16,1-3-8 0,0 0-1 0,0 0-8 15,0 3-7-15,0-3-15 0,0 0-16 0,0 0-10 16,0 0-5-16,-3-10-6 0,3 6-2 0,-2-1 5 16,1 0-5-16,2-2 9 0,-2 0-5 0,1 0 1 15,-1-2 11-15,0 0-1 0,-1 0 6 0,0-3 10 16,-1-1 1-16,1 0 3 0,-1-2 8 0,1-2 5 0,-2 2 3 16,1-5-2-16,0 1 14 0,-2 2-3 0,3-3 4 15,-2 6 16-15,2 1 5 0,1 0-6 0,1 0 4 16,0 5 2-16,1-2 0 0,1 1-4 0,0 0 0 15,0 0 4-15,1 2 3 0,1-1 1 0,1 0 4 0,1 3 9 16,1-1-10-16,1 0 5 0,0 2-3 0,1 1 0 16,1-1 1-16,0 1 0 0,0-1-11 0,4 2 1 15,-1 2-1-15,-3-1 8 0,4 2-5 0,-2 1-2 16,1-1-2-16,-3 2 6 0,1-2-5 0,-2 4-4 16,-1-1 4-16,0 2 3 0,2 3-7 0,-4-3 4 15,-2 2-3-15,0 0 5 0,-1 1-1 0,-3 3-1 16,-1 0 6-16,-3 2-4 15,-2-3 1-15,-2 2-1 0,-1 0 5 0,1-2 5 16,-5 0-2-16,2-1 7 0,1 0 1 0,-3-2-2 0,5-2 1 16,-4 3 3-16,4-6-4 0,1 0-1 15,0 1 3-15,3-2 1 0,0 0 1 0,1 0-4 0,0 0 1 16,0-1 1-16,3-1-2 0,-3 3-4 0,3-3-1 16,-4 0-2-16,4 0-1 0,0 0-2 0,0 0-2 15,0 0 0-15,0 0-8 0,0 0 5 0,0 0-1 16,17 0-2-16,-13-2 1 0,2 2 0 0,1 0-2 15,0 2 0-15,3-1 2 0,-2 1-1 0,2 0 0 16,-2 1-2-16,2 2 4 0,4-2 1 0,-2 2-2 0,-2-1 2 16,2 3-1-16,1-1 0 0,-3 2-2 0,-2-2 2 15,1 2 0-15,-2 0-1 0,0-4-5 0,-3 5-8 16,2-5-12-16,-5 4-10 0,3-3-19 0,-2 1-24 16,-1 0-31-16,-1-2-22 0,3 1-30 0,-3-1-35 15,0-1-133-15,0 0-349 0,0-3 156 0</inkml:trace>
  <inkml:trace contextRef="#ctx0" brushRef="#br1" timeOffset="305114.5463">17994 5202 163 0,'0'0'170'0,"0"0"-19"0,0 0-12 16,0 0-17-16,-6-2-12 0,6 2-10 0,0 0-14 15,0 0-10-15,0 0-5 0,0 0-3 0,-4-1-7 16,4 1 0-16,0 0-1 0,0 0 0 0,0 0 3 16,0 0 3-16,0 0-4 0,0 0 0 0,0 0 0 0,-1-2 1 15,1 2-7-15,0 0-3 0,0 0 0 0,0 0-11 16,-2-6-1-16,2 6-3 0,3-4-4 0,-3 4-2 15,3-4 1-15,1 0-2 0,-2 2-6 0,0-1-1 16,3 0-2-16,-1 0-3 0,1 0-5 0,1 0 3 0,0-2-6 16,-2 3 2-16,3 0-1 15,-1 0-3-15,-2 1-6 0,3 0 5 0,-4-2-2 16,-3 3 2-16,8 3-2 0,-2-1-6 0,-2 0-2 16,-1 0 7-16,0 5-2 0,-2-2-1 0,2 2 3 15,-3-1-1-15,0 4 2 0,0 2-4 0,-3 1 0 0,-1-1-1 16,0 1 5-16,-2 0-2 0,-1 0 1 0,0-1 2 15,-2-1 3-15,4 2 5 0,-2-3 3 0,0 2 7 16,0-3 2-16,1-1-2 0,2 0 2 0,-2-1 4 0,2-1-1 16,0-1-2-16,0 0 4 0,1-2-9 0,0 0-1 15,2-1 4-15,-1 1 2 0,1-1-3 0,-1 1 3 16,2-3 2-16,-1 2-4 16,1-2 3-16,0 0 1 0,0 0 1 0,0 3-2 15,0-3 4-15,0 0-1 0,0 0-2 0,0 0-1 16,0 0-6-16,14-2 1 0,-7 2-1 0,0-2-6 15,0 1 0-15,3-2-1 0,0 3-4 0,1-5 2 0,3 4-3 16,0-2 0-16,-1 2 2 0,1-2-3 0,-4 3-2 16,0-1 1-16,0-1-4 0,-2-1-2 0,-1 2 6 15,-1 1-1-15,-2 0 19 0,-4 0-3 0,8 0 7 0,-8 0 13 16,6 0 5-16,-6 0-4 0,0 0 0 0,0 0 0 16,0 0-3-16,0 0-11 0,0 0-6 0,0 0-3 15,0 0-20-15,0 0-24 0,0 0-33 0,-15 4-38 16,13-2-56-16,2-2-57 0,0 0-71 0,-8-2-243 15,8 2-563-15,-3-4 249 0</inkml:trace>
  <inkml:trace contextRef="#ctx0" brushRef="#br1" timeOffset="311379.4505">19702 4862 160 0,'0'-3'196'0,"0"3"-13"0,0-6-11 0,2 3-4 15,-1 1-3 1,-1 2-7-16,0-4-8 0,0 4-9 0,0 0-10 0,3-5-12 16,-3 5-12-16,1-2-10 0,-1 2-11 0,0 0-9 15,0 0-9-15,0 0-8 0,0 0-7 0,0 0-4 16,0 0-2-16,0 0 9 0,-4 10-5 0,4-7-7 16,0 2-2-16,0 1-1 0,0 1-2 0,0 0-1 15,0 2-1-15,0 0-2 0,0 3-3 0,0 0 0 0,0 0-3 16,0 1-2-16,3 0-3 0,-2 0 4 15,2-1-8-15,0 1 4 0,-3 0-5 0,0 0-2 16,3-1 1-16,-3-2-4 0,1 2-4 0,0-1 0 16,0-1-1-16,0-1-1 0,0-1 4 0,1 0-4 15,-2-3 0-15,-2 2 1 0,1 0-1 0,1-1 0 0,0-2-2 16,-1-1-3-16,1-1 0 0,1 1 1 0,-1-3-4 16,0 4-5-16,0-4-5 0,0 0-6 0,0 0-12 15,-1 4-11-15,1-4-30 0,0 0-25 0,0 0-15 16,0 0-14-16,0 0-19 0,0 0-21 0,-10-8-17 15,8 5-18-15,-2 1-133 0,1-2-358 0,1-1 158 16</inkml:trace>
  <inkml:trace contextRef="#ctx0" brushRef="#br1" timeOffset="311860.8921">19681 4836 135 0,'2'-6'171'0,"0"0"-12"0,0-2-10 0,3 3-8 16,-3 0-15 0,5-1-4-16,-1 1-14 0,-1 0-4 0,4 0-15 0,-1 1-8 15,5 0 1-15,-5 1-15 0,2 1-8 0,1-1-4 16,1 2-10-16,2-1-8 0,-5 2-2 0,3 0-7 16,-4 2 6-16,1 0-8 0,-1 2-1 0,-1-1-4 15,-1 1 0-15,-1 1 1 0,-2 1-3 0,3 2-7 0,-6 0-1 16,3 0 1-16,-6 1 4 0,0 2 0 0,-1-1-1 15,-3 2 0-15,0 0 2 0,-2-3-8 0,1 2 12 16,-1-1-1-16,-1-2 6 0,-1 0 5 0,-1-1 5 16,2 0-8-16,0-1 4 0,3-2 0 0,0 1-3 15,-2-1-1-15,4-1 1 0,0-2 2 0,3 2-1 0,-4-1-1 16,3-1-2-16,0 1-2 0,0-1-2 16,1 1-1-16,2-2 2 0,-6 1-4 0,6-1-1 15,0 0-5-15,-1 2 3 0,1-2-4 0,0 0 0 0,0 0 0 16,0 0-2-16,0 0 0 0,0 0 1 0,0 0-5 15,5 3-1-15,-5-3 0 0,7 1 0 0,-2 0-4 16,0 1 3-16,4-1 3 16,-2 1-1-16,0 0 1 0,3 0-2 0,0 1-1 15,-1-1 0-15,3 3 0 0,-1-1 1 0,1 0-6 0,1 1 3 16,1 0 2-16,-2-1-4 0,-1 1 0 0,-3-3-5 16,1 3-10-16,-1 0-9 0,-1 0-5 0,0-2-11 15,-1 0-20-15,-3 2-8 0,1 0-22 0,-1-3-10 16,-2 3-29-16,1-1-22 0,-1 0-29 0,-1 0-149 15,-1 0-354-15,1-4 157 0</inkml:trace>
  <inkml:trace contextRef="#ctx0" brushRef="#br1" timeOffset="312414.5799">20004 4958 178 0,'0'-5'228'0,"0"5"-4"0,1-3-21 0,-1 3-20 16,-1-4-18-16,1 4-15 0,-2-3-16 0,2 3-11 15,0 0-16-15,3-3-9 0,-3 3-10 0,0 0-9 16,3-3-9-16,-3 3-3 0,4-1-11 0,-1-1-7 16,0-2-2-16,1 4-7 0,-1-2-4 0,1 2-1 0,2-2-6 15,-2 0 2-15,3 2-12 0,-2-1 0 16,4 0-1-16,-3 1-1 0,2 0-5 0,-2 0-2 15,-1 0 0-15,1 0-1 16,-2 1-6-16,2 1 3 0,-2 1-1 0,2-1 1 16,-4 3-4-16,1 0 1 0,-1 0 2 0,-1 2 1 0,-1 2 2 0,-3 0-2 15,-1 4-4-15,-2-3 8 0,-2 0 0 16,-1 2 4-16,0 0 9 0,-1 0-1 0,-2-2 10 16,3 2 2-16,-1-4 0 0,0 1-2 0,3-1 3 15,0-1-1-15,1-1-6 0,-1-2 2 0,3 2-3 16,0 0 2-16,1-2-5 0,0-1 1 0,0-1-4 0,2 2 2 15,-1-1-3-15,2-3 4 0,3 4 1 0,-1-2-6 16,-2-2-2-16,8-1 2 0,-8 1 0 0,14-2-3 16,-5 0 0-16,5-1-3 0,-2 0-1 0,2-1 1 15,2-1-1-15,-2 1-1 0,0 0 2 0,2 1-1 16,-2-3 1-16,0 5 10 0,0-3 8 0,0 2 6 16,-7-1 7-16,0 1 1 0,0 0 3 0,-4 2 5 15,4-2 7-15,-7 2 8 0,6 0 3 0,-5-2 5 16,-1 2-12-16,3-2-9 0,-3 2-6 0,0 0 2 15,0 0-20-15,0 0-20 0,0 0-27 0,-10 7-38 0,6-5-39 16,1 1-59-16,0 0-67 0,0-3-75 0,-1 1-262 16,4-1-603-16,0 0 267 15</inkml:trace>
  <inkml:trace contextRef="#ctx0" brushRef="#br1" timeOffset="330922.8598">15005 5931 146 0,'-1'-3'233'0,"1"0"-18"0,0 3-6 0,-1-5-12 0,0 2-12 15,-1 1 1-15,2 2-17 0,2-4-12 0,-2 4-19 16,0 0-13-16,-2-3-10 0,2 3-14 0,0 0-5 16,0 0-11-16,0 0-1 0,0-3-14 0,0 3-8 15,0 0-5-15,0 0-5 0,0 0-7 0,0 0-1 16,0 0 0-16,0 0 1 0,0 0-2 0,0 0 0 0,0 9-7 15,0-5 3-15,0 1 4 0,0 0-2 0,2 1-1 16,-4 3-1-16,2-2-6 0,0 2 2 0,-1 0-5 16,2 3-1-16,-2 1-2 15,1-1-4-15,1 1-3 0,-1 0 1 0,0 0-4 0,0-1 3 16,0 0-6-16,0 2-1 0,0-2 2 0,0 0-5 0,0 0-2 16,0-4 2-16,2 0 0 0,-1 1-3 0,-1-1 0 15,0-3-1-15,0 1 1 0,1-2-1 0,-1-1 1 16,1 1-2-16,-1-2-1 0,0 1 5 0,0-3-2 15,1 3-1-15,-1-3 1 0,0 0 0 0,0 4 1 0,0-4 0 16,0 0 1-16,0 0-3 0,0 0 2 0,0 0-5 16,0 0 4-16,0 0 0 15,0 0-1-15,0 0-2 0,0 0 1 0,-2-9-3 16,2 9 1-16,-2-4-1 0,0 1 1 0,-1 0 0 16,2 1 0-16,-2-3-1 0,2 2 2 0,-1-1-2 15,0-1 1-15,0 0-3 0,1-2-2 0,-1 1 1 16,0-2 1-16,1 0 0 0,-1 0-2 0,0-1 4 15,2-2-4-15,0-3-1 0,0 2 0 0,2-1 3 16,-1-2-6-16,1-1 3 0,0 1-3 0,1 0-2 0,1 1 3 16,-1 1-3-16,2-1 2 0,-3 1 0 0,4-1-2 15,-2 3 0-15,1-2 2 0,1 3 0 0,-1 1 6 16,-1 1-7-16,0 1 0 0,1 0 1 0,1 1 1 16,-1-1-1-16,-1 3 0 0,1 2 3 0,-1-3 1 15,1 2-6-15,0 2 3 0,0-2-2 0,0 3 3 16,-1-2-3-16,2 2 1 0,-6 0-1 0,8 3 1 15,-2 0 2-15,-2-2-1 0,0 3 2 0,1 0 0 16,0 1 0-16,1 2 0 0,-2-1 0 0,-1 1-2 0,1 1-1 16,-4 0 1-16,2 0-3 0,-1 2-2 0,-1 0-1 15,-3 1 2-15,1 0 1 16,-1-2-5-16,-3 3 4 0,-1-3 8 0,1-2-7 16,-1 3 2-16,1-2 1 0,-2-2 1 0,1 1 0 15,0 0-1-15,0-1 1 0,-1 0-1 0,0-1 3 16,2-1 1-16,-1 1-1 0,3-2 1 0,-1-1 2 0,3 0 1 15,0-2-4-15,-1 2 6 0,0 0-3 0,3-2-3 16,-5 2 4-16,5-2-1 0,-2 1-5 0,2-1 4 16,0 0-2-16,0 0-2 0,0 0 2 0,0 0 0 15,0 0 1-15,0 0 1 0,8 3-5 0,-4-3 4 0,1 0 1 16,0 1-2-16,0 1 1 0,1-2 0 0,0 1 0 16,1 1 3-16,2-1-2 0,-2 2-1 0,3 1 3 15,-3-1-2-15,3 0-1 0,1 0-1 0,-1 0 1 16,-1 0 1-16,-2 1 0 15,0 0 1-15,1 0-2 0,2-1 2 0,-4 1-4 0,1 0-6 16,-1 0-8-16,-2-1-8 0,0 1-9 0,-2 0-19 16,0 0-24-16,-1-1-24 0,1 0-28 0,-1 0-26 15,1 0-34-15,-2-1-19 0,0-2-184 0,0 0-423 16,-1 5 187-16</inkml:trace>
  <inkml:trace contextRef="#ctx0" brushRef="#br1" timeOffset="331407.3186">15359 5905 45 0,'0'-4'253'0,"1"0"-15"0,-1 4-17 0,0 0-17 0,1-2-25 16,-1 2-12-16,0 0-16 0,0 0-10 0,0 0-20 15,0 0-10-15,0 13-11 0,-3-8-8 0,-1 1-10 0,2-1-10 16,-1 2-4-16,-1 1-6 0,-2 3 1 0,1-3-14 16,-2 2-4-16,0 1-1 0,-2 2-8 0,1-6-5 15,-2 4-3-15,0 0 1 0,3-1-4 0,-2-1 2 16,4-1 2-16,-1-1 2 0,0 0 4 0,1-2-5 16,2 0 1-16,-1 0-3 0,1-2 3 0,0 1-2 15,3-1-5-15,-2 0-1 0,2 0-1 0,0-3-1 16,0 4 1-16,0-4-4 15,2 2-2-15,1-1 1 0,0 1-3 0,-3-2 3 0,7 0-6 16,0 2 0-16,0-2-2 0,0-2 0 0,3 2-1 0,-3 0-1 16,3 0 2-16,-1-1-2 15,1 0-2-15,-1-1 1 0,1 1 1 0,-1 1-3 16,1 0 0-16,0-1 1 0,-2 0-3 0,0-1 3 16,1 0-2-16,-2 2-2 0,1-2 2 0,0 1-3 0,-2 1 0 15,-1-1 1-15,-5 1 0 0,8 0-5 0,-4-1-1 16,-4 1 1-16,6 0-15 0,-6 0-8 0,5 0-9 15,-5 0-14-15,0 0-8 0,3 1-16 0,-3-1-17 16,0 0-19-16,0 0-12 0,0 0-29 0,0 0-9 16,0 0-12-16,-8 5-12 0,5-4-146 0,3-1-356 15,-7 2 159-15</inkml:trace>
  <inkml:trace contextRef="#ctx0" brushRef="#br1" timeOffset="331805.8922">15357 5949 275 0,'-3'-3'276'0,"3"1"-12"0,0 2-19 0,0 0-15 16,0 0-23-16,0 0-20 0,-1-5-14 16,1 5-26-16,0 0-13 0,0 0-15 15,0 0-11-15,0 0-13 0,0 0-9 0,0 0-11 0,0 0-2 16,-1 9-5-16,2-6-6 0,0 1-3 0,0 1-6 15,-1-1-8-15,1 2-2 0,0 1 3 0,0 2 1 0,0-2 3 16,1 8 1-16,-1-3-5 0,1-1-5 0,-1 1-1 16,0 0-3-16,-1 1-3 0,2-1-4 0,-2 1-2 15,-1-1 2-15,2-3-1 0,0 1-3 0,0 1-4 16,0-1-2-16,0 0 0 16,1-3-1-16,-1 2 0 0,1-2 0 0,-1 0 0 15,1-3-3-15,-1 2-2 0,0-3-2 0,1 1-3 16,-1-1 4-16,1-1 3 0,-2 1-9 0,0 0-2 15,0-3 1-15,3 4 0 0,-3-4 4 0,0 1-8 16,0-1 2-16,1 2 1 0,-1-2-7 0,0 4-5 0,0-4-14 16,0 0-14-16,0 0-14 0,0 0-15 0,0 0-20 15,0 0-32-15,0 0-34 0,0 0-41 0,0 0-57 16,0 0-229-16,0 0-515 0,0 0 229 0</inkml:trace>
  <inkml:trace contextRef="#ctx0" brushRef="#br1" timeOffset="333909.4041">15910 5885 190 0,'-2'-4'225'16,"1"2"-2"-16,1-2-11 16,0 4-4-16,0-5-9 0,0 5-11 0,-1-2-14 15,1 2-9-15,0 0-22 0,-2-4-12 0,2 4-18 16,0 0-9-16,-1-2-11 0,1 2-10 0,0 0-12 0,0 0-4 16,0 0-9-16,0 0-4 0,0 0-4 0,0 0-5 15,-3 11 6-15,3-5-10 0,0-2-4 0,0 5-2 16,0-4-2-16,0 4 7 0,0 0-4 0,-1 1 0 15,1 2-4-15,1 1-2 0,-2-1-2 0,2 2-4 16,-1-2 3-16,-1 2-3 0,1-1-3 0,1-1-1 16,-2 1 2-16,1-1 5 0,1-1-11 0,-2-2-2 15,-1 0-2-15,2 0 1 0,2-1-1 0,-2 0 0 16,-2-1 0-16,-1-2-2 0,2 0 0 0,1-2-4 16,0 1 13-16,0-1-11 0,0-3 1 15,0 4 2-15,0-1-1 0,0-3 0 0,0 0 1 16,-3 2-2-16,3-2-1 0,0 0 0 0,0 0 3 15,0 0-7-15,-3-9 2 0,0 4-4 0,3-1 2 16,-2-2 4-16,0 0-2 0,2-1-7 0,2-2 3 16,-2-3-2-16,0 0 1 0,-2-1-1 0,2 1-1 0,2-7 2 15,-2 6-5-15,2-3 1 0,-2 4-1 0,2 0 6 16,-1 1-4-16,1-1-4 0,-2 2 4 0,2-1-5 16,0 1 3-16,1 3-1 0,-2 1 0 0,2 1-3 15,3-4 5-15,-4 5-5 0,4-1 0 0,-2 2 2 16,2 0 2-16,1 3-3 0,0-2-3 0,0 0 3 15,-3 3 1-15,2 1 1 0,-2 0-4 0,3 1 7 16,-1-1-10-16,-2 3 2 0,3 0 1 0,-3 1 6 16,0 1-10-16,1 0-4 0,-1 2 2 0,0 0 5 0,-1-1-7 15,0 1-1-15,-2 1 1 0,1 1 2 0,-2-2 3 16,-2 3-9-16,1-1 8 0,-2-1-6 0,-1 1-1 16,0 3 2-16,-2-3 0 15,3-1-1-15,-4 2 5 0,0-2 0 0,3-2 2 16,-3 0 1-16,1-1 7 0,2 1-6 0,1-5 3 15,-1 4 1-15,1-4 2 0,-1 2 3 0,1 0 0 16,-1-2 0-16,4-1 1 0,-6 2-1 0,6-2 0 0,-1 3-2 16,1-3-1-16,-2 3 0 0,2-3 3 0,0 0-4 15,0 0 9-15,3 3-8 0,-3-3 3 0,3 1-3 16,-3-1 1-16,7 3 5 0,-3-3-2 0,-1 1-1 16,3 3 3-16,-2-3-4 0,3 1 3 0,0 0-3 15,0 2 1-15,1 1 0 0,1-2-2 0,2 3 2 16,-2-2 1-16,2 1 0 0,0 0-2 0,-1 1 5 15,1-1-4-15,-1 2-4 0,-1-2-17 0,-1 1-18 16,-1-1-15-16,0 0-18 0,-1 1-20 0,-2 0-22 16,0-2-34-16,2-1-20 0,-2 0-35 0,-1 2-157 0,-3-3-389 15,3 0 172-15</inkml:trace>
  <inkml:trace contextRef="#ctx0" brushRef="#br1" timeOffset="334343.2709">16213 5880 108 0,'-2'-1'250'0,"2"1"-17"0,0 0-26 0,2-4-21 0,-2 4-19 16,0 0-12-16,0 0-12 0,0 0-15 15,-6 9-13-15,3-3-6 0,0 0-12 16,-1 2-10-16,-2 3-10 0,1-2-5 0,-2 2-10 0,0 2 0 15,-3-1-3-15,3-1-2 0,0-2 0 0,0 3-2 16,1-3-6-16,-1-2-2 0,3 0 0 0,1-1-4 16,-1 1-1-16,1-2 3 0,0-2-8 0,2 1-2 15,-2-1-3-15,3 0-3 0,-3 0 0 0,3 0-6 16,0-3 5-16,0 3 0 0,0-3-2 0,3 3 2 16,-3-3-2-16,7 2-1 0,0-2 0 0,-4 0-5 0,4 0 3 15,3-1-7-15,0 1-2 0,0 0-2 0,-1-2 19 16,5 0-3-16,-1 0-2 0,3-1-2 15,-7 1-5-15,6 0-2 0,-3 0-2 0,-2 1-2 0,0-2-11 16,-3 2-3-16,3 1-5 0,-4-2-7 0,-1 1-5 0,-2 1 0 16,3-1-9-16,-6 1-4 15,5-2-4-15,-5 2-7 0,4 0-4 0,-4 0-12 16,0 0-20-16,0 0-17 0,0 0-13 0,0 0-9 16,0 0-12-16,0 0-10 0,-8 6-13 0,8-6-17 15,0 0-19-15,-7 0-132 0,7 0-347 0,-6-3 153 16</inkml:trace>
  <inkml:trace contextRef="#ctx0" brushRef="#br1" timeOffset="334641.4341">16235 5925 61 0,'0'-5'246'0,"0"0"6"0,-4-1-3 0,4 3-2 16,0-2-16-16,-1 0-3 0,-1 2 1 0,2 0-9 16,0-1-9-16,0 4-14 0,-1-3-11 0,1 3-20 15,-2-4-17-15,2 4-19 0,0 0-13 16,-1-4-17-16,1 4-8 0,0 0-8 0,0 0-9 0,0 0-4 15,0 0 0-15,6 11-17 16,-5-4 1-16,3 2-1 0,-2 0-8 0,-1 0 0 16,3 4-4-16,-1 1-11 0,1 1 9 0,-4-1-4 15,3 5-4-15,-2 1-2 0,2-1-2 0,0-4 2 0,-3-1 0 16,0 1-1-16,3 0-13 0,-3-2 7 0,0-1 5 16,1 3-13-16,2-6 13 0,-3 1-11 0,0-3 2 15,0 1 3-15,3-1-10 0,-3-3 2 0,0 1-5 16,0-2 1-16,0 0-10 0,0 1-12 15,0-4-8-15,3 3-32 0,-3-3-40 0,0 0-38 16,0 0-45-16,0 0-55 0,0 0-65 0,-3-11-272 0,3 6-615 16,-3 1 272-16</inkml:trace>
  <inkml:trace contextRef="#ctx0" brushRef="#br1" timeOffset="338989.0928">17687 5800 49 0,'0'-1'181'0,"0"-2"2"0,1 0-6 0,-1 0-5 0,0 3-5 16,0-6-7-16,0 2 2 0,0 4-9 0,0-3-8 15,0 3-6-15,-1-3-11 0,1 3-6 0,0 0-11 0,0 0-10 16,1-4-12-16,-1 4-5 0,0 0-13 0,0 0-10 15,0 0-5-15,0 0-5 16,0 0-3-16,0 0-5 0,0 0 0 0,0 0-4 16,-1 11-2-16,2-5-5 0,-1 0 0 0,0 2-1 15,-1 0-6-15,1 1-1 0,0-1-1 0,-1 4-3 0,1 1-2 16,0-2-5-16,0 3 5 0,0 0-3 0,0-2-6 16,0 1 2-16,0-1 2 0,1 0-6 0,-1 0 7 0,-1-1-6 15,-1-3 0-15,2 1-1 0,2-2 4 16,-2 0-6-16,0 0 1 0,-2-2-1 0,2-1 1 0,0 1-3 15,0-2 3-15,0-1-1 0,0-2 5 0,0 0-2 16,0 3 3-16,0 1 0 16,0-4-5-16,0 0 9 0,0 0-8 0,0 0-1 15,0 0-1-15,0 0-1 0,-5-11-2 0,4 6 4 16,0 1-4-16,0-2 1 0,-1 1 0 0,0-2 1 0,0-2 6 16,1 1-13-16,-1 0 7 0,2 0-5 0,-4-1 0 15,3-4 1-15,-1 0 3 0,2 1-2 0,-3-1-7 16,2 1 4-16,1-3 1 0,0 6-1 0,-1-4-1 15,1 1 3-15,0 0-6 0,0-1-1 0,0 4 3 16,1 1-1-16,1-1 2 0,0 1-2 0,0 0 1 16,-1-3 1-16,3 4-2 0,-2 0 0 0,1 0-1 15,2 0-1-15,-2 0 2 0,3 1 8 0,-3 1-6 16,2 0-1-16,2-1 0 0,-3 2-4 0,3-1 3 16,0 3 6-16,-1 0-6 0,1 1 1 0,0 0 0 0,-1 1 0 15,1 1-3-15,1 1 1 0,-2 1 2 0,0 3-1 16,-1-1 0-16,1 3 4 0,-2-1 1 0,0 3-2 15,-1 2 1-15,0 0-4 0,0 2-2 0,-6-2 1 16,4 2 0-16,-2-3-3 0,-2 2 0 0,-1 0 1 0,0-1-1 16,-1 0 1-16,0-4 2 15,0 3 1-15,-3-1-1 0,1-4 3 0,0 1-2 16,3 2-1-16,-3-3 3 0,3-3 0 0,-1 1 6 16,1-2-3-16,1 0 0 0,-1 0 3 0,3 1 2 15,1-3-3-15,-6 1-2 0,4 1 2 0,2-2 0 16,0 0 1-16,0 0-3 0,0 0 1 0,-1 3 0 15,1-3-1-15,0 0 0 0,0 0-4 0,0 0 0 16,0 0 1-16,13-2 0 0,-8 2 1 0,0 2-3 16,-1-1 6-16,0-1-3 0,3 3-1 0,-1-2 2 0,1 3-3 15,0 0 2-15,0-1 1 0,1 0 0 0,-2 1 0 16,1 1-1-16,0 0-9 0,0 1-13 0,0-1-19 16,2 1-13-16,-4 2-12 0,4-3-11 0,-4 1-27 15,1 1-29-15,1-1-23 0,-1-1-25 0,-1 0-173 16,-1-1-386-16,-1 0 172 0</inkml:trace>
  <inkml:trace contextRef="#ctx0" brushRef="#br1" timeOffset="339386.9431">17976 5803 53 0,'0'0'202'0,"0"0"-22"0,0 0-16 0,0 0-14 0,-10 7-10 16,7-4-10-16,0 2-11 0,-1 0-13 0,-3 2-9 0,1 1-11 15,1 0-6-15,-1 3-8 0,-1-1-8 0,0 0-2 16,3-3-5 0,-2 2-1-16,2-1 1 0,0-1-8 0,-2 2 3 0,3-2 4 15,-1-1 0-15,3 1-3 0,-1-1-2 0,-1-1-8 0,2 0-1 16,0-1-5-16,-1 0 0 0,2-1-5 0,0 1-2 15,-1-1 0-15,2-1 2 0,-1-2 0 0,3 4-4 16,0-4-1-16,0 2-3 0,-3-2 3 0,11 0-5 0,-7 0 1 16,6-2-4-16,0 2-3 0,-2-2 0 15,2 0-3-15,4 0-1 0,-1-1-3 0,-2-1-1 16,3 2-4-16,-1-1-7 0,0-1-2 16,-1 0 0-16,-2 3-1 0,0-1-3 0,-3 0-11 15,0 0-4-15,3 1-7 0,-6-1 1 0,-1 0-8 0,3 2 2 16,-6 0-7-16,5-1-12 0,-5 1-6 0,4-1-9 15,-4 1-13-15,0 0-25 0,0 0-18 0,0 0-18 16,0 0-28-16,0 0-109 0,0 0-305 0,0 0 134 16</inkml:trace>
  <inkml:trace contextRef="#ctx0" brushRef="#br1" timeOffset="339686.6506">18011 5787 109 0,'-2'-4'271'0,"1"2"-11"0,-2 1-14 0,3 1-20 0,-3-4-25 16,3 4-19-16,-1-2-19 0,1 2-15 0,0 0-11 15,0 0-11-15,0 0-13 16,0 9-12-16,0-6-7 0,0 3-8 0,1-2-10 0,2 5-7 16,-1 1-5-16,-1 2-6 0,3 0-6 0,-1 2-1 15,-3 1-7-15,2 0-2 0,-1 4-5 0,-1 0-6 16,3 2-2-16,-3-7 0 0,0 1 6 0,0 0-6 15,-2-1-7-15,1 1-2 0,1-2-1 16,0 1 4-16,-1-3-7 0,-1-1 2 0,2-2-2 0,0 1-4 0,0-3-9 16,0-1-9-16,0 0-9 15,0-2-19-15,0 0-17 0,0 0-31 0,0-3-41 16,0 3-47-16,0-3-54 0,0 0-202 0,0 0-461 16,0 0 205-16</inkml:trace>
  <inkml:trace contextRef="#ctx0" brushRef="#br1" timeOffset="342664.1116">19688 5592 28 0,'0'0'205'0,"0"-3"-13"0,0 3-9 15,0 0-10-15,0-4-9 0,0 4-11 0,0 0-15 16,-1-2-12-16,1 2-13 0,0 0-13 0,0 0-14 16,-2-3-8-16,2 3-7 15,0 0-9-15,0 0 0 0,0 0 3 0,0 0-1 0,0 9-4 16,0-6-2-16,2 1-6 0,-2 0-4 0,0 3 4 15,0-2-1-15,0 1-2 0,1 1-1 0,1 1-3 16,-4 1 0-16,5 4 0 0,-4-1-1 0,1 1-4 16,1 0-1-16,-2 0-8 0,2 2-3 0,0 0 1 0,1-2-6 15,-1 1-2-15,1-1-1 0,-1 0 0 0,-1-3-4 16,3 2-4-16,-4-2 5 0,2-1-6 16,-1-1 3-16,0-2-2 0,0 2 2 0,0-1-6 0,1-4 1 15,-1 2-1-15,0-2 0 0,0 1 1 0,0-1-1 16,0-3-1-16,-1 3 0 0,1-3 3 0,0 0-2 15,0 0 1-15,0 0 1 0,0 0-4 0,0 0 1 16,-9-7-1-16,8 4-5 0,0-1 0 0,-2-1 1 16,1-2 0-16,-2 0-2 0,3-1 0 0,-1-1 0 0,-1 0-2 15,2-4-1-15,0-1 0 0,-1 0-6 0,2-1 0 16,0-5 2-16,-1 1-1 0,1 5 2 0,1-1-3 16,2 2 3-16,1-1-4 15,-1 2 6-15,0-1-2 0,0 4 1 0,2-2 1 16,3 0-1-16,-6 4-1 0,4 0-1 0,-2-1-1 15,2 2 4-15,-1 1-1 0,1 0-1 0,1 1-2 16,-1-1 1-16,1 1 2 0,0 3 1 0,0-2-3 16,0 0 4-16,-1 3-6 0,0 0 1 0,0 2 2 0,1 1-2 15,-3 1 0-15,1-1-1 0,-1 1 3 0,-1 4 1 16,-1 0-4-16,-2 0-1 0,0 0 1 0,-1 2-5 16,-2 3-4-16,-1 0 5 0,1-1-2 0,-4 1 0 15,1-3 4-15,-2 2 1 0,0-2 3 0,1-1-3 16,-2 1 6-16,2-3-3 0,-1-1 2 0,3-2 0 0,0 0 3 15,-1 1 0-15,2-2 4 0,0-2 2 0,0 2 2 16,2-2 3-16,-2 2 7 0,1-3 0 0,3 0 3 16,-3 2 1-16,3-2-2 0,0 0-1 0,0 0-4 15,0 0-3-15,0 0-2 0,0 0 1 16,0 0-1-16,0 0-4 0,0 0 1 0,0 0-3 0,12 1-2 16,-12-1 3-16,8 1-2 0,-2 0 3 0,-1 1-1 15,0 2-1-15,2 0-1 16,0-2 0-16,0 4 1 0,1-2 1 0,0 2-1 15,-2 0-2-15,2-2 1 0,-2 3-6 0,1-1-8 16,0 0-9-16,0 1-18 0,0 1-24 0,-1-1-15 0,-2-2-18 16,0 3-14-16,2-3-25 0,-3 1-28 0,1-3-35 15,-1 1-139-15,0-2-364 0,-2 1 162 16</inkml:trace>
  <inkml:trace contextRef="#ctx0" brushRef="#br1" timeOffset="343097.0235">19991 5654 122 0,'0'0'225'16,"0"0"-22"-16,0 0-21 0,0 0-22 0,0 0-16 0,0 0-13 15,0 0-10-15,0 0-11 0,-9 7-10 0,7-1-16 16,-3-1 0-16,1 3-8 0,-1 0-4 0,-3 3-7 15,3-1-4-15,-1-2-1 0,-2 1 5 0,1 0 2 16,0-2-6-16,1 0 0 16,0 1-3-16,1 0-2 0,-2 2-4 0,3-5 0 15,-2 2-7-15,2-2-3 0,1-1-3 0,0 0-5 16,2-1-4-16,1 0-1 0,0 1-2 0,-2-1 2 0,2-3-5 16,2 4-2-16,-2-4 6 0,2 4-4 0,1-4-5 15,-3 0-4-15,9 0 1 0,-4 0-3 0,1 0-2 16,2 0-2-16,1-2 3 0,1 2-3 0,-2 0-2 15,2-1-1-15,1 1 2 0,-1 0 1 0,0-1-7 16,-2-1 1-16,2 2 0 0,0-1 2 0,0-1-7 16,-3 1 5-16,3 2-3 0,-3-3-9 0,-1 2-2 15,-2 0-3-15,1 0-3 0,0-1-10 0,-5 1-7 16,5 1-9-16,-5-1-9 0,0 0-10 0,6 0-16 0,-6 0-20 16,0 0-10-16,0 0-33 0,0 0-2 0,0 0-18 15,0 0-172-15,0 0-360 0,0 0 159 0</inkml:trace>
  <inkml:trace contextRef="#ctx0" brushRef="#br1" timeOffset="343443.5403">20009 5658 92 0,'-1'-3'272'0,"1"3"-11"0,-2-3-18 0,2 3-19 0,0 0-20 0,0 0-18 15,-2-4-21-15,2 4-20 0,0 0-15 0,0 0-10 16,0 0-12-16,0 0-7 0,0 0-10 0,0 0-11 16,7 13-5-16,-6-9-5 0,2 1-3 0,-2 3-5 15,2 0-2-15,0 3-1 0,0 1-4 0,-2 0 2 16,-1-3-4-16,3 4-3 0,-3 1 0 0,0-1-6 16,3 0 2-16,-2 0-2 0,-1 1-3 0,0 0-1 15,0-1-4-15,2 1-1 0,-1-3-2 16,-1 2-4-16,0-4 26 0,0 0-16 0,3 0 3 0,-3 0-8 15,1-3-1-15,1-2-5 0,-2 2 0 0,1-2-3 16,-1-1-1-16,0 0-3 0,0-3 4 0,0 4-2 16,0-1-5-16,0-3-6 0,0 2-7 0,0-2-23 15,0 0-23-15,0 0-22 0,0 0-27 0,0 0-36 0,0 0-52 16,0 0-69-16,0 0-267 0,0 0-555 0,0-12 246 16</inkml:trace>
  <inkml:trace contextRef="#ctx0" brushRef="#br1" timeOffset="350122.9121">17002 6520 39 0,'-3'-2'177'0,"0"0"-8"0,-1 0-19 15,1 0-7-15,-1 1-13 0,0 0-5 0,4 1-8 16,-6-1-10-16,2 0-6 0,4 1-15 0,-7 0-8 15,7 0-6-15,-7 1-10 0,3 2-2 0,0-1-3 16,1-2-3-16,-2 2-2 0,1 0-7 0,-1 0 1 0,1 0 2 16,-2-1-1-16,1 4 2 0,-1-2-5 15,0 1-3-15,-1 1 1 0,0 0 1 16,0-1-4-16,0 1-6 0,0-1 1 0,0 1 1 16,1-1-7-16,0 2 1 0,0 0-4 0,2-2-3 15,-1 1-1-15,1-1-2 0,1 2-2 0,0-2-3 16,0 2 2-16,1-2-4 0,1-1-1 0,1 5 0 15,0-5 1-15,1 3-3 0,1-1 0 0,2 2 4 0,-1-3-3 0,3 2-2 16,1-2-1-16,0 1 2 0,0 0-4 0,3 0 4 16,0 1-5-16,0-2 2 0,1 2-2 0,0-1 0 15,2 0 3-15,-3 1-11 0,0 0 5 0,1-2 4 16,-2 2-1-16,-1-2-2 0,0 2 2 0,-1 0-3 16,-2-2 0-16,-1 1 1 0,0 1-1 0,0-3 2 15,-1 2-5-15,0 0 8 0,-1 0 1 0,0-1 0 16,-2 1 1-16,-3 1 0 15,-1 0-3-15,2 1 1 0,-4-1-1 0,0 0 2 16,-3 3 1-16,-2-2 3 0,1 1-4 0,-2-2 0 16,2 0 6-16,-2-3 6 0,3 1 2 0,-4 2 1 0,6-3 0 0,-3-1-3 15,2-2 1-15,-1 1 3 0,1 0-5 0,1-3 0 16,1 2-2-16,0-2-2 0,1 1-1 0,1-1-6 16,-1-1-7-16,2 0 1 0,0 1-13 0,0 0-17 15,1-1-20-15,1-3-17 0,1 5-20 0,0 1-22 16,0-4-5-16,1 1-24 0,3-2-19 0,0 2-22 15,0 2-170-15,-1-1-377 0,2 0 166 0</inkml:trace>
  <inkml:trace contextRef="#ctx0" brushRef="#br1" timeOffset="350625.8666">17216 6659 157 0,'0'0'259'0,"0"-3"-14"0,0 3-20 16,0 0-20-16,0 0-21 0,0 0-23 0,0 0-15 15,0 0-14-15,0 0-12 0,0 0-14 0,0 0-8 0,-8 7-7 16,5-3-11-16,-3-1-8 0,-1 5-8 0,1-1-6 15,-1 0-4-15,2 0-6 0,-2 2 0 0,1 1-2 16,-3-1-4-16,1 3-3 0,-1-3 2 0,1 0-3 16,2 2-3-16,0-3-4 0,-1 1 5 0,2-2-8 15,0 0-2-15,1 0 1 0,0-1-2 0,0 1-2 16,2 0 0-16,-1-1-1 0,2-1-3 0,0-2-2 16,1 1 2-16,0 0 0 0,0-1-2 15,0 0 5-15,1 0-5 0,2-1-2 0,1 1-2 0,0-1 0 0,1-2-1 16,3 0-1-16,1 0 0 0,0 0-2 15,1-2-1-15,0 2 1 0,3-1-4 0,0 1-1 16,0-3 4-16,0 0-8 0,-1 1 2 0,3 1-2 16,-5 0 1-16,0 0 8 0,0-1-6 0,0 2 2 0,-1-2-4 15,-1 2 0-15,-3-2 1 16,0 1-4-16,1 1 0 0,-3-1 0 0,-3 1-2 16,8-2 1-16,-8 2-6 0,5 0-5 0,-5 0-4 15,4-1-9-15,-4 1-6 0,0 0-17 0,4 0-16 16,-4 0-21-16,0 0-20 0,0 0-21 0,0 0-16 15,0 0-15-15,0 0-15 0,0 0-18 0,0 0-156 16,0 0-377-16,0 0 167 0</inkml:trace>
  <inkml:trace contextRef="#ctx0" brushRef="#br1" timeOffset="350986.5331">17223 6697 118 0,'-1'-3'288'16,"1"-1"-7"-16,1 2-14 0,-1 2-12 0,-1-3-14 0,1 3-18 16,0-4-25-16,0 4-9 0,0 0-29 0,0-3-17 15,0 3-17-15,0 0-11 0,0 0-11 16,0 0-8-16,0 0-8 0,3 8-5 0,-2-4-3 0,1 1-10 16,1 1-6-16,-2 3-7 0,2-2-3 0,-2 1-5 15,2 4-4-15,0 1-8 0,-2 1-5 0,2-1-1 16,0 2-4-16,0 4 3 0,-2 0-3 0,2-3-1 15,-1 2-1-15,0-2-3 0,0-2-5 16,-1 4-2-16,3-4 9 0,-4-1-8 0,2-1-6 0,-1 1 4 16,-1-4-2-16,0-2-4 0,2 1-1 0,0-3 3 15,-2-1-7-15,1 1 7 0,-1-1-1 0,-1-3 0 16,1-1 2-16,2 5 3 0,-2-5-5 0,0 2 5 16,0-2-9-16,0 0-8 0,0 0-12 0,0 0-17 15,0 0-22-15,0 0-31 0,-2-10-35 0,0 8-35 16,2 2-48-16,-2-7-63 0,1 3-224 0,0 0-529 15,0-1 234-15</inkml:trace>
  <inkml:trace contextRef="#ctx0" brushRef="#br1" timeOffset="354487.5793">18662 6436 105 0,'2'-3'136'15,"1"1"-3"-15,-1 0 2 0,1 0-5 0,-3 2-6 16,2-4 6-16,1 2-8 0,-2 0 6 0,-1 2-6 15,0-5-10-15,0 5-15 0,0-5 3 0,-1 2-6 0,1 3 0 16,-5-1-6-16,5 1-4 0,-5-4-5 0,2 3-9 16,-4-1-3-16,2 2-4 0,5 0-7 0,-14 4 0 15,5-3-1-15,-1 1 0 16,3 1-4-16,-3 0-3 0,1 0-2 0,0-1-3 16,2 2-1-16,-1-1-4 0,-1 1-5 0,2 0-3 0,0 1-5 15,0 1-3-15,1-1 0 0,2-1-8 0,0 1 3 16,1-2 0-16,0 2-2 0,1 1-1 0,0-2-1 15,-1 1-3-15,6 2 3 0,-3-3-2 16,0 2-3-16,2-2 4 0,3 4-4 0,-1-2 1 0,3-1-3 16,-1 1 1-16,5-1-1 0,-4 1-2 0,5 1 3 15,-1-2-3-15,-1 3 0 0,-2-4 0 0,5 3-4 16,-2-2 2-16,0 1 0 0,-1-1-6 0,-1-1 6 16,-1 1-1-16,-1 1-1 0,3-3-4 0,-6 2 2 15,1 1-1-15,0-3 7 0,-1 5-8 0,-1-5-1 0,-3 2 4 16,3 1 2-16,-3-2 0 0,-3 2 0 0,0 1-1 15,-1-1 0-15,-1 1 3 0,0-1-4 0,-4-1 2 16,1 0-1-16,-3 2-2 16,1-1 4-16,0-1 1 0,2-1-2 0,-2 2 0 0,0-5 0 15,3 2 2-15,-3 0-1 0,3 0 1 0,0-1-3 16,2-2-8-16,0 0-8 0,0 0-10 0,5 0-12 16,-9-2-20-16,5-2-3 0,1 2-2 0,3-2-16 15,-1 1-29-15,1-1-29 0,1-1-19 0,6 0-8 0,-4 0-10 16,4-1-153-16,-1 0-354 0,1-1 158 0</inkml:trace>
  <inkml:trace contextRef="#ctx0" brushRef="#br1" timeOffset="354952.8753">18804 6537 65 0,'2'-1'287'0,"-2"1"-16"0,3-2-13 16,-3 2-16-16,0 0-21 15,3-2-13-15,-3 2-27 0,0 0-19 16,0 0-16-16,0 0-17 0,0 0-13 0,5 8-9 0,-3-4-10 16,-2 0-10-16,0 5-8 0,4-2-9 0,-3 5-3 15,-1 1-14-15,2-3 1 0,-2 3-6 0,0-2-6 16,0-2-3-16,0 0-2 0,0 0-6 0,-3-1-2 16,3 0-5-16,0-4 2 0,0 2-6 0,-2-1-1 0,2-1-3 15,0-1 0-15,0-1 3 0,0-2-2 0,-2 4 0 16,2-4-1-16,0 0-2 0,0 0-6 0,0 0-1 15,7-7-1-15,-3 3 3 0,-1 2-2 0,4-3-1 16,0-1-2-16,0 2 1 0,3-1-3 0,-3 0 6 0,3 1-6 16,0-1 2-16,-1 2-10 0,1 0 4 0,-2 1 0 15,0 2 1-15,1-2-5 16,-1 4 5-16,0 0 8 0,-1 0-12 0,-1 0 2 16,1 3 0-16,-3 0 1 0,0 1 3 0,-1 1-3 15,0-1 2-15,-2 2 3 0,1 0-4 0,-4-1 7 0,1 1-4 16,-2-1 1-16,0 2-4 0,-1-2 5 0,0 1-1 0,-3-3-4 15,2 2 1-15,0-3 2 0,-2 2 2 0,1 0 1 16,-2-2 0-16,1-2-3 16,2 0-1-16,-2 2-9 0,1-3-7 0,-1 0-11 15,0-1-18-15,0 0-23 0,1 0-13 0,-1-1-24 16,1 1-31-16,1-4-29 0,-1 3-18 0,3-3-39 16,-1 0-173-16,-2-2-428 0,3 2 190 0</inkml:trace>
  <inkml:trace contextRef="#ctx0" brushRef="#br1" timeOffset="355280.6362">18848 6537 75 0,'0'0'276'15,"0"0"-13"-15,0-3-16 0,0 3-16 0,2-2-18 16,-2 2-19-16,0 0-15 0,0 0-18 0,0 0-13 15,0 0-10-15,4-1-13 0,-4 1-11 0,0 0-12 0,7 3-8 16,-2-2-11-16,-1 0-11 16,-4-1-4-16,11 0-8 0,-5-1-6 0,2 0-1 15,1-1-1-15,2 1-11 0,2 1-7 0,0-1-4 16,2-1 1-16,-2-1-2 0,0 1-4 0,0 0-5 16,-3 0 1-16,1 1-2 0,-2-2-6 0,-2 2 5 0,-3-1-1 15,3 2 10-15,-3-1 17 0,-1 0 8 0,2 0 10 16,-5 1 14-16,5-1-3 0,-5 1-2 15,0 0-6-15,3-2 0 0,-3 2-12 0,0 0-2 16,0 0-17-16,0 0-16 0,0 0-32 0,0 0-38 16,0 0-46-16,-14 4-71 0,14-4-80 0,-6 2-320 0,6-2-615 15,0 0 273-15</inkml:trace>
  <inkml:trace contextRef="#ctx0" brushRef="#br1" timeOffset="359230.7426">20954 6378 86 0,'0'-4'224'0,"0"4"-11"0,0 0-4 15,0 0-14-15,-3-4-10 0,3 4-17 0,0 0-19 16,-3-2-6-16,3 2-16 0,0 0-9 0,-4-3-10 15,4 3-10-15,0 0-7 0,-7 0-12 0,7 0-8 0,-6 0-4 16,6 0-5-16,-6-2-3 0,3 0-3 0,3 2-5 16,-5-1 0-16,0 1 0 0,2-2 2 0,-1 2-4 15,1-4-1-15,0 1-6 0,-1 0-1 0,0 0-6 16,2 0 7-16,-1 0 8 0,-1 0-7 0,2 0-1 0,-1-1-3 16,1-1-3-16,0 1-3 15,0-2-1-15,1 1-5 0,-1-1-1 0,2 0-1 16,0 0-4-16,2-1-6 0,1 0 0 0,1-1-2 15,0 0 0-15,2 0-6 0,2-1 3 0,0 1-3 0,2 1 1 0,1 1-2 16,0 0-2-16,1 0-4 0,-2 2 0 0,-1 1-1 16,0 1 1-16,1-1 0 0,-1 1 1 0,-1 2-6 15,0 1 5-15,0-1-2 0,-3 3-2 0,-1 0 4 16,1 0 0-16,0 3-1 16,-1 1 1-16,-3 2-1 0,-1 0 4 0,0 4-2 0,-4 1 0 15,-2-1-1-15,-1 0 1 0,-2 5-1 0,1-7 2 16,-2 7-4-16,0-3 2 0,-3 1-1 0,4-4 5 15,1 0-3-15,-2-2-1 0,1 1 2 0,1-2-5 16,1 0 5-16,0-1 6 0,1 0-9 0,-2 1 2 16,2-2 0-16,2 0 1 0,0-4-5 0,1 2 3 15,-1-1-2-15,4 2 2 0,-1-1 6 0,0 0-7 16,1 1 3-16,2-2 1 0,0 1-3 0,1-2 3 16,0 1 0-16,3 0 0 0,2 0-1 0,-1-1-2 15,2-1 3-15,0 0-1 0,3-2 1 0,1 0-4 16,1-1 1-16,0 0-1 0,2-3 8 0,-3 1-8 15,1-2 0-15,-1-1 1 0,0 0 1 0,0 1-2 16,-3-2-2-16,2-2 2 0,-7 3 1 0,3-3 1 16,-4 2-3-16,3-1 5 0,-6 0 0 0,1 0 5 0,-2-1-5 15,-2-4 3-15,0 6 2 0,-3-2-5 0,-2-2-2 16,-1 1 12-16,-2 0-6 0,1 1-5 0,-2 4-2 16,3 1 2-16,-1 0-7 0,-1 0-15 0,1 0-26 15,-1 2-31-15,3 0-37 0,-3 2-37 0,3 0-59 16,2 2-37-16,0 0-198 0,1 0-480 0,1 0 213 15</inkml:trace>
  <inkml:trace contextRef="#ctx0" brushRef="#br1" timeOffset="360050.8045">21599 6292 115 0,'0'0'279'0,"-10"-7"-24"0,10 7-20 16,-5-1-13-16,5 1-27 15,-5 0-15-15,5 0-18 0,-7 1-13 0,7-1-14 16,-7 0-17-16,7 0-11 0,-7 2-12 0,7-2-8 0,-5-2-10 15,5 2-6-15,0 0-7 0,-4 2-12 0,4-2 1 16,0 0-4-16,0 0-5 0,0 0-4 0,-7 0-4 16,7 0-2-16,0 0 4 0,0 0 5 0,0 0 0 15,0 0 2-15,0 0-7 0,0-4 7 0,0 4-8 16,0 0-5-16,0 0-3 0,5-5-4 0,-2 1-4 16,0 2-4-16,1-1-1 0,4 1-3 0,-3-4 0 15,2 4 0-15,0-1-5 0,1 1 1 0,-1-1-1 16,3 1 0-16,-2 0-1 0,1 1-2 0,-1 1-3 15,2 0 7-15,-3 0-8 0,0 0 0 0,0 2 0 0,0 1-1 16,-2 1-3-16,0-1-1 0,-2 1 7 0,-2 2-5 16,0 3 0-16,-2 1 0 0,1 1 1 0,-2 2 0 15,-5-2 4-15,0 2-1 0,1 1-3 0,-7 2 0 16,2 0-1-16,2-5 5 0,1 0 2 0,-2 0-5 0,1-1 3 16,1 0 0-16,1-2 3 0,2-1 2 0,0 0-1 15,0-1 5-15,-1 0-6 0,3 0-1 0,-1-2 3 16,1 1 1-16,1-2 0 15,0 0-2-15,1-2 2 0,1-1 4 0,0 0 4 16,4 4-3-16,-4-4 0 0,8 0-6 0,0-1 3 16,1-2 3-16,1 2-4 0,2-2 1 0,3 0-4 15,-3-4-1-15,3 5-1 0,0-1 2 0,1-1-5 16,-2 0 2-16,0 1 2 0,-1 1-2 0,0-2 5 16,0 1 8-16,-3 0 6 0,0 0 13 0,-2 2-2 15,-2 0 7-15,0 0 1 0,-1-2-3 0,-2 2 5 0,1 1 21 16,-4 0-21-16,3-2-9 0,-3 2 1 15,6 0-6-15,-6 0 7 0,0 0-11 0,0 0-7 0,5-1-8 16,-5 1-14-16,0 0-21 0,0 0-24 0,0 0-25 16,0 0-25-16,0 0-29 0,0 0-31 0,0 0-42 15,0 0-40-15,0 0-63 0,0 0-187 0,2-2-531 16,-1-1 236-16</inkml:trace>
  <inkml:trace contextRef="#ctx0" brushRef="#br1" timeOffset="361083.212">22739 6204 68 0,'0'0'240'0,"-5"-2"-6"0,5 2-9 15,-7-1-7-15,7 1-12 0,-7 0-9 0,7 0-14 16,-7-1-9-16,3 2-9 0,4-1-14 0,-9-1-12 0,5 2-11 16,4-1-13-16,0 0-10 15,-7 1-8-15,7-1-11 0,-3 0-8 0,3 0-6 16,0 0-6-16,-4 4-3 0,4-4-4 0,0 0-4 0,-1 1-1 0,1-1-8 16,0 0-2-16,0 0-4 0,0 0 0 0,0 0-3 15,0 0 3-15,0 0 0 0,7 2 5 0,-7-2-2 16,8-1 5-16,1 1-13 15,-1-2 3-15,3 2-3 0,1-1-4 0,0-2 0 16,-2 2-10-16,4-1-2 0,3 0-1 0,-4 0-3 0,2 0 0 16,-5 0-2-16,2-1-2 0,-3 1 3 0,0 2-4 15,-4-1 0-15,1 0 4 0,0 0-7 0,-1 1 2 0,-1-2 5 16,-4 2 0-16,7 0 6 0,-7 0-2 0,7-1-5 16,-7 1 7-16,0 0-4 15,0 0 1-15,3 3-2 0,-3-3-1 0,-3 3-6 16,3 0 10-16,-4 3-17 0,1-3 7 0,-4 3 2 15,0 0-2-15,-1 3-1 0,1-2 0 0,-2 1 0 0,0 2 0 16,0 0-3-16,-1 1-1 0,-2 0 15 0,0-2-20 16,4 1 4-16,-2-1 1 0,0-2-1 0,0 2 0 15,3-4 4-15,0-1 0 0,0 0 2 0,5-1-8 16,-3 0 3-16,2 0 0 0,1-1 23 0,2-2-21 0,-5 3-1 16,5-1 0-16,0-2-2 0,0 0 4 0,0 0-7 15,0 0 0-15,9-5 2 0,-4 3-3 0,0-1 7 16,3 0-3-16,-1 2-2 15,4-2 6-15,-1 0-4 0,0 1-1 0,4-1-5 16,-2 2 0-16,-1 0 6 0,2 1-5 0,-2 1-1 0,-1 0 3 16,-1 0 0-16,-1 1-5 0,0 2 6 0,0-1 2 15,-1 3-8-15,-2-1-1 0,0 1 8 0,0 1 0 16,-3-2-1-16,2 2 11 0,-1 0-15 0,-4 0 4 16,-1 0 2-16,-2 0-3 0,1 0 1 0,-1 0 13 15,-2 1 1-15,-1-2 1 0,0 0 2 0,0 0 7 16,-2 0-3-16,0-2 3 0,2-1-4 0,-5 2-1 15,2-3 9-15,1 0 4 0,1-1 3 0,-2 0 5 16,0 0-10-16,0-1-6 0,0 0-2 0,2 0-1 16,-1-1-4-16,0 1-1 0,1-1 0 0,1 0-4 0,0 1 6 15,3-1-20-15,1 0-23 0,3 1-32 0,-7-1-40 16,3-1-37-16,4 2-38 0,-1-3-54 0,1 3-61 16,0-5-57-16,1 1-227 0,1-1-616 0,0 1 273 15</inkml:trace>
  <inkml:trace contextRef="#ctx0" brushRef="#br1" timeOffset="363544.9039">15048 7375 9 0,'-1'-4'242'0,"1"4"-9"0,-1-4-12 0,1 4-6 16,-2-4-10-16,2 4-10 0,0-2-12 0,0 2-14 15,0 0-15-15,-3-3-15 0,3 3-16 0,0 0-11 16,0 0-14-16,0 0-9 0,0 0-7 0,0 0-12 0,0 0 7 15,0 0-16-15,-3 9-4 0,3-7 2 0,1 4-10 16,-1-2 5-16,0 3-5 0,-1 1 2 0,1-3-4 16,0 4 2-16,0 0-1 0,-1 2-3 0,0 1-6 15,0 1-2-15,1 1 10 16,1-2-14-16,-3 3-3 0,1-4-1 0,0 3-3 16,-2-3-2-16,2 2 1 0,-1-1-5 0,0 0-1 0,1-3-1 0,1 2 0 15,-1-3 5-15,1 1-12 0,-1-2 0 0,0-1 4 16,2 0-8-16,-1 0-1 0,0-2-9 0,1 1-7 15,1-2-2-15,-1 1-19 0,0-3-8 0,0 1-6 16,-1-2-17-16,1 4-15 0,0-1-15 0,-1-3-18 16,0 0-33-16,1 3 5 0,-1-3-21 0,0 0-32 15,0 0-32-15,0 0-159 0,0 0-413 0,0 0 183 16</inkml:trace>
  <inkml:trace contextRef="#ctx0" brushRef="#br1" timeOffset="364030.7211">15031 7396 26 0,'2'-5'202'0,"-1"2"-23"0,2-2-9 16,0 1-17-16,3-1-6 0,0 0-14 0,0 0-9 16,2 1-15-16,0-2-6 0,2 3-19 0,-1-2-2 15,-1 1-8-15,5 0-8 0,-2 0-4 0,-1 2-8 16,0-1-4-16,0 2-8 0,0 1-1 0,-1-1-3 0,-1 1-8 15,0 0-6-15,-1 2 2 16,-2-2-1-16,0 5-3 0,-2-1-5 0,0 1-4 16,-2 1 3-16,-1 2-3 0,-3 1 1 0,0 0 1 15,-2 2-5-15,-2 2 5 0,0-2-9 0,-3 0 3 16,1 1-1-16,-2-2 4 0,-3 4 2 0,3-4 3 16,0-1 4-16,1-2 5 0,-2 1 1 0,4-4 0 0,0 1 4 15,3-1 1-15,1-1 3 0,-2-2-1 0,3 2 2 16,-1-1 0-16,0-1 1 0,2 1 0 0,-1-1-3 15,3-1 1-15,-3 1 1 0,3-1-12 0,0 0-1 16,0 0-1-16,0 0-7 0,0 0 2 0,0 0-6 16,0 0 0-16,0 0 0 0,0 0-2 0,0 0-3 15,0 0 2-15,15 0-1 0,-12 0 0 0,4 1-3 16,-2 1 0-16,4-2 2 0,-1 3-2 0,1 2 3 0,-1-2-5 16,2 1 2-16,2 2-1 0,1 0 1 0,-1 0 0 15,-1 1-3-15,0 0 3 16,-3 0 1-16,5 1 0 0,-7-3-2 0,2 1-1 15,1 0-4-15,-2 1-8 0,0-1-10 0,-2 0-26 16,1-1-20-16,-2 1-25 0,1 0-29 0,-2-1-35 16,1-3-31-16,-3 1-192 0,1 0-409 0,-1 0 181 15</inkml:trace>
  <inkml:trace contextRef="#ctx0" brushRef="#br1" timeOffset="364495.4197">15448 7465 256 0,'0'0'276'15,"-3"-4"-17"-15,3 1-14 0,-3 1-13 0,3 2-18 0,-4-2-16 16,4 2-17-16,-7 0-17 0,7 0-12 15,-9 2-12-15,4 1-14 0,-1 0-8 0,-1 1-8 0,0-1 4 16,0 3-17-16,0-2 0 0,0 2-21 0,0 0-3 16,0 1-3-16,1 0-7 0,0 2-3 0,0 0-7 15,2-2-5-15,-1 5-2 0,0-2-2 0,-1-1-2 16,5 0-6-16,-1 0-1 0,0 0-8 0,2 1-3 16,1-1-1-16,0 1-5 0,2-1 4 0,-3-1-5 15,4 1-1-15,-1-2-1 0,1 1-3 0,0 1-2 16,2-3-5-16,-1 0-8 0,0 0 1 0,1 0-6 15,0-2-1-15,1-3-2 0,-1 0 0 16,1 1-12-16,0-1 4 0,1-4-1 0,-2 2 3 0,3-1 2 16,-2-2 2-16,0 0 1 0,-1 0-4 0,-2-1 3 15,-1 1 6-15,-1 1 10 0,0 0 5 0,-2-3 0 16,-2 3 8-16,1-1 8 0,-2 0-8 0,-1 0 6 16,-3 3-5-16,0-3-2 0,-2 2-3 0,1 0 0 15,0 0-7-15,1 0-18 0,-2 1-26 0,2-1-32 16,-1 4-43-16,0-2-53 0,3 0-52 0,1 0-54 15,-1 1-207-15,2 1-519 0,3-2 229 0</inkml:trace>
  <inkml:trace contextRef="#ctx0" brushRef="#br1" timeOffset="366434.4442">15989 7424 101 0,'0'-4'236'0,"0"4"-5"0,0-4-14 15,0 2-14-15,0 2-13 16,1-4-8-16,-1 4-13 0,0-3-11 0,0 3-14 15,0 0-6-15,1-2-15 0,-1 2-14 0,0 0-12 16,0 0-9-16,0 0-8 0,0 0-10 0,0 0-2 16,0 0-4-16,0 0-4 0,0 0-7 0,0 0-2 15,2 11 8-15,-2-7-5 0,0 3-4 0,0-2 4 0,0 3-3 16,0-1-3-16,0 2 0 0,0 4-3 0,0-2-2 16,0 1-7-16,0 1 2 0,0 0-2 15,-3-1-2-15,2 1-5 0,2 1-6 0,-1-1 0 16,0 0-4-16,-1-1-3 0,1-3 2 0,0 1-1 0,0-1-3 0,0 0 1 15,0 0-5-15,0-2 1 0,0-1-4 16,0 1 2-16,0-1-22 0,0-5-17 0,1 3-15 0,-1-1-15 16,0 1-11-16,-1-2-21 0,1-2-13 0,0 4-16 15,0-4-12-15,0 0-22 0,1 3-17 0,-1-3-18 16,0 0-18-16,0 0-166 0,0 0-406 0,3-11 180 16</inkml:trace>
  <inkml:trace contextRef="#ctx0" brushRef="#br1" timeOffset="366934.6553">15979 7424 101 0,'0'-4'188'0,"0"0"-10"0,1-1-14 16,2-1-16-16,-2 2-9 0,2 2-13 0,1-3-8 16,2 0-18-16,0-1-1 0,2 2-10 0,-1 1-8 15,2 1-14-15,-1-3-7 0,2 3-2 0,0 0-8 16,0 0 0-16,0 1-5 0,-1 1-7 0,0 0-2 15,1 0-5-15,-3 0-3 0,1 0-1 0,-2 2-1 16,-2 1-2-16,-1-3-3 0,3 4-2 0,-4 0 4 0,3 3 0 16,-4-3-2-16,-1 1 1 15,0 0-2-15,-4 4-6 0,1-2 3 0,0 2-4 16,-5 0 2-16,1 2-6 0,-2-5 6 16,1 4-6-16,-2 0 6 0,3-3 1 0,-2-2 6 0,2 1 2 0,0 1 2 15,-1-3-5-15,2 1-4 0,-1 1 7 0,3-5 5 16,0 4-1-16,1-2-2 0,-1-2 1 0,1 1-1 0,1 0 2 15,1 0 3-15,1-2 3 0,-4 2 0 0,4-2-1 16,-3 1-4-16,3-1 1 16,-3 3-6-16,3-3-2 0,0 0 2 0,0 0-3 15,0 0-1-15,3 3 1 0,-3-3-1 0,3 4 13 16,-3-4-10-16,4 1 0 0,-3 1-3 0,2 0-1 16,2 0 6-16,-1-2 1 0,0 3-2 0,2 0 1 15,1 2-3-15,0 0-6 0,1 0 2 0,1-1-2 0,-1 3 0 16,6-1 1-16,-4 1-8 0,-3-1 6 0,3 1-5 15,-3 0-4-15,0-1-1 0,3 3 0 0,-3-2-6 16,0-2-9-16,-3 1-8 0,2-1-9 0,-2 1-9 16,-1-3-7-16,1 0-9 0,-3 2-16 0,1-1-19 0,1-3-20 15,-2 2-25-15,0-1-29 0,-1-2-29 0,2 2-50 16,-2-2-125-16,0 0-394 0,0 0 175 0</inkml:trace>
  <inkml:trace contextRef="#ctx0" brushRef="#br1" timeOffset="367359.7635">16363 7478 84 0,'0'0'294'0,"-2"-4"-8"0,2 4-17 16,-2 0-17-16,2 0-18 0,-3-5-21 0,3 5-21 0,-3-1-16 15,3 1-20-15,0 0-12 0,-8 4-17 0,5-2-15 16,-1 2-6-16,-3 1-15 0,1 0 0 0,-1 1-8 16,2 1-1-16,-4 3-9 0,2 0-7 0,0 1-1 15,0 0-7-15,0 0 1 0,3 1-11 0,-2-1-1 16,-1 1-1-16,3 0-10 16,1 1 9-16,3-1-18 0,-3 1-2 0,3 0-3 15,0-4 1-15,0 2-5 0,3-2-6 0,0 1-5 0,1-4-1 16,-1 2-4-16,4-3-8 0,-3 1-8 0,5-2-9 15,-1-1-4-15,-1-1-6 0,2 0 0 0,0-1-9 16,1-2 8-16,-3 0-5 0,0-2 0 0,0 0 5 16,0-1 0-16,-1 0 8 0,-2 0 4 0,1-3 8 0,-3 2 10 15,1 1 13-15,0 1 3 0,-3-2 7 0,-1 2 4 16,-1-1 3-16,-1 0-2 0,-1 1-3 0,-3 0-1 16,-3 2-1-16,3-1-7 0,-4 2-12 15,-2 2-17-15,-1-1-29 0,4 0-39 0,-2 5-56 16,-1-1-62-16,6-1-72 0,-3-1-171 0,4 1-482 15,2 0 214-15</inkml:trace>
  <inkml:trace contextRef="#ctx0" brushRef="#br1" timeOffset="369566.905">17772 7365 204 0,'0'0'232'16,"-1"-5"-14"-16,1 2-16 0,-1-1-13 0,0 1-3 15,1 3-6-15,0-6-10 0,-2 4-5 0,2 2-8 0,0 0-13 16,0-3-14-16,0 3-12 0,0 0 0 0,0 0-18 15,0 0-9-15,0 0-13 0,0 0-4 0,0 0-3 16,0 0-4-16,0 0 1 0,0 0-4 0,0 0 2 16,-3 9-15-16,3-4-1 0,0 3-5 0,1-2-6 0,-2 2 3 15,1 0-7-15,2 2 0 0,-2-1-1 0,1 3-2 16,1 1-2-16,-2-1 0 0,0 1-6 0,0-1-3 16,0 0 0-16,2 1 0 0,-1 0 0 15,-1-1-8-15,2-1 2 0,-2-2-3 0,2 2 5 0,-2-2-6 16,0-2 0-16,0 2-5 0,0-2 2 15,0 0 2-15,0 0-5 0,1-4 0 0,-2 1-7 16,1-1-7-16,0 1-12 0,0-4-9 0,0 3-11 16,0-3-2-16,1 4-10 0,-1-4-7 0,0 0-16 15,1 2-12-15,-1-2-23 0,0 0-25 0,0 0-20 0,0 0-9 16,0 0-12-16,1-10-18 0,0 6-11 0,-1-1-156 16,0 1-391-16,-1 0 174 0</inkml:trace>
  <inkml:trace contextRef="#ctx0" brushRef="#br1" timeOffset="370043.5734">17764 7329 28 0,'1'-8'191'0,"-1"2"-21"0,4-1-8 16,-4 2-1-16,0 0-13 0,2-1-21 0,3 0 1 0,0 0-16 16,1 0-8-16,1 2-10 0,0-1-9 0,2 0-4 15,2 2-9-15,-1 0-11 0,-1 0-3 0,0 2-1 16,5 1-7-16,-4 1-6 0,-2-1-4 0,2 2-2 15,-3-2-1-15,2 3-7 0,-2-1-2 0,0 4 0 16,0-1-4-16,-2-1 0 0,0 3-3 0,-4-4-3 16,2 5 4-16,-3-1-2 0,-2 2 0 0,0-2-3 15,-5 6-3-15,1-6-1 0,-2 2 1 0,-2 3 2 16,0-5 2-16,-3 2 2 0,3-1 2 0,-1-1 2 0,0 0 2 16,4-2-2-16,0-4 0 0,0 3 0 0,2-2-1 15,0 0 4-15,1-1-4 0,1 1 0 0,-1 0-6 16,4-2 2-16,-5 2-7 0,2 0 2 0,3-2-3 15,-2 1-2-15,2-1-2 0,-3 3 0 16,3-3 2-16,0 0 2 0,5 1-1 16,-5-1-5-16,7 2-1 0,-2-2 1 0,-1 4 0 0,0-4-1 15,5 2 1-15,-2 2 1 0,1-3-3 0,-1 1 1 16,0 2 5-16,2-2 0 0,-1 5-2 0,2-4 1 16,1 3-2-16,-2 0 4 0,-1-1-5 0,1 0 3 15,2 2-3-15,-4-3-1 0,1 1 3 0,-2 0-4 16,-2-2 2-16,0 2 1 0,1-1-2 0,-1 0-2 0,-3-1 3 15,2 0-2-15,0 0-1 0,-3 0-4 0,3-1-9 16,-2 0-14-16,-1-2-18 0,3 3-15 0,-3-1-15 16,0-2-24-16,3 4-20 0,-3-4-22 0,0 0-27 15,0 0-42-15,0 0-121 0,0 0-356 0,0 0 158 16</inkml:trace>
  <inkml:trace contextRef="#ctx0" brushRef="#br1" timeOffset="370488.8733">18153 7352 44 0,'0'-2'271'0,"0"2"-12"0,0-6-14 15,0 5-9-15,0 1-13 0,-1-3-18 0,1 3-13 0,0 0-21 16,0 0-18-16,0 0-13 0,0 0-18 0,-10 3-7 15,7 1-8-15,-1 0-5 0,-2 3-6 0,2-1-9 16,-2 1-3-16,1 1 0 0,-2 2-12 16,1 0-9-16,-1 3-1 0,0-2-5 0,0 2 0 15,3-2-9-15,-2 3-4 0,3-1-2 0,2-2-4 0,-2-1-3 16,0 2-5-16,3 1-2 0,0-1-1 0,3-2-2 16,-3 0-4-16,3-1-2 0,1 1-2 15,0-1-3-15,2-3-7 0,1 0-2 0,0 0-2 16,-1 0-7-16,1-2-8 0,0 0-3 0,3-2-1 0,-2-2-6 15,0 2 2-15,0-4 1 0,0 2-3 0,-1-2 1 16,-1 0 13-16,1-3-8 0,-3 3 3 0,0-2 3 16,-1-3 3-16,0 4 5 0,-2-3 6 0,1 1 3 15,-4-1 13-15,1 2-3 0,-2-3 0 0,0 3 1 16,-4-1 2-16,1-1-7 0,-1 3 3 0,2 1-3 16,-4-3-12-16,-1 3-18 0,2 0-27 0,-2 2-33 15,0 0-48-15,2 2-66 0,1 0-61 0,-3 1-229 16,3 0-521-16,0 0 232 0</inkml:trace>
  <inkml:trace contextRef="#ctx0" brushRef="#br1" timeOffset="372721.596">19801 7216 192 0,'-2'-1'239'0,"0"-3"-9"0,0-2-7 0,1 3-7 0,-1-1-10 15,0-1-10-15,0 2-14 0,1 2-11 0,-1-3-14 0,2 4-13 16,0-3-14-16,-3 0-12 0,3 3-14 0,-2-3-11 15,2 3-11-15,0 0-7 0,0 0-8 16,0 0-6-16,0 0-7 0,0 0-4 0,0 0-7 16,0 11 10-16,1-7-11 0,-1 1-3 0,0 2-2 0,1 1 5 15,-1-1-10-15,-1 3 1 0,2-2 0 0,-1 1-3 16,1 3 1-16,1 1-1 0,-2-1-6 0,0 0 4 16,2-1-1-16,-2 2 1 0,0 0-4 15,1-1-3-15,-1 1 0 0,-1-3-2 0,1 0-1 16,0-1-4-16,1-1 5 0,-1-2-8 0,0 3 3 15,-1-3-4-15,1-2 5 0,1-1-5 0,-2 3-2 16,-1-5 3-16,2-1-4 0,0 4-9 0,0-4 0 16,0 4-5-16,0-4-4 0,2 3-6 0,-2-3-7 15,0 0-11-15,0 0-16 0,0 2-15 0,0-2-19 16,0 0-24-16,0 0-22 0,-4-9-15 0,4 5-5 0,0 4-22 16,-1-8-16-16,1 4-6 0,-1-4-18 15,1 2-147-15,-1-1-389 0,-1-2 172 0</inkml:trace>
  <inkml:trace contextRef="#ctx0" brushRef="#br1" timeOffset="373138.3699">19770 7147 55 0,'0'-9'183'0,"1"1"-13"0,1 0-9 16,-1 0-12-16,3 0-7 0,-2 4-11 0,1-2-12 16,3-1-7-16,0 4-8 0,1-1-9 0,2 0-7 15,0 2-9-15,4-3-10 0,0 4-4 16,-2 0-11-16,2 1-5 0,1 1 1 0,0 0-5 0,-1 2-4 15,-2 0-3-15,-3 0-9 0,2 3-2 0,-3-3-2 16,0 2 0-16,-1 3-4 0,-2-2 1 0,-1 2-2 16,-2 0 1-16,-1 1-2 0,-2 0-3 0,-6 3 5 15,1-2-7-15,-4-1 3 0,0 1-1 0,0-1 10 16,-1 1 4-16,0-3 5 0,-1 0 2 0,-1-1-2 0,1 0-5 16,2-3 5-16,0 2 1 0,4-3 0 15,1 1-2-15,-1-1-2 0,1 0-4 0,4-1 0 0,-1 2-5 16,-1-3-3-16,4 0 2 0,-5 2-5 15,5-2-1-15,-2 2-1 0,2-2-5 0,0 0 2 0,7 2-1 16,-3-1-4-16,0 0 0 0,2 0 2 0,-1 1 0 16,1-1-4-16,-2 1 1 15,5 2-2-15,-4-1-1 0,4 0 1 0,-2 2 1 16,1-1-2-16,1 1 2 0,-1 0-1 0,0 1-1 16,0 1 1-16,1 2 2 0,0-3-3 0,1 2-2 0,-3 2-1 0,1-5 0 15,1 4 0-15,-4-1-5 0,2-1-5 16,-1 0-17-16,1 1-17 0,-3-4-16 0,2 3-20 0,-2-1-24 15,0 0-37-15,-1-3-19 0,0 0-29 0,1 0-166 16,-2-1-384-16,0-1 169 0</inkml:trace>
  <inkml:trace contextRef="#ctx0" brushRef="#br1" timeOffset="373553.5647">20198 7215 146 0,'0'0'296'0,"0"-4"-6"0,0 1-14 15,0 3-20-15,0 0-19 0,-1-4-24 0,1 4-21 16,0 0-20-16,0 0-16 0,0 0-9 0,-10 7-20 0,7-3-12 16,0-1-13-16,-4 5-9 0,3-3-8 0,1 4-7 15,-3 0-9-15,-1 0-1 0,0 3-12 0,2 0 1 16,-1 1-11-16,-1-1-1 0,3-1 5 0,-2 3-13 15,2-3-1-15,0 2-9 0,1-2 2 0,0 1-6 16,3 0-2-16,0 1 1 0,1-1-4 0,2-4-2 16,0 1-3-16,0-1-4 0,1 1-3 15,0-3-11-15,2 3-1 0,1-3-3 0,0-2-8 16,0-1 7-16,3 0-11 0,-3-1-2 0,3 0 1 0,0-4 0 16,-2 2-1-16,1-2 4 0,-1 0 4 0,-1-1 1 15,-1 1 0-15,-1-3 9 0,1 2 9 0,-3 0 9 16,-2 1 9-16,2-3 8 0,-3 1-2 0,-1-1-2 15,-2 1-2-15,0 1-2 0,-4-1-8 0,0 1 1 0,-2 0 0 16,0 1-11-16,-7 1-17 0,2 1-27 0,1-3-36 16,-1 6-46-1,0-6-61-15,4 3-59 0,-4 3-250 0,6-3-531 16,2 0 236-16</inkml:trace>
  <inkml:trace contextRef="#ctx0" brushRef="#br1" timeOffset="378832.9904">17040 8120 77 0,'3'-4'182'0,"-2"-1"-7"0,1 2-8 0,1-1-3 0,-2 1-5 16,2-2 5-16,-3 0 1 0,1 2-1 0,1-1-8 15,-4 0-12-15,2-1-10 0,-1 3-12 0,1 2-8 0,-3-6-11 16,2 5-3-16,-1-1-4 0,-2-1-18 0,0 1-7 15,-2 1-5-15,0 0-8 0,1 1-4 0,-1 1-6 16,0 0-5-16,-2-1-4 16,1 1-1-16,1 0-5 0,-1 2-1 0,0-1-4 15,2 1-3-15,-2 0-1 0,1 1-4 0,0 0-8 16,0 0-1-16,2 0 7 0,0-1-5 0,1 2-5 0,1 0 10 16,-1-1-8-16,3 2-3 0,-1 1 0 0,1-2-1 15,1 2 0-15,2-1-3 0,1 2 4 0,-1-2-1 0,2 2 1 16,0-3-2-16,1 2-2 15,1-3 3-15,0 4-1 0,1-3-3 0,0 2 6 16,0-1-7-16,4-1-2 0,-2 3 3 0,-2-4-1 0,1 2 5 16,-2 0-3-16,4 1 0 0,-2 1-5 0,-2-1 1 15,-3 0-2-15,3-3 4 0,-3 5-4 0,1-4 3 16,-2 4 3-16,-1-2-1 0,1 1-1 0,-3-1 0 16,-1 0 3-16,-1 1-4 0,-2-1 3 0,-2 0 0 15,1 0 0-15,-1 0-3 0,-1-1 8 0,-2-1 0 16,1 1 2-16,-1-1 0 0,1 0-1 0,1-1 5 15,-2-1 0-15,1-2 3 0,2 2-2 0,1-3 3 16,0 2-4-16,-1-4 1 0,6 2 2 0,-9 0-1 16,4-1 2-16,2-1-8 0,-1 1-9 0,1-2-8 0,0 0-12 15,1 1-17-15,1-2-18 0,0 2-10 0,-2-1-18 16,3 3-17-16,0-3-16 0,0 3-28 0,2-4-24 16,0 2-15-16,-2 2-14 0,6-2-186 0,-6 2-413 15,6 0 183-15</inkml:trace>
  <inkml:trace contextRef="#ctx0" brushRef="#br1" timeOffset="379314.9486">17338 8164 110 0,'-1'-4'285'15,"1"4"-10"-15,-1-2-19 0,-2 0-20 0,3 2-23 0,-3-5-20 16,3 5-19-16,-5 0-17 0,5 0-15 0,-7 3-16 16,3 1-12-16,-2 0-11 0,0 3-9 0,0-1-12 15,0 2-7-15,0 0-11 0,-3 2-4 0,2 2-7 16,0-2-5-16,1 1-7 0,0 0 0 0,0-1-7 0,-1 2-3 16,2-4-3-16,-1 1 0 0,3 0-5 0,-1-1-1 15,1 0-5 1,0-1 8-16,-1 0 3 0,4-3-3 0,-3 2 2 0,0-1-4 15,2-2-2-15,1 1 11 0,-3-2-11 0,3 1-6 16,-2-1 4-16,1 1-4 0,1-3 4 0,3 4 3 16,0-3 1-16,2 2-6 0,0-2 0 0,-1-1-7 15,6 1 13-15,-2-2-12 0,4 1-3 0,-1 0 2 16,0 0-3-16,4 0 0 0,0-1 11 0,0 1-19 16,-2 0 0-16,2-3-1 0,-1 2-6 0,2 2-1 15,-2-3 8-15,-4 3-6 0,0-2 0 0,-1 0-3 16,-1 0 0-16,0 0 2 0,-5 1-5 0,-3 0 9 15,8-1-6-15,-8 1 0 0,6 0-1 0,-6 0-5 16,4-2-2-16,-4 2-14 0,0 0-8 0,0 0-16 16,0 0-19-16,0 0-16 0,0 0-22 0,0 0-28 0,0 0-14 15,0 0-19-15,0 0-20 0,0 0-27 0,0 0-134 16,0 0-386-16,-12-3 171 0</inkml:trace>
  <inkml:trace contextRef="#ctx0" brushRef="#br1" timeOffset="379630.6646">17336 8184 267 0,'0'-2'285'0,"-3"-1"-11"0,3 3-11 16,-1-5-21-16,0 4-17 0,1 1-17 0,0 0-24 16,0-3-16-16,0 3-21 0,0 0-11 0,0 0-20 15,0 0-6-15,0 0-7 0,5 9-15 0,-5-6-7 16,1 2-5-16,1 2-4 0,2 1-3 0,-3 1-5 15,1 1-2-15,-1 3 0 0,1-2-3 0,-1 4-9 0,2-1-3 16,0 7-4-16,-3-7-5 0,2 2 4 0,0 2-6 16,-1-3-7-16,1 3 2 0,-1-4-3 0,0-1-5 15,1 2 8-15,-2-2-1 0,0-1-10 0,0-3-3 16,0 0-2-16,0-1-1 0,0-3 0 0,0 0-2 16,0-1-1-16,0 1 3 0,0-1-6 0,1-2 1 15,-1 1 5-15,0-3-9 0,2 2-7 0,-2-2-17 0,0 0-20 16,0 0-26-16,0 0-31 0,0 0-55 0,0 0-42 15,0 0-54-15,0 0-275 0,-3-10-565 0,3 5 250 16</inkml:trace>
  <inkml:trace contextRef="#ctx0" brushRef="#br1" timeOffset="383085.8784">18870 7999 37 0,'1'-3'222'15,"-1"2"-14"-15,0-3-16 0,0 4-4 0,-1-5-10 16,-1 3-4-16,1 0-8 0,-2-1-6 0,3 3-13 15,-1-3-16-15,-5 2-11 0,6 1-13 0,-7-2-10 16,4 2-5-16,3 0-7 0,-11 2-5 0,5-2-6 16,0 0-3-16,-1 4-9 0,-1-3-4 0,1 1-4 15,0-1 0-15,-2 2-2 0,1 0-3 0,0 1-2 0,1 0-7 16,-1 0 2-16,0 1-5 0,2-2-3 16,-2 2-2-16,3 2-3 0,-1-2-6 0,0 2-3 15,1-2 1-15,2 1-6 0,0-3 2 0,0 4-4 16,2-2 2-16,1 0 2 0,1-2-6 0,1 5-1 15,-1-1-3-15,5-1 0 0,-1-2 0 0,1 2 1 16,1 0-4-16,3 1 2 0,-1-1-2 0,3-1 1 16,0 0 0-16,1 0-5 0,1-1 0 0,-2 2-1 0,0-2-1 15,1 0 2-15,-2-1-3 0,-1 2 3 0,-3-4-1 16,2 3 0-16,-1 1-2 0,-2-1-1 0,0 0 1 16,-4 1 1-16,1-1 2 0,-1 2 0 0,-2-2-1 15,0 1-2-15,-3 2 7 0,-2 0-4 0,-2 1 2 16,-1 1-2-16,-3 0 6 0,-1-1-5 0,1 0 3 0,-3 1 0 15,-3-2-1-15,5-1 4 0,-1 2-3 0,0-2-1 16,0-2 0-16,4-2 3 16,0 0-4-16,1 2 5 0,2-1-8 15,2-1 2-15,0-2-8 0,-1 2-10 0,5-2-17 0,0 0-14 16,-7-2-13-16,7 2-15 0,0-3-14 0,0 3-15 16,0-5-30-16,0 5-29 0,7-4-16 0,0-1-14 15,-1 0-183-15,-2 2-406 0,2 1 180 0</inkml:trace>
  <inkml:trace contextRef="#ctx0" brushRef="#br1" timeOffset="383543.6567">18989 8148 166 0,'0'0'273'15,"1"-2"-8"-15,-1 2-9 16,0 0-23-16,2-4-16 0,-2 4-25 0,0 0-21 15,0 0-15-15,0 0-16 0,0 0-13 0,3 6-10 16,-3-3-12-16,0 4-11 0,-2-5-11 0,2 7-4 0,0-4-10 16,-1 4-5-16,1-1-9 0,-2 1-6 0,1-2-3 15,0 0-4-15,1 0-6 0,0 1-2 0,0-3-3 16,0 1-3-16,0-2-5 0,0-1 4 0,-2 1-5 16,2-1 1-16,0-3-2 0,2 4 0 0,-2-4-3 15,0 0-2-15,4 0-2 0,-4 0 1 0,0 0 2 16,11-4-6-16,-5 2-1 0,-2-2-3 0,5 1 0 15,-1-1 0-15,-2-1-3 0,3 3 0 0,1-1 2 16,-3 1-3-16,1 0-3 0,1 2 3 16,-2-1-3-16,2 2-1 0,-2-1 3 0,0 4-3 0,0-1 0 15,0 2-3-15,-2 0 8 0,0-1-8 0,2 3 6 16,-4 0 3-16,1 2-2 0,-1-4 1 0,-2 5 0 16,-1-2-3-16,-1 1 6 0,-1-1-3 0,-2 1 6 15,0 0-9-15,-1-2 3 0,0 0-1 0,-1-1-2 16,0-1 3-16,2 0 1 0,-3 0 1 0,1 0-2 15,0 0-2-15,1-2 3 0,-3-1-2 0,3 0-12 16,0 0-10-16,-1-1-15 0,1-1-19 0,-1 1-22 16,0-1-23-16,0 0-24 0,6 0-20 0,-10-1-35 15,5-2-35-15,-4 2-212 0,5-1-458 0,-2 0 203 0</inkml:trace>
  <inkml:trace contextRef="#ctx0" brushRef="#br1" timeOffset="383935.7806">19040 8136 196 0,'0'0'277'0,"0"-4"-15"0,0 4-12 0,0-3-21 0,0 3-20 0,0 0-18 15,0 0-23-15,0-4-13 0,0 4-20 0,0 0-9 16,0 0-13-16,0 0-5 0,0 0 1 0,0 0-20 15,6 6-9-15,-6-6-4 0,1 4-11 0,-1-4-6 16,2 1-5-16,-2-1-4 0,0 0 1 0,1 4-2 16,-1-4-2-16,4 2 1 0,-4-2-8 0,6 2-4 15,-2-2-8-15,-4 0 19 0,10-2-18 0,-2 0-3 16,0 1 1-16,2 1-2 0,0-2-2 0,3 0-9 16,0-2 3-16,1 2 7 15,-4 0-12-15,0 1 0 0,-2-2-3 0,1 1-1 0,-4 1 4 16,1-1 15-16,0 1 4 0,-1-1 10 0,-2 1 16 0,-1 0 4 15,-2 1 3-15,0 0 10 0,5 0 0 0,-5 0-7 16,0 0-12-16,0 0-3 0,0 0-2 0,0 0-13 16,0 0-18-16,0 0-20 0,0 0-27 0,-12 2-45 15,12-2-39-15,-6 3-49 0,6-3-63 0,-6 2-65 16,3-1-279-16,3-1-615 16,0 0 272-16</inkml:trace>
  <inkml:trace contextRef="#ctx0" brushRef="#br1" timeOffset="391455.1665">22030 7786 60 0,'0'-4'191'0,"0"4"-12"0,-1-5-5 16,-1 2-13-16,1 0-9 0,-2 2 1 0,2-2 2 15,-2 0 1-15,0 2-11 0,3 1-16 0,-4-4-12 0,-1 2-9 16,3 0-6-16,-1 2-9 0,3 0-4 0,-7-1-4 16,1-1-8-16,2 1-7 0,4 1-6 0,-8 0-6 15,8 0-3-15,-9 3-1 0,5-3-3 0,-2 1-4 16,-1-1-2-16,2 2-2 0,-3 2-5 0,0-2-3 15,1 2-1-15,1-1-6 0,-1 1 0 0,0 1-1 16,2-2-3-16,-1 2-3 0,3 1 1 0,-2-2-2 16,2 2-2-16,-1 0-3 15,-1 0 1-15,2 1-5 0,1-3 1 0,0 3 1 16,1-1 1-16,0-1-5 0,1 1-2 0,0-1 2 0,1 1 0 16,0-1-3-16,1 0 3 0,-2 0-3 0,3-1 4 15,1 0-4-15,-1 0 0 0,1 0-1 0,1-1-1 16,1-2 3-16,2 0-4 0,0 0 4 0,3-1-2 15,-3 0 1-15,3-2-2 0,2 1 0 0,1-3-1 16,0 0-1-16,-1 0 2 0,1 0 4 0,-1-2-5 0,-2-1-1 16,0-1-1-16,-2 3 1 0,-1-1 4 0,-1 0 3 15,0-2-2-15,-1 1 5 0,-2 2 11 0,-1-2 10 16,1 2 9-16,-2 1 8 0,-1-1 1 0,0 0-14 16,-1 2 0-16,0-3-3 0,-1 3-2 0,1-1 1 15,-1 0 6-15,1 2-11 0,0 2-2 0,-2-3-1 16,2 0-9-16,0 3 2 0,0 0-6 0,-1-4-5 15,1 4 1-15,0 0-3 0,0 0-2 0,0 0 2 16,0 0 2-16,0 0-1 16,0 0-2-16,0 0 0 0,0 0-1 0,0 0-1 15,1 11-1-15,-1-5 4 0,0-1 2 0,0 1-4 0,0 0-1 16,0 2 1-16,0-1-5 0,0 3 5 0,0-3-4 16,0 5 1-16,-1 0-1 0,2 1 2 0,-2 1 2 15,4-1-6-15,-3 2 4 0,0-2-1 0,0 1-1 16,1-1 3-16,0 1-1 0,-1-1 4 0,-1 0-3 0,2 0-2 15,-2 0 7-15,1-3 3 0,-1-1-12 0,-1 1 1 16,2-2 4-16,-1 1-5 0,-1-3 5 0,1-1-2 16,1-1 1-16,-1 1-2 0,-1-1 1 0,-1 0 0 15,2-1 1-15,-3 1 2 16,-2-3-5-16,2 1 6 0,-2 1 3 0,-2 0-6 0,1-2-5 16,-3 1 5-16,0-1-4 0,-3-1 0 0,3 0 4 15,-5 0-1-15,5-1-2 0,0 1 0 0,-1 0 7 16,3-2-7-16,-1 1 6 0,1-1-2 0,-1 1 1 15,5 0-2-15,-5-1 0 0,5 0 0 0,-1-1-2 16,2 2 6-16,-1-2-4 0,1 3-1 0,3 0-9 16,-4-1-9-16,2-3-9 0,2 4-12 0,-1-2-15 15,1-2-19-15,0 4-23 0,0 0-23 0,3-5-26 16,1 4-25-16,-4 1-33 0,10-2-40 0,-5 1-238 16,-5 1-520-16,10-2 230 0</inkml:trace>
  <inkml:trace contextRef="#ctx0" brushRef="#br1" timeOffset="392763.1793">22738 7781 140 0,'1'-2'144'0,"-1"2"-2"0,0 0-9 0,0 0-2 0,0 0-4 16,0 0 2-16,0 0-8 0,0 0-3 0,0 0-6 16,0 0-1-16,0 0-5 0,-3-5-2 0,3 5 0 15,0 0-4-15,0 0 0 0,0 0-2 16,0 0-4-16,0 0-2 0,0 0-2 0,0 0-5 15,0 0-1-15,0 0-3 0,0 0 0 0,0 0-3 0,0 0-4 16,0 0 2-16,0 0 0 0,0 0-9 0,0 0-6 16,0 0 2-16,0 0-5 0,0 0-3 0,0 0 7 0,0 0-18 15,0 0-4-15,0 0-7 16,0 0-1-16,0 0-3 0,0 0-6 0,0 0-4 16,0 0 0-16,9 1-1 0,-9-1-4 0,10 0 1 15,-3 0-2-15,0-1 0 0,3 1 3 0,0-3-4 16,1 2-2-16,3-1-3 0,-1-2 2 0,1 2-2 15,0-1-3-15,-4 1 2 0,8 0-2 0,-8-2 0 16,-3 1-1-16,3 1 3 0,0 1 0 0,-6-1-2 16,0 1 5-16,-1 0-1 0,1-1 4 0,-4 2 7 15,5 0 3-15,-5 0 10 0,0 0 1 0,0 0 2 16,7 0-2-16,-7 0 1 0,0 0-5 0,0 0-7 0,3 2 1 16,-3-2-3-16,0 0 1 0,0 0-12 0,0 0 4 15,0 0-7-15,1 4 1 0,-2-1-2 0,1 0-2 16,-2 1 5-16,1 2-3 0,-2 0-5 0,-3 1-2 15,-1 2 11-15,0 1-14 0,0 0 0 0,0 0 1 16,0-1-2-16,-3 2 5 0,2 0-4 0,2-3-4 16,-3 0 7-16,1-1-1 0,1-1-2 15,2 1 5-15,-1-1-3 0,0-1 0 0,-1 0 6 0,2-1-2 0,1-2-1 16,1 2-1-16,-1-3 6 0,1 2 2 0,1-2-5 16,2-1 2-16,-3 2 5 0,3-2-3 0,-2 4-2 15,2-4-5-15,0 0 5 0,0 0 0 0,0 0-1 16,10-6 0-16,-5 5 0 15,1 0 3-15,1-2-7 0,1 1 2 0,2-2-1 16,0 2-3-16,5-1 3 0,-6 1-2 0,1 1 1 16,-1-1-5-16,4 1 3 0,1 1-1 0,-3 0 3 0,-1 1 0 15,0 1-3-15,0 1 1 0,-1 0 5 16,-4 1-8-16,2 2 4 0,0-2 1 0,-1 4-1 16,-2-2-1-16,-1 1 1 0,-1-1 2 0,-1 3-3 15,-2-3 0-15,-2 3 1 0,-1-1 4 0,-4 1-3 0,1 0 3 16,-2 1 0-16,0 0 1 0,-1 0 0 0,-1-3 1 15,2 0-1-15,-1-1 4 0,-1 2 4 0,2-4-4 16,1-1 4-16,-2 1-1 0,1-1 4 0,0-2 15 16,2 1-9-16,-1-2 2 0,-1 0 16 0,2 0 2 15,2 0-6-15,0-2-5 0,-2 1 2 0,2 1-6 0,-2-3-3 16,3 2 5-16,-1 1-12 0,5 0 0 0,-7-1-1 16,3-1 2-16,1-1-4 0,0 2-4 0,3 1-2 15,-4-2-1-15,4 2-21 0,-4-1-13 0,4 1-27 16,-3-3-21-16,3 3-32 0,-3-2-38 0,3 2-49 15,0-5-69-15,0 5-86 0,4-4-204 0,-1 2-599 16,0-3 265-16</inkml:trace>
  <inkml:trace contextRef="#ctx0" brushRef="#br1" timeOffset="398707.4179">17125 8853 60 0,'0'0'215'0,"0"-6"-9"0,0 3-5 16,0 3-13-16,-2-5-10 16,-1 2-11-16,1 0-11 0,0 1-8 0,-1-1-12 15,-1 1-9-15,1 0-12 0,0 1-11 0,-2 0-10 16,-2 1-7-16,3-1-11 0,4 1-9 0,-10-2-2 15,3 2-3-15,0 3-8 0,3-2-2 0,-2-1-6 0,-1 1-1 16,0 1-6-16,0 1-5 0,0-1-2 0,0 2 0 16,2-2-7-16,-1 3-1 0,0-1-2 0,0 1 0 15,0-1-1-15,0 3-4 0,2-3-1 0,1 0-3 16,-1 3-1-16,0-3 0 0,4 3-1 0,-1-4 1 16,0 5 1-16,0-3-7 0,1 0 3 0,1-1-1 15,1 2 1-15,2-2-2 0,1 1 2 0,2-1-2 16,0 0-4-16,2 0 3 0,-1 0-2 0,1-1 2 0,0 1 0 15,1-1-1-15,3 0-2 0,-1 1 1 0,-2 1-1 16,3-2 0-16,-1 3 1 0,-3-2-4 0,2 1-1 16,-4 0-1-16,0 0 1 0,-1 3-3 15,-1-3 6-15,-1 1-4 0,1 1 0 0,-3 1 5 16,0 0-2-16,-2 0 0 0,-1 1 4 16,-3-1 0-16,-2 2-1 0,-1 1 0 0,-2-2 3 0,-2 2 3 0,0 0 2 15,0-5 2-15,-3 3-1 0,3-2 2 16,-2 2 5-16,1-4 1 0,2-1 10 0,2-1-10 0,-1-1 3 15,1 0 0-15,0-2-2 0,1 0-4 16,2 0-2-16,-1-2-4 0,1 2 4 0,1-3-7 0,-1-3-1 16,2 1-13-16,3-1-9 0,-2-1-15 0,2 3 2 15,0-5-18-15,1 2-13 0,1 2-10 0,0-2-15 16,-1 1-18-16,3 0-17 0,-2 1-15 0,1 2-19 16,1-1-21-16,1 2-17 0,0-2-30 0,-1 1-117 15,-1 1-364-15,2 1 162 0</inkml:trace>
  <inkml:trace contextRef="#ctx0" brushRef="#br1" timeOffset="399167.2454">17401 8937 3 0,'-1'-2'286'0,"1"2"-30"0,-3-5-14 0,3 5-23 0,-3-1-20 16,3 1-17-16,0 0-21 0,0 0-14 0,-11 4-15 0,8-1-9 16,-3 3-16-16,2-4-11 15,-2 7-10-15,0-2-9 0,1-1-7 0,-2 2-6 16,-1 2-10-16,0 0-5 0,2-1-4 0,-1 1-2 16,1 0-8-16,1 2 0 0,-2-3-5 0,-1 0-1 15,2 2-7-15,1-4-2 0,0 4 6 0,0-5 2 16,2 0-3-16,-1 2 0 0,0-4 0 0,1 0 0 15,2 1 2-15,-1-2-1 0,1-1 1 0,0 2-2 0,-1-2 0 16,2-2-3-16,0 0 1 0,0 3 0 0,3-1 4 16,0 1-6-16,0-2 5 0,1 0-7 15,2-1-2-15,-1 2-1 0,2-2-3 0,3 0 0 16,0 0 0-16,0 0-6 0,0 0 0 0,6 0 2 16,-3-2-1-16,1 2-6 0,0-1-5 0,0 0 9 0,-1-2-7 15,1 1-9-15,0 2-1 0,-5-2-5 0,0 0-1 16,-1 1-5-16,-2 0 0 0,0 1-4 0,-1-1 1 15,-2-1-5-15,1 1 1 0,-4 1-13 0,5-1-6 16,-5 1-10-16,0 0-22 0,3-2-17 0,-3 2-11 16,0 0-17-16,0 0-10 0,0 0-24 0,0 0-7 15,0 0-13-15,-7-3-148 0,4 0-353 0,3 3 156 16</inkml:trace>
  <inkml:trace contextRef="#ctx0" brushRef="#br1" timeOffset="399478.8418">17408 8973 137 0,'-3'-4'272'0,"1"-1"-6"0,0 1-13 16,-1 0-10-16,0 1 0 0,2 0 2 0,0-1-27 15,-1 2-15-15,2 2-17 0,-3-4-21 0,3 4-19 16,-1-2-23-16,1 2-4 0,0 0-11 0,0 0-14 16,0 0-10-16,0 0-7 15,0 12-10-15,0-7-3 0,3 2 0 0,-2 2-12 16,1 2-6-16,-1 1-4 0,2 3-1 0,-2-1-5 0,2 1-7 15,-1 3-9-15,0-5 8 0,1 8 3 0,-1-1-10 16,-1-1 3-16,2 1 8 0,-2-2-14 0,-1-4 3 16,0 0-2-16,2-2-5 0,-2-3 7 0,-2 4-1 15,2-4-1-15,0-2-2 0,0 1-3 0,0-1-2 16,0-3-1-16,-1 1 2 0,0-2-2 0,2 1-13 16,-2-2-15-16,1-2-17 0,0 0-22 0,-2 4-33 15,2-4-42-15,0 0-52 0,0 0-46 0,0 0-61 16,-6-6-203-16,6 6-535 0,-1-9 237 0</inkml:trace>
  <inkml:trace contextRef="#ctx0" brushRef="#br1" timeOffset="401653.8376">18897 8772 89 0,'0'-4'228'0,"1"0"-1"0,-1 3-6 15,-1-3-7-15,2 0-10 0,-2 1-8 0,-1 1-16 0,2-3-15 16,-2 1-10-16,0 2-12 0,-1 0-14 0,3 2-13 16,-5-5-9-16,2 5-10 15,-3-1-13-15,6 1-7 0,-10 0-7 0,3 0-9 16,0 0-5-16,0 1-3 0,0 1 0 0,0-1-9 15,-3 4-4-15,3-2-13 0,-1 2 3 0,3-2-2 16,-3 2-3-16,2 0-1 0,-1 0-1 0,1 1-5 16,1-1 1-16,0 0-6 0,0 1 2 0,5-1-2 15,-2 1 3-15,2-1-5 0,-1 2 2 0,2-1-6 0,1 0 3 16,3 0 0-16,0 0-2 0,0 1-2 0,3-2 4 16,-1 0-3-16,1 0-4 0,1 2-3 15,3-2 6-15,-2 1 0 0,4-1-2 0,-4 3 2 16,1-5-3-16,2 1 0 0,-3 0 0 0,-1-1-3 15,-1 2 3-15,1-1-2 0,-2 1 0 0,-3-1 0 0,0-1 0 16,1 3 0-16,-2-2-1 0,1 1 3 0,-3-1-2 16,-2 5 2-16,-3-3 0 0,1 6-1 0,-2-4 1 15,-2 3 1-15,-2-4 0 0,-2 2 2 0,-2-2 4 16,1-1 2-16,-1 1 3 0,0 1 3 0,-1-4-6 0,5 0 1 16,-3 1 4-16,2-1-1 0,3-1-5 15,-1-1 0-15,1 0 2 0,1-1 2 0,0 0-4 0,2-1 0 16,4 0-4-16,-7 0-11 0,7 0-18 15,-4-4-15-15,3 1-7 0,1 3-16 0,1-7-25 16,1 2-20-16,0 1-24 0,4-2-28 0,0 1-30 0,1-1-30 16,1 2-25-16,-1 0-144 0,1 0-419 0,-1 0 186 15</inkml:trace>
  <inkml:trace contextRef="#ctx0" brushRef="#br1" timeOffset="402119.7359">19088 8911 285 0,'0'-5'302'16,"0"5"-19"-16,2-2-18 0,-2 2-18 0,0-3-25 0,0 3-25 16,0 0-23-16,0 0-14 0,0 0-21 15,0 0-10-15,0 0-16 0,0 0-10 0,0 10-12 0,0-4-6 16,0 1-9-16,-2 2-8 0,0 0-5 0,1 0-7 15,-1 2-6-15,0-2-4 0,-1 2-7 0,3-2-3 16,-1 1-4-16,-2-2-4 0,2 0-1 0,0-2-4 16,0-1 1-16,-1 0-4 0,2-2-4 0,0 3 6 15,1-4-4-15,-1-2-7 0,0 4 2 0,1-3 7 16,-1-1-8-16,2 2 4 0,-2-2-5 0,7 0 0 0,-7 0-2 16,9-3-1-16,-3 0-8 0,3 0 6 0,0-1-3 15,-1 1 3-15,2 0-1 0,0-1-2 0,0 1-3 16,4 2 5-16,-4-1-5 15,0 2 0-15,0 0-1 0,-1 0 1 0,-1 2-2 0,-1 1 2 16,1-1-2-16,-1 2 2 0,-1 1 0 0,0-1-2 16,-3 2 1-16,-2-2 0 0,1 5 2 0,-3-2 0 15,0 1 0-15,-1 1 1 0,-1-1 1 0,-1 1 3 16,-1-4-1-16,0 2-1 0,-1-1-3 0,-1 1 5 0,1-2-4 16,-2 1 2-16,1-2-3 0,1-1-2 0,0 0-12 15,-1 0-15-15,0-1-11 0,0 0-18 0,1-1-10 16,0 0-19-16,1 0-24 0,5-1-23 15,-14-1-42-15,8-2-40 0,2 2-232 0,-4-4-485 0,2 1 214 16</inkml:trace>
  <inkml:trace contextRef="#ctx0" brushRef="#br1" timeOffset="402503.3868">19124 8920 93 0,'0'0'273'0,"0"0"-12"0,0 0-11 0,-4-1-20 16,4 1-18-16,0 0-23 0,0 0-13 0,0 0-14 16,0 0-7-16,0 0-19 0,0 0-9 0,0 0-11 15,0 0-10-15,0 0-8 0,0 0-10 0,0 0-11 16,7 7-6-16,-4-5-8 0,2 0-5 0,0-2-4 15,-1 0-6-15,2 0-1 0,1 2-7 0,3-4-3 16,1 1-1-16,2-1-4 0,1-1 3 0,0 2-12 16,0-2-2-16,-2 2-4 0,-2-2 1 0,-1 0-2 15,-1 3 3-15,-2 0-4 0,-1-2 12 16,1 2 18-16,-6 0 14 0,7-1 13 0,-4 0 12 0,-3 1-1 16,0 0-3-16,3-2-7 0,-3 2-14 0,0 0-4 15,0 0-7-15,0 0 0 0,0 0-19 0,0 0-32 16,-16 1-32-16,16-1-45 0,-6 3-42 0,3-1-58 15,0-1-73-15,1 1-92 0,2-2-180 0,-1 3-567 16,1-3 252-16</inkml:trace>
  <inkml:trace contextRef="#ctx0" brushRef="#br1" timeOffset="405074.5556">22810 8558 105 0,'3'-4'208'0,"-1"0"-2"0,2-1-7 16,-2-1 0-16,1 5 2 0,-1-3 0 0,-1 1-3 16,1-1-7-16,-1 2-2 0,0-1-8 0,1 0-8 15,-2 3-13-15,1-4-13 0,-1 2-2 0,0 2-11 16,0 0-11-16,3-3-14 0,-3 3-7 0,0 0-13 0,0 0-12 16,0 0-8-16,0 0-4 0,2-2-4 0,-2 2-10 15,0 0 8-15,0 0-20 0,0 0 2 0,0 0-6 16,2 6 0-16,-2-4-1 0,3 3-1 0,-2-1 6 15,-1-3 1-15,1 5-9 0,0 1-1 0,0 2 4 16,-1-1-9-16,2 4-1 0,-1-1 6 0,0 3 2 16,-1-1-7-16,0 1 3 0,0 0 0 0,1 0-7 15,-2 1-4-15,2-1 0 0,-1 0-2 0,0 0-3 0,0 0 5 16,1-1-5-16,-2-1-7 16,1 1 6-16,0-4-4 0,2 0 4 0,-2-2-2 15,2 1-12-15,-2-3 11 0,1 1-1 0,0-2-3 16,-1-1 7-16,0 0-5 0,1 1-1 0,-1-4 1 15,1 4-14-15,-1-4 5 0,0 3-17 0,0-3-3 16,0 0-6-16,1 2-16 0,-1-2-7 0,0 0-13 16,0 3-16-16,0-3-18 0,0 0-18 0,0 0-25 15,0 0-19-15,0 0-29 0,0 0-27 0,0 0-23 0,0 0-29 16,0 0-175-16,9-5-481 0,-4 2 213 0</inkml:trace>
  <inkml:trace contextRef="#ctx0" brushRef="#br1" timeOffset="405522.56">23018 8555 167 0,'0'0'263'0,"-1"-4"-15"0,0 3-16 15,1 1-19-15,0 0-12 0,-3-3-13 0,3 3-16 16,0 0-15-16,0 0-11 0,-5 7-11 0,3-5-13 0,-1 2-11 15,1 0-6-15,0 0-12 0,0 3-13 0,0-2-2 16,0 3-4-16,2-1-8 0,-1 1-6 0,0-1-5 16,0 0-6-16,2 1-3 0,-1 3 0 0,0-3-10 15,0 2-1-15,1-1-1 0,-1 0-1 0,0 0-5 16,1-1-1-16,1 1-3 0,0-1 0 0,-1 1-3 16,0-2 0-16,0-2-4 0,2 2-1 15,-1-1 4-15,2-1-9 0,0 2 5 0,-2-3-1 16,1 0-6-16,2-1 1 0,0-1-3 0,-2-2 4 15,3 1 11-15,2-1-13 0,-3-1-1 0,1 0-2 0,3 0-4 16,-2-3 2-16,0-2-2 0,0 3 3 0,-3-3 0 16,3 2 0-16,-1-2-3 0,1 1 4 0,-3-1 2 15,-1-2-7-15,2-1 7 0,-1 2-6 0,-1-2 2 16,1 1-1-16,-2-4 6 0,0 2 7 0,-1-3-2 0,0 3 8 16,-2 1-2-16,-1 0-2 0,-1 0 6 0,0 0 9 15,-1 1-18-15,-1 1-1 0,0-2-3 0,-1 4-3 16,-1-3-1-16,0 5-4 0,-2-2-15 0,-1 3-14 15,2-1-19-15,-1 3-25 0,-2-1-30 0,-3 2-32 16,2 2-46-16,3-2-48 0,0 1-283 16,1 0-550-16,0 2 244 0</inkml:trace>
  <inkml:trace contextRef="#ctx0" brushRef="#br1" timeOffset="409791.4402">15242 9624 22 0,'3'-3'179'0,"-2"1"2"0,2 0-3 16,0 1-4-16,-3 1-7 0,4-5-3 0,-3 2-11 0,-1 3-6 15,2-2-8-15,-2 2-12 0,0-5-5 0,0 2-5 16,0 3-9-16,0 0-3 0,1-4-3 0,-1 4-7 16,2-2-6-16,-2 2-6 0,0 0-9 0,-2-4 1 15,-2 3-10-15,4 1-6 0,-4-3-11 0,-2 2-1 16,6 1-2-16,-10-1-9 0,4 1 2 0,0 1-4 0,-2 0-2 16,0 1 1-16,0-1 0 0,0 2-5 0,0-2-2 15,-1 2 0-15,1-3 1 0,0 4-3 0,1 1 0 16,0-2 1-16,0-1-2 0,0 4-3 0,0-3 1 15,0 4-3-15,0-3-3 0,1 2-2 16,0-1 0-16,2-1-2 0,-2 1 0 0,3 1 1 0,1-1-5 16,0 1 1-16,1-1-2 0,1 0 0 0,0 1-1 15,3-3 1-15,1 3 2 0,-1-3 1 0,4 3-4 16,0-1-2-16,0-2 6 0,2 0-4 0,-1 1-3 16,1 1 5-16,1-4-4 0,0 4 0 0,3 1 0 15,1-2 8-15,-1 0-9 0,-3-2-2 0,-2 1 2 16,2 1-2-16,0-2 1 0,-2-1-1 0,-1 3-1 15,2 0-1-15,-3 0 1 16,-1 2 1-16,-2-3-2 0,3 3 0 0,-5-1 3 0,2 0 0 16,-3 3 1-16,-1-2-2 0,-1 1 0 0,-5 3 4 15,3-4-6-15,-2 2 4 0,-2 0-2 0,0-2 1 16,0 0 2-16,-2 2-2 0,-1-1 3 16,1-2-1-16,2-3-4 0,-1 3-1 0,1-2 2 15,-1 0 8-15,3-2-4 0,-2 2-4 0,2-3 3 0,-3 0 2 16,5 1 2-16,4-1-1 0,-10-1-5 0,10 1-4 15,-4-4-12-15,1 1-10 0,0-1 0 0,0 0-8 16,3 0-10-16,-3 2-11 0,2-1-17 0,1-2-19 16,0 5-22-16,0-4-20 0,1 1-13 0,-1 3-14 0,3-5-19 15,0 3-23-15,0 1-179 0,-3 1-410 0,4-2 181 16</inkml:trace>
  <inkml:trace contextRef="#ctx0" brushRef="#br1" timeOffset="410315.0724">15530 9687 22 0,'0'0'273'16,"-2"-5"-13"-16,0 4-15 0,-1-1-13 0,3 2-19 16,-3-3-17-16,3 3-16 0,-4-3-16 0,2 2-18 0,2 1-11 15,0 0-15-15,0 0-9 0,-11 2-8 0,8 1-8 16,-1 1-8-16,0-2-10 0,0 3-5 0,-1 1-2 16,1 0 0-16,0 1-14 0,-2 3 7 0,1-3-4 15,0 4-3-15,-2 2-2 0,3-2-3 0,-2 1-4 16,1 0 0-16,0 1-8 0,1-2-4 0,0 2 1 15,1 0-5-15,1-1 10 0,0 0-16 16,-1 0 3-16,3-2-11 0,-2-2 2 0,4 1-4 16,-1-1 2-16,2 1-7 0,-2-1-5 0,2-1-4 0,2 0-1 15,-1-4-11-15,2 3-6 0,2-4-7 0,-1 0-5 16,-1-1-5-16,2-3-8 0,1 1 2 0,-1 1 1 16,0-2 7-16,-1-2 2 0,1-1 5 0,-1 2 2 15,-2-4 6-15,-2 4-1 0,1-2 7 0,0 1 20 16,-2 0 8-16,-1 1-3 0,0-1 6 0,-2 0 0 15,-1 0 2-15,1 0 4 0,-2 1-1 0,-2-1-2 16,-2 0-1-16,0 2-4 0,-1 0 8 0,0 1-14 16,-1 0-1-16,2-1-11 0,-2 2-19 0,2 0-24 15,0 2-26-15,1-2-49 0,2 0-51 0,-1 0-69 16,-1 1-236-16,0 0-513 0,6-1 227 0</inkml:trace>
  <inkml:trace contextRef="#ctx0" brushRef="#br1" timeOffset="415562.3897">18040 9467 169 0,'0'0'223'0,"-1"-6"-6"0,0 4-13 0,1 2-20 0,-5-5-15 16,3 5-14-16,-1-2-8 15,3 2-12-15,-7-3-15 0,3 2-10 0,-2 0-9 0,6 1-9 16,-7 0-7-16,7 0-9 0,-9 0-7 0,5 0-5 16,0 2-3-16,-2 0-7 0,1-1-2 0,0 1-7 15,0 0 1-15,1 0-5 0,-2 0-2 0,2 3 0 0,1-3 0 16,-4 1-4-16,3 2-2 0,-1-1 1 0,3-1-8 15,-4 4-3-15,3-2-3 0,-1 0 1 0,0 0-3 16,1 0-1-16,-1 2-2 0,4-3 2 0,-3 1-4 16,3 0 0-16,-3 0-2 0,3-1 4 0,0 1-7 15,3-1 0-15,0 1 3 0,-2 0-4 16,5-1-4-16,-2 0 7 0,3 0-4 0,1 0 1 16,1-1-2-16,1 1 1 0,1-1-5 0,-1 0 5 15,4 1-4-15,-4-1 2 0,2-2 0 0,1 2 3 16,-3-1-7-16,4 1 1 0,-1 1 6 0,-5-3-7 0,1 1 0 15,-1 4-2-15,-1-3-2 0,-1 0 7 0,1 3-7 16,-3-2 3-16,-1-1 1 0,-2 3-3 0,1-1 1 16,-2 1 1-16,-2 1 0 0,0 0 3 0,-1 0 6 15,-2 1-10-15,-3-1 3 0,1 0 0 0,0 1 4 0,-3-1-1 16,-1 2 4-16,2-5 3 0,-2 2 0 0,1-1 4 16,0-4-5-16,0 3 2 0,2-1-1 0,-2-1-3 15,2-2 3-15,1 2-5 0,-2-2 1 0,4 0 2 16,-1-1-3-16,2 0 2 0,0-1-2 0,-2 1-1 15,3-4-1-15,0 4-6 16,-1-2-7-16,3 1-10 0,-2 0-6 0,0-2-4 16,3 4-13-16,-1-4-10 0,1 4-14 0,-3-1-22 15,3 1-25-15,0 0-26 0,0-3-27 0,0 3-27 16,3-4-31-16,1 2-133 0,-4 2-385 0,3-2 172 0</inkml:trace>
  <inkml:trace contextRef="#ctx0" brushRef="#br1" timeOffset="416175.1516">18215 9632 128 0,'0'0'178'16,"0"-4"3"-16,3 2-6 0,-3 2 1 0,0-5 3 0,0 3-8 15,0 2-2-15,0-4-9 0,0 4-5 0,0-5-13 16,3 3-5-16,-3-1-4 0,0 3-4 0,1-4-12 15,-1 4-5-15,0-6 4 0,0 6-7 0,0-1-11 0,0 1-12 16,0 0-5-16,0 0-8 0,0-4-1 0,0 4-5 16,0-4-4-16,0 4-4 0,0 0-8 15,0 0 0-15,0 0 5 0,0 0-14 0,0 0-6 0,-1-4-7 16,1 4 1-16,0 0-9 0,0 0 3 0,0 0-3 16,0 0-2-16,0 0-5 0,0 0 0 0,0 0 2 15,0 0-1-15,0 0 6 0,0 0-14 0,0 0-1 16,0 0 7-16,0 12-1 0,0-8-1 0,1 1-2 15,-1 0-1-15,0 1 3 0,0 1-2 0,-1 0-1 16,1 2 1-16,-3 0 0 0,3 3-3 0,0-4 1 16,0 7-1-16,-3-4-7 0,3 3 9 15,0-3-1-15,0 2-5 0,0-1 2 0,-3-3-1 16,6 1-1-16,-6 0 4 0,3-3-3 0,3 2-2 16,-3-2 15-16,0-2-13 0,0 0 0 0,0 0-2 15,0-1 1-15,0-1 4 0,-3 0-2 0,3-2-1 16,0-1 0-16,-1 6 3 0,1-6 5 0,0 3-13 15,0-3-6-15,0 0-3 0,0 4-17 0,0-4-8 16,0 0-11-16,0 0-15 0,0 0-12 0,0 0-15 16,0 0-15-16,0 0-19 0,0 0-24 0,0 0-16 0,0 0-27 15,0 0-15-15,0 0-21 0,0 0-181 0,0 0-438 16,0 0 193-16</inkml:trace>
  <inkml:trace contextRef="#ctx0" brushRef="#br1" timeOffset="416607.9311">18336 9598 279 0,'2'-3'285'0,"-1"2"-16"0,-1-2-21 15,2-1-11-15,-2 4-18 0,0 0-20 0,0-5-21 16,0 5-17-16,0 0-19 0,0 0-13 0,0 0-17 0,2-1-9 15,-2 1-7-15,0 0-13 16,0 0 1-16,0 0-7 0,3 10-14 0,-1-7-3 16,-1-2-5-16,-1 7 5 0,1-5-3 0,-1 1 5 15,0 0-15-15,3 1 1 0,-3 0-1 0,0-1-5 16,0 2 0-16,0 1 4 0,2 1-6 0,-2 1-4 16,-2-1 1-16,2 1-2 0,0 0-2 0,2 2 3 15,-2 1-4-15,0 0 2 0,0-1-4 0,-2 1-6 0,2-3-2 16,0 4-3-16,2-4 3 0,-2 0-5 0,1 0 0 15,-1-1-2-15,-1-1 4 0,1 0-1 0,-2-1-5 16,2-1 0-16,0 0-5 0,0-2 4 0,0-2-1 0,0 3 0 16,0 1 0-16,0-5 2 0,0 3 0 0,0-3-2 15,0 0-2-15,0 0 3 0,0 0-1 0,0 0-7 16,0 0-2-16,0 0-17 0,0 0-17 16,0 0-11-16,0 0-34 0,0 0-27 0,-4-10-37 0,4 8-39 15,-1-2-34-15,1 1-58 16,-2 0-244-16,2 3-558 0,-4-7 247 0</inkml:trace>
  <inkml:trace contextRef="#ctx0" brushRef="#br1" timeOffset="427932.7822">15245 10272 73 0,'1'-3'197'0,"-2"-3"-13"0,1 3-5 0,0-1-11 16,1 2-9-16,-1-3-6 0,0 2-2 0,0-1 1 15,0 2-6-15,0-1-5 0,0 3-10 0,0-4 2 16,0 4-14-16,0 0-10 0,-1-3-7 0,1 3-6 16,0 0-13-16,0 0-6 15,0 0-8-15,0-4-10 0,0 4-5 0,0 0-8 0,0 0-4 16,0 0-5-16,0 0-5 0,0 0-2 15,0 0-2-15,2 9-1 0,-2-6 3 0,0 3-9 16,2-1-1-16,-2 2 6 0,0 0 3 0,0 1 2 0,0 4 3 16,0-3-1-16,0 2-5 0,0 2 2 15,0 3 0-15,1-3-4 0,1 5 1 0,-4-3-2 0,4 3-2 16,-2-4 8-16,0 1-15 0,0-2-2 0,-2 1 3 16,2 1-3-16,0-3 9 0,0 0-9 0,2 0-4 15,-1-3-2-15,-1-2-3 0,3 0 6 0,-3 2 1 16,0-3-3-16,0 0-5 0,1-3-7 0,1 0 3 15,-2 0-12-15,0 0 0 0,1 1-4 0,-1-4-14 16,2 2-7-16,-2-2-10 0,1 1-13 0,-1-1-20 16,0 0-19-16,0 0-19 0,0 0-19 0,0 0-9 0,0 0-20 15,0 0-5-15,3-8-21 0,-3 5-15 0,0 3-135 16,-3-7-369-16,2 3 165 0</inkml:trace>
  <inkml:trace contextRef="#ctx0" brushRef="#br1" timeOffset="428522.9262">15283 10288 92 0,'0'-5'188'0,"2"1"-12"0,0 1-5 0,-2-2-11 0,0 2-12 16,0-2-13-16,0 1-14 0,3 1-12 0,-3-1-7 15,3 1-4-15,-3 0-9 0,0 3-8 0,4-5-12 16,-1 2-6-16,1 0-4 0,-1 0-6 0,2 1-6 0,0-1-6 15,2 0 0-15,1 0-3 0,0 1-8 0,0-1 1 16,1 1-5-16,-1 0-6 0,0 2-1 0,1-1 1 16,-1-1-3-16,0 1-2 0,1 0-1 0,-2 1-6 15,0 0-3-15,0 0 4 0,-1 0 2 0,-2 1 2 16,2 0-2-16,-2 1 2 0,0 0-3 0,0 0 2 0,-1 0-1 16,0 1-3-16,0 0 2 0,-2 1 0 0,1 0 4 15,-2 1-5-15,-2 1-1 16,-2 2 1-16,1 1-1 0,0-2 1 0,-2 1-4 15,-4 1 0-15,2-2 4 0,-4 3-4 0,1 0 1 16,0-4-1-16,1 1 0 0,-2 0 0 0,1 2 2 16,1-1-3-16,0 0 5 0,1-2-1 0,0 0 2 15,0-1-2-15,0-1-2 0,2 1 1 0,0-1 1 16,1-2 1-16,0 1 5 0,3 0 3 0,-2 0 1 16,0-2-5-16,2 0 2 0,2-1-2 0,-3 2-4 0,3-2 1 15,0 0-1-15,-1 3 9 0,1-3-2 0,6 1 3 16,-4 1-1-16,3 1 1 0,-2-2 1 0,2 1-2 15,-2-2-2-15,1 1-1 0,2 2-1 0,0-1-1 16,2-1 1-16,-4 3-2 0,5-2 0 0,-1-1-3 16,1 2 0-16,0 1-3 0,1-1 2 0,2 2-3 15,-2-2 0-15,3 1 5 0,-4 0-5 0,-1 0-3 16,2-1 16-16,-3 1-3 0,2-1 2 0,-2-2-2 16,0 2-2-16,-4-1-1 0,1 2-3 0,-1-3 0 15,1 1 0-15,-2 0-4 0,0 1 3 0,0 0 1 16,-2-3-2-16,2 1 3 0,-1 2-11 0,-1-3-11 0,0 3-9 15,0-3-27-15,0 0-24 16,0 0-27-16,0 0-34 0,1 2-41 0,-1-2-29 16,0 0-193-16,0 0-429 0,0 0 189 0</inkml:trace>
  <inkml:trace contextRef="#ctx0" brushRef="#br1" timeOffset="428994.0626">15600 10387 210 0,'0'-4'285'0,"0"4"-17"0,0 0-16 15,-1-3-14-15,1 3-13 0,0 0-17 0,0-5-21 16,0 5-19-16,0 0-10 0,0 0-20 0,0-3-14 15,0 3-10-15,0 0-12 0,0 0-10 0,0 0-7 0,-2-3-14 16,2 3-7-16,0 0-4 0,0 0-5 0,0 0 0 16,0 0-1-16,3 9-2 15,-3-9 4-15,0 5-3 0,1-1 4 0,1-1 3 16,-1 1 10-16,-1 1-19 0,2-1-3 0,-1 3 5 16,-1 0 6-16,1 1 4 0,-1 1-18 0,2-1-10 0,-2 4 3 15,0 1-2-15,-2-3-15 0,2 5 8 0,-1-3 0 0,1 2-1 16,-1-3 0-16,1 3 2 15,-2-2 2-15,2 2-12 0,0-4 2 0,0 3-4 16,0-5-3-16,0 1 5 0,0-5-3 0,2 4-1 16,-1-3-2-16,-1-1 12 0,0 0-19 0,1-1 6 0,-1 1-9 15,2-2 17-15,-2-2 0 0,1 3-5 16,-1-3 5-16,0 0 0 0,0 0 5 0,0 0-3 16,0 0-10-16,0 0-1 0,0 0 0 0,3-9-1 15,-1 7-8-15,-1 1-15 0,-1 1-18 0,0-6-24 0,1 4-17 16,-1 2-20-16,0-4-29 0,0 4-34 0,2-3-57 15,-1 0-73-15,-1 3-309 0,-1-6-640 0,1 4 284 16</inkml:trace>
  <inkml:trace contextRef="#ctx0" brushRef="#br1" timeOffset="430895.1765">16259 10173 20 0,'3'-2'163'16,"-3"-2"6"-16,0 4 9 0,4-4 1 0,-4 3-6 16,0 1-10-16,0-5-15 0,0 5-3 0,-7-4-16 15,3 2-12-15,-2 1-2 0,2 1-1 0,-3 0-6 0,0 0-3 16,0 0-11-16,0 0-8 0,-2 0-4 0,1 3-8 16,-1-3-8-16,4 1-5 0,-2 2-4 0,1-1-9 15,1 1-1-15,-1 1-5 0,2-1-5 0,-2 0-1 16,0 1-8-16,2 0 3 0,0 1-8 0,1 1 0 15,-1-1-1-15,0 0-5 0,1 2 0 0,0-1-1 0,3 1-1 16,0-2-2-16,-1 2-2 0,1-2 0 16,1 1-1-16,2 0 2 0,-3-1-2 0,4 2-2 15,-1 0 0-15,4 0-1 0,-3-2 3 0,2 1-1 16,1-1-3-16,0 1 3 0,0 0-4 0,1 0 2 0,1-2-1 16,-1 2-3-16,1-1-2 0,-1 0 1 0,1 1-3 15,-2-2 3-15,1 2-2 16,-1-1 5-16,-3-1-1 0,2 0 2 0,-2 0-1 15,2 2-1-15,-2-3-3 0,-1 0 5 0,0 3 8 16,-2-2 1-16,-1 1 1 0,0-1 2 0,0 0-5 16,-4 2-1-16,1 0-1 0,-1 0 1 0,-5 1-2 15,2-4-4-15,-1 3 8 0,0-1-8 0,-1-1 5 0,2-1-1 16,-1 0-4-16,-1 2 3 0,2-3-3 0,0 2 1 16,3-2-1-16,-3 1-2 0,1-1 0 0,2 0-8 15,0-1-5-15,-1 0-8 0,1 0-4 0,4-1-10 16,-4 2-6-16,4-2-9 0,-4 0-5 0,4 0-23 15,0 0-17-15,0 0-18 0,0 0-16 0,0 0-25 16,0 0-27-16,-3-5-223 0,6 1-432 0,0-3 191 16</inkml:trace>
  <inkml:trace contextRef="#ctx0" brushRef="#br1" timeOffset="431579.293">16435 10281 61 0,'0'0'308'0,"0"0"-10"0,0-3-9 15,0 3-20-15,0 0-25 0,0 0-21 0,0-3-26 16,0 3-17-16,0 0-22 0,0 0-12 0,0 0-16 0,0 0-11 16,0 0-17-16,0 0-9 0,0 0-7 15,0 12-9-15,0-10-8 0,0 1-10 0,0 2 0 0,3-2-11 16,-2 0 0-16,-1 1-9 0,0-1-4 0,0-1-2 15,0-2 3-15,2 4-9 0,-2-4 0 0,0 4-4 16,0-4 2-16,0 0-3 0,0 0 1 0,0 0-6 16,-6 0 0-16,6 0 1 0,0 0-6 0,-7-4 3 15,7 4 0-15,-3-3-6 0,-1 0-2 0,1 0 3 0,-1-1-5 16,1 2-1-16,0-2-1 0,-1 1 2 0,-3 3 1 16,4-3-2-16,-1 0 7 0,1 2 6 15,3 1 1-15,-7-3-1 0,4 1 1 0,3 2-1 16,-2-3-2-16,2 3-5 0,0 0-1 0,-5-1-2 15,5 1-3-15,0 0 3 0,0 0-1 16,0 0-2-16,0 0 1 0,0 0-2 0,0 0-2 16,0 0 2-16,0 0 0 0,0 0 1 0,0 0 6 15,13 5-8-15,-7-5-1 0,2 1 3 0,-1-1 3 16,3-1-2-16,0 0-5 0,4 0 1 0,-3-1 5 16,3 1-2-16,3-1 2 0,-3-1-2 0,2 1-3 0,-2 0 0 15,1 1-2-15,-8-1 0 0,3 1-1 0,-3-1-1 16,-2 2 4-16,0 0-1 0,-1 0 0 0,-4 0 0 15,7 0 8-15,-7 0 9 0,2 3 6 0,-2-3 5 16,-2 5 8-16,2-3 4 0,-4 1 2 0,1 0 0 0,3 5-9 16,-7-3 1-16,3 3-8 0,-1-1-6 15,2 0 5-15,3 4 0 0,-2 0-5 0,-3 2-1 0,3 1 2 16,-1 2-8-16,-1 1 2 0,1 3-1 16,3-6 3-16,-5 7-3 0,2-2-6 0,2-5-10 15,-1 1 8-15,-1 0-1 0,1-1 2 0,-1 0 3 0,1-2-4 16,1 0 9-16,-1-2-5 0,1-2-12 0,0 1 7 15,-1-3-6-15,2-2-3 0,0-1-9 0,0 1-6 16,0-1-6-16,0-3-9 16,0 4 0-16,0-4-11 0,0 0-2 0,0 2-12 15,0-2-17-15,0 0-18 0,0 0-37 0,0 0-16 0,-3-10-14 16,3 6-28-16,0-1-22 0,0 1-27 0,2-2-33 16,-2 4-184-16,0-7-492 0,0 5 218 0</inkml:trace>
  <inkml:trace contextRef="#ctx0" brushRef="#br1" timeOffset="431880.4786">16487 10461 120 0,'0'0'248'0,"0"0"-8"0,0 0-14 15,0 0-20-15,0 0-17 0,0 0-18 0,0 0-16 0,0 0-18 16,0 0-8-16,0 0-11 0,0 0-13 0,0 0-10 15,14-1-10-15,-4 0-8 0,-3-1-4 0,5 1-10 16,2-3-6-16,-5 4-5 0,1-2-5 0,4-1-5 16,3 1-5-16,-8-1-4 0,1 2-4 0,0-1 5 15,-2 1-3-15,-3 1 9 0,0-1 9 0,0 1 14 16,-5 0 17-16,7 1 14 0,-7-1 15 0,6 0 4 16,-6 0-4-16,0 0-12 15,2-3-11-15,-2 3-14 0,0 0-8 0,0 0-9 16,0 0-35-16,0 0-35 0,0 0-33 0,-8-6-45 15,8 6-56-15,0 0-66 0,0 0-66 0,-5-1-228 0,5 1-550 16,0 0 244-16</inkml:trace>
  <inkml:trace contextRef="#ctx0" brushRef="#br1" timeOffset="435642.3821">18007 10129 223 0,'0'-4'247'0,"0"4"-14"15,-2-4-15-15,1 1-16 0,1 3-8 0,-3-5-14 16,3 5-21-16,-1-1-12 0,1 1-18 0,0 0 0 16,-2-3-14-16,2 3-14 0,0 0-10 0,0 0-8 15,0 0-12-15,0 0-6 0,0 0-8 0,0 0-4 16,0 11-7-16,0-7-1 0,0 1-4 0,0 0 1 16,0 1-1-16,-1 1 4 0,-1 0-3 0,1 1 5 15,1 2-2-15,-1 0-5 0,1-1 1 0,-2 0-6 0,2 0-4 16,0 4 0-16,-3-3-4 0,2 1-1 15,-2 1-1-15,2-1-4 0,1-1 4 0,0-1-3 0,-2 0-6 16,2 0 0-16,0-2-3 0,-1-1 1 0,-2 3-3 16,3-1-1-16,-1-2 0 0,1-1-3 15,1-1 0-15,-1 2-6 0,-1-4-2 0,1 2-4 0,0-4-12 0,0 3-8 16,0-3-5-16,0 5-8 16,0-5-5-16,0 3-5 0,0-3-6 0,0 0-8 15,0 0-5-15,0 0-10 0,0 0-9 0,0 0-14 16,0 0-6-16,0 0 7 0,0 0-1 0,0 0 4 0,-2-10 0 15,4 7 6-15,-2 3 7 0,0-9 8 16,0 4 8-16,0-2 6 0,0-2 7 0,0 1 3 0,0 0 9 16,0-1-1-16,0-4 9 0,-3 1-1 0,3-1 7 15,0 0 22-15,0-1 4 0,0 1 4 0,0 1 8 16,1-1 16-16,1 0 5 0,-2 2-5 0,3 1 10 16,-2 2 1-16,0 0 13 0,1 1 5 0,2 0-8 15,-1 1 0-15,1-1-10 0,0 2 5 0,3-1 10 16,-1 1-17-16,1 0-1 0,-1 1-6 0,2 0 6 15,-1-1-9-15,3 3 1 0,-3-1-2 0,0 1-2 16,0-1-2-16,0 2 2 0,2 1-4 0,-5 0-2 16,3 0 1-16,-2 2 1 0,1 1-3 0,-2-1 1 15,1 1-1-15,-1 1-4 0,0-1 0 0,-1 1 0 0,1 1 0 16,-3 0 3-16,1 1-2 0,1-1-1 0,-2 2-2 16,-1 0 3-16,0 2-4 15,0-2-2-15,-1 0 3 0,-2 1-2 0,0 0 2 16,-3-1-1-16,1 1-3 0,1 0 3 0,-3 1-1 15,1-1-3-15,-1-3 0 0,1 0 2 0,-1 1-4 16,0-3 3-16,3 0 2 0,-3 0 0 0,1 0 4 16,2-1 1-16,-3 0-2 0,0 0 7 0,3 0 5 0,-1-1 3 15,1 1 3-15,0 0-3 0,1-1 2 0,3-1 0 16,-4 1-5-16,4-1-1 0,-3 3 1 0,3-3-4 16,-4 0 0-16,4 0-3 0,0 0-3 0,-3 3 3 15,3-3-3-15,0 0 1 0,0 0 4 0,9 4-4 16,-7-2-1-16,3-1-2 0,0 1 1 0,1-2-3 15,1 2 1-15,0 0-4 0,3-1 4 0,-2 2-4 16,1 0 1-16,1 0-1 0,-1-1-2 0,4 3 2 16,-2 0-4-16,3-1 6 0,-5 0-3 0,2 3-1 15,-1-3 0-15,-3 0 3 0,0-1-4 0,0 0 0 0,-1 0 1 16,-2 0-2-16,0-1-2 0,0 1 5 0,-1-1-2 16,0-1-2-16,0 1 3 15,1-1 3-15,-4-1 2 0,3 2-2 0,-3-2-3 0,0 0 1 16,4 1-3-16,-4-1-5 0,0 0-14 0,0 0-20 15,0 0-19-15,0 0-24 0,0 0-28 0,0 0-24 16,0 0-26-16,0 0-24 0,0 0-24 0,0 0-186 16,-7-8-425-16,7 4 188 0</inkml:trace>
  <inkml:trace contextRef="#ctx0" brushRef="#br1" timeOffset="436042.3933">18294 10235 118 0,'0'-3'325'15,"0"3"-18"-15,0-4-9 0,0 1-20 0,0 3-6 0,0 0-14 16,0-4-14-16,0 4-23 0,0 0-23 0,-3-2-13 16,3 2-20-16,0 0-15 0,0 0-19 0,0 0-16 15,0 0-15-15,0 0-6 0,0 0-11 0,0 0-9 16,0 0-11-16,0 0-2 0,7 9-8 0,-7-5 0 15,2 2-11-15,-1-1-8 0,2 2-2 0,-3 2 6 16,1-2-7-16,-1 3 7 0,3 4-16 0,-1-4 11 16,-1 3-15-16,-1 1 12 0,3 1-16 15,-3-1 3-15,1 0 0 0,-1 0 4 0,0-2 0 0,0 2-3 16,0-5-5-16,2 2 0 0,-2-1-1 0,1 0-2 16,-1-3 0-16,0 0-3 0,0-2 9 0,0 0-11 15,0-1-2-15,0-1 7 0,0 1 10 0,0-4-9 16,0 6 0-16,0-5 5 0,0 1-6 0,0-2-4 15,0 0 6-15,0 0-7 0,0 0-10 0,0 0-19 16,0 0-10-16,0 0-17 0,0 0-18 0,0 0-23 16,0 0-28-16,-1-10-40 0,1 10-45 0,1-6-62 15,-2 2-63-15,-1 0-188 0,2 0-561 0,0 4 249 0</inkml:trace>
  <inkml:trace contextRef="#ctx0" brushRef="#br1" timeOffset="439632.763">19935 10089 142 0,'0'0'193'0,"0"-2"-12"0,0 2-5 0,-2-3-10 16,2 3-3-16,0 0-9 0,0 0-4 0,2-4-12 16,-2 4-13-16,0 0-10 0,0 0-11 0,0 0-8 15,0 0-9-15,0 0-5 0,0 0-8 0,0 0 13 16,0 0 1-16,0 0-11 0,0 0-6 15,1 13-6-15,-1-10-1 0,1 3 4 0,1-1 0 0,-1 3-4 16,1-1-8-16,-2 2-1 0,0 0 0 0,1 1-4 16,0 0-5-16,1 3 1 0,-1-1-10 0,-1 1-1 15,0-2-2-15,2 1-3 0,-2 0-3 0,0 0 4 16,0 1-6-16,0-5-1 0,0 1 0 0,-2-1-3 16,2-1 1-16,0 0-6 0,0 0-6 0,0-1 4 15,0-2-4-15,0 1 0 0,0-1 0 0,0-2 2 16,0 1-1-16,0 1-3 0,0-4 7 0,0 2-1 15,0-2-3-15,0 0 0 0,0 0 4 0,0 0-1 16,0 0-4-16,0 0-3 0,0 0 5 16,-5-8 0-16,5 5-7 0,-2-1 0 0,1-2-5 15,-2 3 6-15,0-3-3 0,2-1 3 0,-3 1-4 16,2-1 3-16,1-1-3 0,-1-2 1 0,-1 2-1 16,1-1 4-16,2-4-7 0,-2 1 1 0,2 1 1 15,0-2-5-15,2 0-1 0,-2 2-4 0,1-2 3 16,2 3 1-16,1-2-6 0,0 4-7 0,1-3 8 15,2 1-9-15,1-2 3 0,-1 6-2 0,2-4 3 16,2 1-1-16,-1 1-1 0,1 1 1 0,-3 1 0 16,1 3 5-16,1-1-3 0,-2 1 2 0,2 0 2 0,0 0-3 15,-3 2 1-15,1 1 2 0,1 0-1 0,-5 0 0 16,2 1 1-16,-1 1-2 0,-2 0 0 0,0 2 7 16,0 1-2-16,-2 2-4 0,-1-1 4 0,-1 2-1 15,-1 2 1-15,-3-1 1 0,-2 3-2 0,1-3 3 16,-2 2-2-16,-2-1 0 0,0 0 7 0,0 0-6 0,-1-1-1 15,1-2 5-15,0 2-5 0,2-3 6 0,-1-3-2 16,2 4-3-16,0-3 0 0,0 1 3 16,3-1-3-16,-2-3 3 0,3 2-1 0,-1-1 3 15,1-1 0-15,3-1 2 0,-5 2-2 0,2-1 0 0,3-1 3 16,-4 2-2-16,4-2-2 16,0 0 1-16,0 0 0 0,-2 2-5 0,2-2 1 0,0 0 4 15,0 0-3-15,6 5 3 0,-3-3-5 0,1 0 5 16,0 0-3-16,0 1 0 0,1 0 5 0,2 1-3 15,0-1 2-15,1 2-2 0,-1 0 0 0,6 3-2 0,-2-2 6 16,-1 1-3-16,1-2-1 0,-2 1 4 0,2 1-2 16,-1 0-2-16,0-1 2 0,-3 0-2 0,1-2 3 15,1 2-2-15,-2-4 0 0,-2 3 4 0,-1-1-6 16,1-2-1-16,-1 1 5 16,-1-1 3-16,-2-1 0 0,2 2 2 0,0-2-1 15,-3-1 2-15,3 1-2 0,-3-1-2 0,0 0 2 16,5 0-5-16,-5 0-15 0,0 0-18 0,0 0-21 15,3 2-29-15,-3-2-32 0,0 0-37 0,0 0-36 16,0 0-31-16,0 0-198 0,0 0-450 0,0 0 199 16</inkml:trace>
  <inkml:trace contextRef="#ctx0" brushRef="#br1" timeOffset="440048.5031">20256 10178 171 0,'1'-2'339'15,"-1"2"-24"-15,0-5-6 0,0 5-17 0,0-4-18 16,0 2-15-16,0 2-29 0,0 0-25 0,0 0-22 16,0-3-18-16,0 3-16 0,0 0-15 0,0 0-17 0,0 0-8 15,0 0-11-15,0 0-12 0,3 7-4 0,-2-4-4 16,1 1-9-16,-1 0-5 0,-1 1-4 0,2 1-6 15,-1 1-8-15,-1 0 6 0,1 1-5 0,1 0 2 16,-1 2 0-16,-1-3-9 0,0 4-7 0,0 2 7 16,0 0-7-16,0-1 2 0,0 2 4 0,0-1-11 15,0 6-6-15,0-5 12 0,0-1-14 0,0 1-3 16,0-3-2-16,-1 1 6 16,1 1-11-16,0-6 9 0,0 2-5 0,1-1-3 15,-1-2 0-15,0 0-2 0,0-2 0 0,2 0-2 0,-2-1 16 16,0-1-14-16,0-2 6 0,0 4 10 0,0-4-1 15,0 0-2-15,0 0-4 0,0 0-3 16,0 0 3-16,0 0-6 0,0 0-14 0,0 0-18 0,1-11-26 16,-1 9-24-16,0 2-20 0,0-9-40 15,0 6-49-15,0 0-67 0,1-2-71 0,-1 1-289 0,-1 0-656 16,1-2 291-16</inkml:trace>
  <inkml:trace contextRef="#ctx0" brushRef="#br1" timeOffset="448453.3256">15269 10985 5 0,'0'-1'131'0,"0"1"-1"0,-2-7-8 0,4 5 5 0,-4-2 5 15,4 1 0-15,-2-1-5 0,0 2 0 0,0 2 0 0,0-5-7 16,0 1-1-16,0 4-4 0,0-3-6 0,0 3-7 16,-2-3-4-16,2 3-5 0,0 0-4 0,0-3-5 15,0 3-10-15,0 0 0 0,0 0-2 16,0 0-11-16,0 0-2 0,0 0-8 0,2-3-7 0,-2 3-6 15,0 0 1-15,0 0-5 16,0 0 4-16,0 0-6 0,-2 11 6 0,1-8-5 16,0 1-5-16,-2 1 1 0,1 2 0 0,1 0-1 15,-1 2 0-15,1 0-1 0,1 2 0 0,0-1 0 16,0 4-1-16,0 1 13 0,0-5-4 0,0 10-3 0,0-6-4 0,1-1 1 16,1 0-2-16,-2 2-5 0,1-4-3 0,1 3 3 15,-1-1-2-15,1-2-1 0,-1-1-5 0,-1-2 0 16,0 0-3-16,1 0 0 0,-1-1-3 0,2-2 0 15,-2 0 0-15,0-2 2 0,0 2 0 0,0-3-5 16,0 1-5-16,0-3-1 16,1 4-10-16,-1-4-3 0,2 3-15 0,-2-3-7 15,0 0-10-15,0 0-12 0,0 0-15 0,0 0-13 16,1 2-25-16,-1-2-15 0,0 0-19 0,0 0-16 16,0 0-19-16,0 0-10 0,0 0-17 0,-1-9-117 0,1 9-351 15,0-6 155-15</inkml:trace>
  <inkml:trace contextRef="#ctx0" brushRef="#br1" timeOffset="449015.511">15229 10968 104 0,'0'-6'204'0,"0"1"-8"0,1 0-8 0,0 0-19 0,1 0-14 16,0 0-13-16,-2-1-13 0,3 2-14 0,-1-1-11 15,3 0-8-15,-1 1-9 0,3-2-6 0,-1 3-12 16,-1 1-7-16,4 0-7 16,-2-2-2-16,2 1-7 0,-1 1-4 0,1 2-4 15,-1-2-4-15,-1 2-4 0,2 2 3 0,-2 0-1 16,2 0 6-16,-2 3-11 0,0-3-3 0,-1 3-2 0,1 2-4 16,-1-4 2-16,-1 4 3 0,0-1-1 0,0 1-5 15,-2 0 0-15,-1 0-3 0,0 1 3 0,1 1-4 16,-5-2-3-16,1 2 5 0,-1 0-3 15,-1-1 2-15,1 1 0 0,-6 3-2 0,3-5 5 0,-1 2-3 16,-3-1 0-16,2-1 2 0,-1 1-1 16,1-3 1-16,-4 2 2 0,3-2 0 0,0 1 1 0,0 0 3 15,0-3 2-15,1 1 1 0,-1-1 1 0,1 0 4 16,1-1 0-16,3 0 1 0,-3 0 0 0,4-1-2 16,-1 1 0-16,3-2 0 0,-6 2-3 0,6-2-4 15,-1 2-3-15,1-2 1 0,0 0-4 0,0 0-1 0,0 0-1 16,0 0-3-16,7 2 2 0,-4 0 0 0,-3-2 0 15,8 2-2-15,-2-1 4 0,-2 0 1 0,3 0-4 16,-1 1 3-16,1-1 1 0,-1 2 1 0,-1-2-2 16,3 2 3-16,0 1-8 0,1-3 4 0,-1 3-1 15,1-1-5-15,3 2 4 0,-4-2-6 0,3 1-19 16,-4 0 2-16,3 2 1 0,-3-1 1 0,1 1 2 16,0-1 0-16,-1 0-1 15,-3-1 2-15,3 2-3 0,-3-3 4 0,1 1 3 16,-3-1-4-16,1 2-4 0,0-2-6 0,-3 0-16 15,3-1-15-15,-2 0-16 0,1 1-20 0,-1-1-24 16,-1-2-23-16,2 2-35 0,-2-2-23 0,0 0-32 0,0 0-162 16,0 0-415-16,0 0 184 0</inkml:trace>
  <inkml:trace contextRef="#ctx0" brushRef="#br1" timeOffset="449630.5451">15513 11071 67 0,'-2'-4'218'15,"2"4"-16"-15,0-3-18 0,0 3-9 0,-1-2-19 16,1 2-12-16,0 0-17 0,0 0-10 0,3-6-17 16,-1 6-8-16,3-2-9 15,-5 2-6-15,8-1-12 0,-3 0-2 0,1-1-10 16,1-1-5-16,-2 2-1 0,2-1-7 0,-2 1-4 0,1 1-4 15,1-1-1-15,0-1-5 0,-3 2-7 0,2-1 1 16,-2 1-1-16,2 1-5 0,-2-1 0 0,0 2-1 16,1-1 2-16,-3 0-4 0,1 3 3 0,0 0-3 15,0-1 1-15,-3 2-1 0,0 0-3 0,0 1 3 16,-4 1-2-16,2 0 0 0,-1 1-2 0,-1-1 1 16,-2 0-2-16,1 0-1 0,-1 0 0 0,-1-1-1 15,1-1 0-15,2-1-4 0,0 0 4 0,1-2-2 16,-1 1 4-16,1 0-1 0,-1 1 1 0,2-3 0 15,0 1 2-15,2-2-5 0,0 0 2 0,-2 1-5 0,2-1-4 16,0 0 8-16,0 0-4 0,6 2 2 0,-6-2 4 16,7-2-2-16,-1 4-1 0,-1-2-4 0,-5 0-1 15,10-2-1-15,-4 4 4 0,2-1-1 0,-1 0 0 16,0 1 2-16,2-1 0 0,-1 2 5 0,-1 0-4 16,0 1-1-16,-1 1 4 0,2-1-4 0,-2 1 0 15,0 1 2-15,-2 1 1 0,-1-1 1 0,-2 2-3 16,1 0 2-16,-3 0 0 15,-1 0 1-15,-1 1 2 0,-1-2 2 0,1 1 9 16,-3 0 2-16,0 0 3 0,-1-1-1 0,1-1 2 16,-1-1 1-16,1 1-1 0,-1-3 0 0,-2 1-3 15,2-2 1-15,0 2-4 0,2-4 5 0,-4 1-2 0,2-1-2 16,3 0-4-16,4 0-1 0,-10-2 2 0,7 0-4 16,-2 2-1-16,5 0 13 0,-7-3-16 0,5 1-9 15,1 0-12-15,1 2-21 0,-4-3-16 0,4 3-21 16,-2-3-23-16,2 3-33 0,-1-5-37 0,1 5-46 15,1-5-164-15,0 3-404 0,0-2 180 0</inkml:trace>
  <inkml:trace contextRef="#ctx0" brushRef="#br1" timeOffset="451077.9791">16218 10942 7 0,'0'0'243'16,"0"-4"-5"-16,-1 2-16 0,2-3-12 0,-1 5-15 0,0 0-18 15,-3-2-17-15,3 2-15 0,0 0-16 0,0 0-17 16,0 0-13-16,0 0-8 0,0 0-8 0,0 0-9 15,0 0-5-15,0 0-2 0,3 13-6 0,-1-9-1 0,-1 2 12 16,0 0-2-16,1 1 1 0,-2 0-7 0,3 2-4 16,-2-1-1-16,-1 3-7 0,2 1 0 0,-2 1-2 15,0 0-8-15,1-1 1 0,0 0-3 0,2 1-4 16,-3 1 0-16,3-2-5 0,-3 1-19 16,1-2-3-16,-1 2 2 0,3-4-1 0,-3-1-2 15,0 2-1-15,3-2 7 0,-3 0-8 0,0 0-1 16,1-3 1-16,-1 1-1 0,3-3-1 0,-3 1-3 0,0-1 0 15,0 0 2-15,0 0-6 0,0-3-5 16,0 3-2-16,0-3-11 0,3 3-7 0,-3-3-12 0,0 0-16 16,0 0-14-16,0 0-20 15,0 0-8-15,0 0-25 0,0 0-20 0,-7-10-16 16,7 7-7-16,-3-1-5 0,3-1-6 0,-4-2-14 16,1-2-104-16,0 1-319 0,1-1 140 0</inkml:trace>
  <inkml:trace contextRef="#ctx0" brushRef="#br1" timeOffset="451504.8026">16211 10957 42 0,'2'-11'125'0,"-1"2"-2"0,2-1-2 0,0 1 1 16,1 1-17-16,0 0-10 0,3 0 1 0,3-1-7 15,-3 3-3-15,3 0-5 0,1 1-1 0,-1-3-7 16,1 4-8-16,2 0-3 0,-2 2-2 0,3-1-13 16,-4 2 2-16,0 1 4 0,1 0-9 0,-1 0-9 15,0 2-3-15,-3 0-4 0,2 1-1 0,-4 1-5 16,2 1 0-16,-4 2-9 15,-3-1 7-15,0 3 0 0,-3-1-5 0,0 3-1 16,-4 1-2-16,-2 0 3 0,-4 3-2 0,3-4 1 16,-4 4 1-16,-3-3 5 0,6-4 14 0,-2 2 6 15,2-3-3-15,-2 0 1 0,2-2 6 0,1 1-3 16,3-2 2-16,-3-2-5 0,3 2 2 0,4-1 1 0,-2-1 1 16,0 0 0-16,3-2-1 0,2 0-3 0,-6 3-6 15,6-3-3-15,-3 0 0 0,3 0-5 0,0 0-4 16,0 0-2-16,0 0 5 0,0 0-4 0,0 0-8 15,14 0 0-15,-7 0-4 0,-4 3 4 0,4-2-4 16,0 1-3-16,0-1 4 0,0 2 0 0,3 0-1 16,0 3-1-16,-3-2 2 0,4 2 5 0,0 2-5 15,1 1 2-15,-2-1 3 0,-2 1-2 0,2-1-1 16,-2 3 0-16,1-1-4 0,-1 0 2 0,-1 0 4 16,-4-2-3-16,4-2 4 0,-3 5-5 0,-1-5-2 15,0 1 0-15,1-4-2 0,-4 3 1 0,3-3-18 0,0 1-18 16,-2-1-15-16,-1 0-21 0,0-3-24 0,3 3-30 15,0-2-32-15,-3-1-46 0,0 0-173 0,0 0-402 16,0 0 179-16</inkml:trace>
  <inkml:trace contextRef="#ctx0" brushRef="#br1" timeOffset="452027.9399">16487 11067 48 0,'0'-5'240'0,"2"3"-17"0,-1-2-19 0,1 1-21 0,2-1-14 15,3-2-13-15,-3 3-15 0,0 1-16 0,2-5-10 0,0 5-10 16,1-2-9-16,2 1-9 0,-2 0-11 0,0-1-9 16,-4 3-5-16,4-2-9 0,-2 2-2 0,0 0-5 15,-5 1-7-15,7 3-5 0,-3 0-6 0,-1-2-1 16,1 3-1-16,-4 2 0 15,0-3-9-15,0 3 5 0,0 2-3 0,-4 0-3 16,1 0 0-16,-1 1-5 0,-3-1 1 0,2 0 2 16,-2 1-2-16,2-2-1 0,-2 0 0 0,2-2-3 15,0-1 2-15,1 0-1 0,3-1-3 0,-2-1 1 16,2 1 3-16,-1 0-3 0,2-3 0 0,-3 1 0 16,3-1-4-16,0 0 0 0,0 0-1 0,0 0 2 15,0 0-1-15,0 0-1 0,14-3-3 0,-11 2 2 0,4 1-3 16,-3-1 2-16,3 1 2 0,-1 0-3 0,-2 0-2 15,6 0-1-15,-3 2 1 0,2 0 4 0,-1 1-7 16,-1-1 9-16,0 2-2 0,-1 0 0 0,-1-1-3 16,-2 3-1-16,1 0 3 0,-2 0 0 0,-1 1 3 0,-1-1-1 15,0 3 1-15,-2-2 1 16,-3 2 1-16,1-2 2 0,-6 4 1 0,3-1-5 16,-3-2 3-16,2-2 1 0,-2 2 2 0,-3-2 0 0,3 0-1 15,3-1 3-15,-2-3-3 0,0 3 1 0,2-2-2 16,0-2-1-16,1-1 3 0,-1 0-3 0,2 2 0 15,1-2-15-15,4 0-8 0,-7-2-15 0,5 1-9 16,2 1-20-16,-4-2-30 0,4-2-31 0,0 4-34 16,1-4-22-16,-1 2-171 0,2-2-376 0,-1 1 166 0</inkml:trace>
  <inkml:trace contextRef="#ctx0" brushRef="#br1" timeOffset="457555.9277">18108 10855 78 0,'2'-4'217'0,"-1"-1"0"0,0 3-12 0,-1-2-13 16,2 1-10-16,-1 1-7 0,1-1-3 0,-2 3-11 15,0-4-5-15,0 4-17 0,1-4-6 0,-1 4-6 16,0-3-23-16,0 3-12 0,0 0-10 0,0 0-6 15,0 0-2-15,0 0 0 0,0 0 4 0,0 0-3 16,4 9-10-16,-2-5 0 0,-1 1-9 0,0 0-4 16,2 2-5-16,-1 1-5 0,-1 1-1 0,2-1-3 15,-2 5-1-15,2 0-3 0,0 0-5 0,1 0-1 16,-2 2-4-16,-1-3-1 0,0-3 1 0,2 4-8 16,-3-1 2-16,2 1-1 0,-2-3 3 15,1 0-8-15,-1 1 0 0,0 0 0 0,0-1-3 0,0-1 0 16,0 0-3-16,-1-3 2 0,1 1 0 0,1-1 1 15,-2-3-2-15,2 3-3 0,-2-2-5 0,-1-1 2 16,2-3-4-16,0 4-5 0,0-1 5 0,0-3-5 16,0 0-9-16,0 0-3 0,0 0-8 0,0 0 1 0,0 0-2 15,0 0-2-15,0 0-2 0,0 0 1 0,0-13 2 16,0 9-9-16,0 0-5 0,0-2 4 16,0 0 1-16,-1-1 13 0,1 1-7 0,-2-2 2 15,0 0 2-15,0-2 4 0,-2-2 0 0,0 1 4 0,-1-2 1 16,1 0 6-16,1 1-1 0,1-1-1 0,-1 0 5 15,-1-1 0-15,-1 0 4 0,3 0-2 0,0 1-2 16,1-2 7-16,-1 2 0 16,4 1-5-16,-1 1 1 0,-1 1 2 0,3 1 0 15,0 0 0-15,0 1-1 0,1-1 1 0,1 2 1 0,1 0 1 16,1-1 1-16,0 2 1 0,2 1-1 0,-1 0 0 16,0-1 0-16,1 2-2 0,-1-1 2 0,1 2 0 15,-1 1 1-15,-1 0 1 0,3 1 1 0,-4 1 0 16,1 0-1-16,0 1 1 0,-3 1 0 0,2-1 2 15,-2 3-2-15,-1 2 0 0,0-3 2 0,-2 6-1 16,-1-2 1-16,0 1 1 0,0 2-3 0,-3 0 0 16,-2 1 3-16,-2 1-1 0,-2-1 1 0,2-1-2 15,-3 1-2-15,3-2 1 0,-3-1 0 0,-1 0 3 16,4-1 4-16,0 0-1 0,0-1 6 0,0-1 0 0,1 1 2 16,2-4-1-16,-2 0 9 0,4 2-2 0,-1-1 5 15,0-2 3-15,0 1-1 0,2-1 3 0,-2 0 2 16,3-1-2-16,-3 3 0 0,3-3-3 0,0 0-8 15,0 0-1-15,0 0-1 0,0 0-4 0,0 0-3 16,0 0 2-16,7 3-2 0,-4-2 0 0,1 1 0 0,2 1-2 16,-1 0 1-16,1-2 1 0,1 4 0 0,3-2 0 15,-2 1-3-15,5 1 1 16,-3 2 0-16,1 0 2 0,-1-3-4 0,0 2-2 16,0 0 3-16,-2 0-3 0,-1 1 2 0,-1 0-4 15,1-4 0-15,0 5 0 0,-1-4 2 0,-4-2-5 16,1 3 5-16,0-1-1 0,1-1 1 0,-2-3 4 15,-1 3 0-15,1-1 3 0,-2-2-2 0,1 3 0 16,-1-3 0-16,3 2-4 0,-3-2 5 0,0 0-14 16,0 0-13-16,0 0-25 0,0 0-32 0,0 0-31 15,0 0-41-15,0 0-51 0,0 0-52 0,0 0-183 0,-14-6-467 16,12 3 206-16</inkml:trace>
  <inkml:trace contextRef="#ctx0" brushRef="#br1" timeOffset="459377.4739">18405 10922 149 0,'-5'0'189'15,"5"0"-16"-15,0 0-9 0,-6 1-6 0,6-1-13 0,0 0-1 16,0 0-17-16,0 0-8 0,0 0-4 0,-4 0-8 16,4 0-10-16,0 0-5 0,0 0-5 0,0 0-11 15,0 0-5-15,0 0-7 0,0 0-7 0,0 0-2 16,0 0-2-16,0 0-4 0,7-6-6 0,-4 4 0 16,-3 2-7-16,7-2-5 0,-3 2 0 0,0-2-6 15,0-2 0-15,-1 4-6 0,1-2-1 0,1 1 6 16,-1-1-9-16,0 2-1 0,-4 0 3 0,7-1-6 15,-7 1-3-15,7 0-3 0,-7 0 1 0,4 1-2 16,-4-1 5-16,3 3 2 0,0-1-3 0,-3 2 3 0,0 0-1 16,-1 0-3-16,-1 3 2 0,-1-2 0 0,-2 3-2 15,-1-1 1-15,1 0-1 0,-3 0 4 0,3 1-7 16,-2-1 0-16,0-2 0 0,0 0 2 16,1 1-1-16,-1-3-3 0,4 1 0 0,-1-2-1 0,1 0 1 15,0 1 0-15,2-1 2 0,-2 0 3 0,3-2-2 16,-3 1-1-16,3-1 0 0,0 0-1 0,0 0 0 15,0 0-2-15,0 0 1 0,0 0 4 0,0 0-5 16,17-3-2-16,-14 3 2 0,4 0 1 0,-1 0-2 16,-1-1-1-16,2 2 1 0,-1-1-2 0,0 0 4 0,-1 0 1 15,2 2 3-15,0 0 5 16,-1 2-4-16,-2-4 1 0,3 2-2 0,-3 1 1 16,2 2 0-16,-2-4 2 0,1 3 3 0,-3 0-2 15,1 0 4-15,1 1 5 0,-4-1-8 0,2 2 4 16,-4 0-4-16,-2 1 0 0,1 0 2 0,-1 1-3 15,-3 0 2-15,1 0-3 0,-3-1-1 0,0 1 2 16,1-2-1-16,-1 0 0 0,1-1 0 0,-1 0-1 16,2-1 1-16,-4-2 3 0,4 0-4 0,0 1 6 15,1-1 0-15,2-2 2 0,4 0-4 0,-7 0 3 0,1 0-4 16,2-2 3-16,4 2 1 0,-5-3-1 0,3 1-4 16,2-2 1-16,0 4-2 0,-3-5-1 0,6 1-3 15,-3 4 0-15,0-4-1 0,0 2-6 16,0 2-8-16,2-5-18 0,-2 5-18 0,1-2-19 15,-1 2-24-15,0-3-32 0,0 3-36 0,0 0-53 0,0 0-222 16,0 0-467-16,0 0 207 0</inkml:trace>
  <inkml:trace contextRef="#ctx0" brushRef="#br1" timeOffset="463982.5561">19944 10784 197 0,'0'0'206'0,"2"-4"2"0,-2 4-10 16,1-3-10-16,-1 3-13 0,0-2-11 0,0 2-14 16,0 0-14-16,0 0-11 0,0 0-14 0,0-4-15 15,0 4-8-15,0 0-7 0,0 0-8 0,0 0-3 16,0 0-3-16,0 0 0 0,4 9 6 0,-2-3-5 0,-1-2-7 16,-1 3 0-16,3 0-2 0,-3 0-7 0,4 0-2 15,-4 2 1-15,3 2-4 0,-3 2-2 0,2-2-3 16,-1 2-5-16,-1-1-1 0,0 1-6 0,1 0-3 15,-1 1-4-15,0-3-1 0,0 3 1 0,-1-2-4 16,1 0-2-16,1-3 2 0,1 0-4 0,-2 0-1 16,1-2 5-16,1-2-9 0,-4 0-4 0,4 1 1 15,-1-3-10-15,-1-1-3 0,0 3-14 0,1-3-9 16,-1-2-10-16,0 5-10 0,0-5-13 0,0 3-7 16,0-3-14-16,0 0-16 0,-1 2-12 0,1-2-17 0,0 0-23 15,0 0-17-15,0 0-1 0,-10-5-22 0,9 2-135 16,-2-1-354-16,0-2 157 15</inkml:trace>
  <inkml:trace contextRef="#ctx0" brushRef="#br1" timeOffset="464453.4992">19922 10801 133 0,'1'-10'168'16,"-1"-1"-8"-16,2 2-10 0,1 1-15 0,-1 0-11 0,3 0-6 15,0 0-11-15,1 2-1 0,-1 0-8 0,2 0-10 16,1-1-2-16,0 2-7 0,-1 0-9 0,3 2-5 0,0-1-6 15,-2 2-4-15,2 1-1 0,0-1-7 0,1 2-4 16,-1 0-5-16,0 0-3 0,0 2-5 0,-2-1-3 16,1 1-5-16,-2 3 1 15,-2-1 6-15,2 2-16 0,-4 0 1 0,0 0-1 16,0 1-1-16,-3 0 0 0,-2 3 1 0,0-1-4 0,-3 0 0 16,0 3 2-16,-4 0-3 0,1-2-3 0,-2 0 3 15,-1-2-5-15,2 2 3 0,1-4 4 0,1-1 0 16,-6 0 1-16,6 1 1 0,-1-1 2 15,2-1 0-15,-1-1-2 0,3 1 4 0,-2-1 3 16,3-1 9-16,-1-1-1 0,1 2 0 0,2-2 2 16,1-1 0-16,-3 3-4 0,3-3-2 0,-3 1-3 0,3-1-2 15,0 0-1-15,0 0-3 0,0 0-2 0,0 0-2 16,7 4-1-16,-4-3 4 0,3 1-1 0,-1 0 1 16,1-2 1-16,1 2-1 0,0 2 0 0,3-1-1 0,-3 1 0 15,3-1 5-15,-2 1-7 0,2 0 0 16,3 1 1-16,-2 3-3 0,-1-4 2 0,1 2-3 0,-2-1 0 15,-1 0 0-15,-2 0 0 16,1-1-2-16,0-1-1 0,-3 1 1 0,0 2-1 16,-1-5-1-16,1 3 1 0,-1-1 1 0,-3-1 0 15,3 1-1-15,-2 0-5 0,1-2-10 0,-2-1-16 16,1 3-15-16,-1-3-35 0,3 1-36 0,-3-1-31 0,0 0-34 16,0 0-44-16,0 0-131 0,0 0-380 0,0 0 169 15</inkml:trace>
  <inkml:trace contextRef="#ctx0" brushRef="#br1" timeOffset="465052.9223">20212 10859 32 0,'3'-4'199'0,"-2"1"-17"0,2 0-15 16,0 0-20-16,1 0-10 15,0 0-10-15,1 0-15 0,0 1-6 0,1 1-7 16,-1-1-14-16,1 0-7 0,0 2-9 0,-1-1-7 16,1 0-5-16,0 1-7 0,-1 1-5 0,1 0 0 0,-2-1-12 15,-1 1-3-15,3 2-1 0,-5-2-5 0,3 1-3 16,-4 2 3-16,0-1-5 0,0 0-2 0,0 2 1 16,-3-2-2-16,2 2-2 0,-2-1-2 0,-1 3 5 15,1-3 0-15,-1-1 1 0,-2 1 2 0,5 0-3 16,-3-1-4-16,-1-1-2 0,3 1 2 0,0-1-2 15,2-2 7-15,-4 4-7 0,3-4-2 0,1 0-2 16,0 0-1-16,-2 2 1 0,2-2 3 0,0 0-2 16,0 0-3-16,7 3 1 0,-3-3-4 0,1 2 2 15,0-2 2-15,-1 2 0 0,2-1-4 0,1 2 1 0,0-2-3 16,0 2 0-16,0-2 0 0,3 3 0 0,-3-2 3 16,3 1 1-16,-3 0 0 0,0 3 0 15,0-2 1-15,-1 0 1 0,-2 1 1 0,2-1 4 16,-5 2 7-16,2-1 1 0,0 2 1 0,-5-2 3 15,2 1-4-15,0 0 3 0,-4 1 4 0,1-1 6 16,-1 0 4-16,-3 2 0 0,0-4 2 0,0 3-3 16,4-3-1-16,-5 1 0 0,-1 0-2 0,2-2-2 15,0 1-3-15,0-1 1 0,-1 0 1 0,2-1-5 16,-1-1 3-16,0-1-2 0,0 0-3 0,1 0-2 16,1 0-2-16,5 0 1 0,-9 0-4 0,5 0 7 0,4 0 0 15,0 0 2-15,-9 0 2 0,9 0 0 0,0 0-1 16,-5 0 1-16,5 0 0 0,0 0-2 0,-3-1-3 15,3 1 0-15,0 0-6 0,0 0-1 0,0 0-4 16,0 0 0-16,0 0-5 0,-7 0-13 0,7 0-15 16,0 0-18-16,0 0-25 0,0 0-30 0,0 0-33 15,0 0-28-15,0 0-31 0,0 0-35 0,0 0-185 16,-3-2-440-16,3 2 196 16</inkml:trace>
  <inkml:trace contextRef="#ctx0" brushRef="#br1" timeOffset="468779.4615">15332 11734 180 0,'-2'-2'214'0,"1"-1"-5"0,-1 0-21 15,2 3-10-15,-3-4-10 0,3 4-3 0,-1-2-13 16,1 2-11-16,0 0-13 0,0-3-10 0,0 3-13 16,0 0-12-16,0 0-7 0,0 0-4 0,0 0-5 15,0 0 0-15,-5 5-6 0,3-3-6 0,2-2 0 0,-2 8-9 16,2-3-3-16,0 0 4 0,-1 1 2 0,0 1-3 15,2 0-7-15,-1 3 6 0,1 0-4 0,1 1-4 16,-1 0-6-16,0 2-1 0,0-1-4 0,1 1-3 16,0-1 0-16,-1 2-5 0,-1-1-4 0,0-1 5 15,0 1-7-15,0-1 2 0,0 1-3 0,2-3 1 16,-2-1-6-16,-2 1-3 0,1-2 1 0,0 1-3 16,0 0 2-16,-1-5-6 0,2 1 6 0,-2 0-1 15,1-3-1-15,-1 3 5 0,1-3-5 0,1 1 6 16,0-3-4-16,-2 4 6 0,2-4-3 0,0 0-1 15,-5 0-4-15,5 0 3 0,-6-5-3 0,5 3-2 16,-2-3-1-16,0 1 0 0,2-3 1 0,-4 0-2 16,3-4 0-16,0 2-1 0,2-3-4 15,0-2 1-15,-3 1 0 0,3-5-6 0,0 3-2 0,2-5-9 16,-1 3 5-16,2-3-5 0,-2 1 3 0,2 0 3 16,1 4-1-16,2 2-5 0,0 1-2 0,1-2 8 15,-1 2-4-15,2 1 1 0,1 1 2 0,1 2-1 0,-2 2 11 16,3-1-7-16,-2 4-7 0,-1-1 5 15,0 2-1-15,1 0 0 0,-1 1-1 0,-1 2 8 16,0 0-7-16,0 2-1 0,-3 0 1 0,2 3 3 16,-2-2-1-16,-1 3 1 15,1 1 1-15,-2 2-5 0,-4-1-2 0,2 4 2 16,-4-2-1-16,0 2-8 0,0-2 5 0,-1-2 11 16,1 3-6-16,-2-2-1 0,1-1 3 0,-3 0 0 0,1-2 1 15,2-1 0-15,-2-1 1 0,1 1-2 0,-1-1 5 16,4-2 0-16,-1-1 1 0,1 1-5 0,0 0 6 15,0-1 1-15,3-2 2 0,-4 3 3 0,2-3-4 16,2 0 3-16,0 0 1 0,-3 1-3 0,3-1-5 16,0 0 1-16,0 0 1 0,0 0 0 0,0 4 4 0,0-4-7 15,4 4 3-15,-1-2-1 0,1 0 0 0,0-1 5 16,0 2-2-16,2 0 4 0,-3 0-3 0,4 1 1 16,-1 2-3-16,2-1 2 0,2 3-4 0,-3-2 3 15,3 1 0-15,0 2 1 0,-2 0 4 0,1 1-3 16,0 1-3-16,-2-2-10 0,-2-2-15 0,2 5-14 15,-2-3-12-15,-1-1-20 0,0 0-21 0,-1-1-22 16,0 0-23-16,1 0-15 0,-2-1-20 0,1-1-28 16,-1-3-30-16,0 3-120 15,0-3-376-15,-2-2 167 0</inkml:trace>
  <inkml:trace contextRef="#ctx0" brushRef="#br1" timeOffset="469227.3142">15624 11883 268 0,'0'0'291'0,"0"-6"-19"0,0 6-17 0,3-3-36 0,-3 3-19 15,0-1-24-15,0 1-17 0,0 0-15 0,0 0-17 16,0 0-12-16,0 11-10 16,0-5-9-16,1 1-11 0,-2 0-9 0,1 2-6 15,1 0-7-15,-2 0-6 0,1 0-7 0,-3 0-8 16,2-1-7-16,-1 1-3 0,2-4 1 0,-1 3-4 0,-1-1-3 15,2-6-2-15,0 2-1 0,0 1 1 0,0-1-1 16,0-3 0-16,-1 3-2 0,1-3 1 0,0 0-4 16,0 0-2-16,0 0 0 0,0 0-1 0,10-7 1 15,-9 3-3-15,5 1 0 0,0 1-3 0,-1-3-3 16,2 1-2-16,1 0 1 0,0 4-1 0,0-3 1 16,-1 3-1-16,3 0-2 0,-3 0 5 0,3 3-3 15,-4 0 0-15,1 1 4 0,-1 2 3 0,2-1 8 0,-3 2-12 16,-2 1-2-16,1 0 5 0,-1-1 1 0,-2 2 2 15,-1 1-2-15,0-3 1 16,-1 5-4-16,-2 0 2 0,0-1-4 0,-1-2 0 16,0 0 10-16,0-3-7 0,-2 2-5 0,0-2 0 15,2 0 3-15,-1-3-5 0,-2 4-4 0,0-3-9 16,1-1-10-16,2 0-9 0,-2-1-6 0,-1-1-26 16,3 1-15-16,-3-2-16 0,1 0-26 0,6 0-12 15,-10 0-51-15,10 0-26 0,-8-5-27 0,4 2-160 16,-2 0-426-16,3-1 188 0</inkml:trace>
  <inkml:trace contextRef="#ctx0" brushRef="#br1" timeOffset="469581.5402">15627 11862 196 0,'0'0'277'15,"-3"-2"-16"-15,3 2-15 0,0 0-8 0,0 0-27 16,0 0-21-16,0 0-20 0,0-3-14 16,0 3-17-16,0 0-13 0,0 0-13 0,0 0-8 0,0 0-6 15,0 0-11-15,0 0-6 0,0 0-9 0,10 5-2 16,-7-3-2-16,-3-2-11 16,8 0-2-16,-2 0-5 0,1 1-7 0,0-2-5 0,1 1-6 15,1 0 5-15,-1-2-7 0,1 2-5 0,-1-1 1 16,1 1-4-16,0-1 0 0,-3 1-4 0,0-1 0 15,-1 1-1-15,-5 0 6 0,7 0 3 0,-7 0 9 16,6-1 18-16,-6 1 8 0,0 0 4 0,4 0-5 16,-4 0 11-16,0 0-5 0,0 0-5 0,0 0-7 15,0 0 1-15,6-1-13 0,-6 1 7 0,0 0-20 16,0 0-38-16,0 0-34 0,0 0-48 0,0 0-56 16,0 0-69-16,0 0-77 0,0 0-273 0,0 0-612 15,0 0 272-15</inkml:trace>
  <inkml:trace contextRef="#ctx0" brushRef="#br1" timeOffset="471474.3964">16166 11716 130 0,'-1'-3'201'16,"1"3"-9"-16,-3-4-7 0,3 4-18 0,0-3-17 15,0 3-15-15,0 0-17 0,-3-2-9 0,3 2-5 16,0 0 4-16,0 0-4 0,-1 11-6 0,1-6-9 16,0 2-6-16,0 0-2 0,0 3-5 0,1-2 7 0,-1 2-14 15,0 3-2-15,0 0 0 0,0-1-5 0,0 1-6 16,0 0-3-16,2 1-5 0,-4-1 6 16,4 2-14-16,-1-2-4 0,-2 0 0 0,2 1-5 0,-2-2-1 15,2 0-5-15,-4 0 1 16,3 0 0-16,0-2-3 0,0-1-3 0,-1 2-1 15,1-4 0-15,0-1-4 0,-3 0 0 0,4-2-1 16,-1-1-4-16,0-1 4 0,0 2-2 0,0 0 3 16,0-4-3-16,0 3 3 0,-1 0-4 0,1-3 0 15,0 0 4-15,0 0-1 0,-3 1-6 0,3-1 1 16,0 0-3-16,0 0 1 0,-6-8 3 0,5 5-1 16,-2-2 6-16,0-1-8 0,2-1-3 0,0 0-1 15,-1-2 2-15,2-2-4 0,0-2-1 0,2 0-1 0,-2 0-5 16,1-2 2-16,-1 1-3 0,4-5-6 0,-1-2-2 15,-2 7-1-15,4-5-5 0,-3 6 0 0,3 0 1 16,-1 0 4-16,2 2 2 0,-1 1 1 0,1 0-2 16,1 6 8-16,-2-4-4 0,3 4 1 0,-1 0-1 15,0-1 1-15,-2 3-4 0,-1 0 2 0,2 2 4 16,1-1 2-16,-3 3-4 0,2 0 2 0,-2 2 3 16,0 1 3-16,2-1-3 0,-2 5-1 0,-1-2 1 15,0 1 0-15,0 1 4 0,-2 0 5 0,-5 0-7 0,4 4 0 16,-3-2-1-16,-1 0 1 15,-3 0 3-15,1 1-6 0,-1-2-2 0,0-1 4 16,0 0 2-16,0-4 3 0,0 2-6 0,0-2 4 16,3 0-5-16,-2-1 6 0,2-1 6 0,1-2-9 15,0 2 1-15,2 0 1 0,-2-1 4 0,3-2 2 16,-4 3 2-16,4-3-2 0,0 0 1 0,-4 2 4 16,4-2 4-16,0 0-4 0,-2 2-2 0,2-2 2 15,0 0-1-15,0 0-4 0,0 0 2 0,0 0-6 16,3 3-2-16,-3-3 4 0,7 1 4 0,-3 1-1 0,2-1 3 15,-2 1 0-15,2 1-4 0,2 0 0 0,-2 2 4 16,1 0-3-16,0-1 4 0,0 2-8 0,0 1 1 16,0-1 3-16,0 4-2 0,0 1-1 0,3 0 1 15,-4-1-8-15,-1 2-7 0,1-1-6 0,0 1-17 16,-5-3-16-16,5 4-21 0,-4-4-19 0,1 0-28 16,0-1-30-16,0-1-27 0,0-3-19 0,-1 2-18 15,1-2-120-15,0-2-357 0,0 0 158 0</inkml:trace>
  <inkml:trace contextRef="#ctx0" brushRef="#br1" timeOffset="471872.0459">16408 11934 20 0,'0'-5'278'0,"0"2"-8"0,0 1-21 16,0-2-22-16,0 4-23 0,0-4-24 0,3 3-23 15,-3 1-10-15,0 0-19 0,0 0-12 0,0 0-13 16,7 7-3-16,-7-4-16 0,3 4-8 0,0-1-3 15,-2-1-10-15,-1 2-7 0,3 0-5 0,-3 2 3 16,0-2-15-16,0 2-3 16,0-4-1-16,0 3-4 0,0-3-3 0,0 0-4 15,3-1 2-15,-3 0 1 0,0-3-4 0,0-1-2 16,1 4-2-16,-1-4 4 0,0 0-5 0,0 0-3 16,0 0 0-16,7-7-5 0,-2 3 2 0,0-3-4 0,2 4 1 15,-2-1-4-15,0-3 4 0,2 5-7 0,2-2 3 16,-2 2-4-16,0-1-1 0,-2 2-2 0,4 0 7 15,-1 3-4-15,-1 0 2 0,3 3 3 0,-4-1-1 16,-1 0 2-16,2 5-1 0,0-2 2 0,-4 1 1 16,0 5-6-16,-3-4 12 0,0 2-9 0,0-2-2 15,0 0 0-15,-3 4 5 0,-2-2-4 0,0 0 2 16,1-2 0-16,-3 2 0 0,0-4 0 0,4 2-2 16,-4-4-2-16,2 1-5 0,-1-2-8 0,0-1-8 15,2-1-18-15,-1 0-14 0,-1-1-13 0,0 0-23 0,6-1-25 16,-10-1-24-16,10 1-32 0,-11-2-36 0,8 1-185 15,-5-2-420-15,2-1 186 0</inkml:trace>
  <inkml:trace contextRef="#ctx0" brushRef="#br1" timeOffset="472252.3642">16428 11857 14 0,'0'0'240'0,"0"0"-15"0,3-3-12 0,-3 3-19 16,0 0-20-16,0 0-12 0,0 0-10 0,0 0-8 16,0 0-9-16,0 0-7 0,0 0-16 0,8 1-6 15,-3 1-4-15,-5-2-8 0,7 2-8 0,-2-2-5 16,1 0 0-16,1-1-9 0,-3 0-9 0,5 1-3 15,-1-3-5-15,2 1-6 0,0-1-5 0,4 0 1 16,-6 2-10-16,6-3-3 0,-4 3-2 0,0-2-5 16,0 2 0-16,-2-1 2 0,1 0 14 0,-4 1-7 0,1 1 13 0,-2-1 9 15,2 0 7-15,-2 0 6 0,0 0 8 0,-4 1 2 16,3-2-2-16,-3 2 5 16,5-1-13-16,-5 1 0 0,0 0-1 0,0 0-10 15,0 0-5-15,0 0-10 0,0 0-6 0,0 0-28 16,0 0-34-16,0 0-39 0,2-2-44 0,-2 2-49 15,0 0-61-15,0 0-65 0,0 0-248 0,0 0-574 0,0 0 255 16</inkml:trace>
  <inkml:trace contextRef="#ctx0" brushRef="#br1" timeOffset="474715.6843">18128 11774 270 0,'0'-4'277'0,"0"4"-17"0,0-4-25 15,0 4-18-15,0 0-15 0,0-5-20 0,0 5-16 16,0 0-20-16,0 0-17 16,0-2-11-16,0 2-12 0,0 0-12 0,0 0-6 0,0 0-6 15,0 0-1-15,5 9-9 0,-3-5-1 0,1 2-10 16,-3 2-5-16,1-1 3 0,2 0-8 0,-2 3 0 16,1 0-6-16,2 2-3 0,-4 1 4 0,3 0-13 15,-3 0-5-15,1 0 5 0,-1 0-3 0,0 1 0 16,2-1-9-16,-2 0-2 0,1-1 2 15,-1 0-9-15,0-2 2 0,0-3 0 0,0 1-1 0,-1-1-2 16,1 0 2-16,1-2-3 0,-1-1-3 0,0-1 2 16,0 1 2-16,-1-1 3 0,1-3 1 0,0 0 8 15,0 0-10-15,0 0 2 0,0 0-2 0,0 0 5 16,0 0-5-16,-5-10 12 0,4 3-13 0,1 1-1 16,0-3-2-16,-1 1 2 0,1 0-5 0,-2-6-1 15,2 2-1-15,0-2 3 0,0-2-5 0,0-2 2 0,0-1 0 16,2 0-3-16,-1-2-1 0,2 3-1 0,-2-2 5 15,2 0-6-15,1 1 5 0,0 0-5 0,2 5 3 16,-2 1-9-16,3 0 5 16,-1 2-3-16,1 2 3 0,0 2-7 0,-3 1-2 0,2 2 12 15,1 0-15-15,0 0 6 0,0 0-3 0,0 3-3 16,0 1 1-16,-1 1 3 0,1 1-1 0,0 2-1 0,-2-1 1 16,3 3-2-16,-3 1 14 0,-1-1-22 0,1 3-1 15,0-1-2-15,-2 5 0 0,-2-1 2 0,1 0-11 16,-5 1 0-16,2-1 1 0,-1 1 0 0,-2-2 1 15,-2 0 7-15,2-3-1 0,-1 1 3 0,-1-1 1 16,-1 0 7-16,0-2-1 0,0 0 2 0,0-1 3 16,-2-1-2-16,1 0 5 0,2 1-2 15,-1-4 5-15,3 2 6 0,-3-1 11 0,4-1 2 16,-4 2 3-16,4-3 8 0,-1 2 1 0,4-2 0 16,-4 0 1-16,4 0-1 0,-3 1-7 0,3-1-1 15,0 0-5-15,0 0 1 0,0 0-5 0,0 0-1 16,0 0 1-16,0 0-3 0,4 4 1 0,0-2-1 15,-4-2 0-15,7 3-3 0,-1 0 1 0,1 0 0 16,-3-2-1-16,6 3 1 0,-3 0 4 0,2 0-8 16,-2 1 1-16,1 2-2 0,-1-2 2 0,2 4-2 15,-2-2-5-15,1 3-17 0,-1 1-15 0,-1-4-9 16,-2 4-17-16,-1 0-28 0,0-3-23 0,0 2-21 16,-2 1-35-16,3-1-18 0,-1-3-16 0,0 1-187 15,-3-3-425-15,1-1 187 0</inkml:trace>
  <inkml:trace contextRef="#ctx0" brushRef="#br1" timeOffset="475135.9514">18412 11924 38 0,'0'-8'294'0,"0"4"-12"0,0 0-18 16,2-1-4-16,-2 2-10 0,0-2-17 0,0 3-24 15,0 2-23-15,1-6-23 0,-1 6-20 0,0 0-8 0,0 0-16 16,0 0-12-16,0 0-9 0,0 13-12 0,0-6-7 15,0 1-13-15,-1-1-1 0,-1 2-8 0,1 0-4 16,-2 4-4-16,0-2-6 0,-1-4-3 16,4 1-9-16,-3-1-2 0,2-3-4 0,1 3-3 0,-3-4 0 15,3 1-2-15,0-1-3 0,-3-1 3 0,3-2-3 16,0 0-5-16,3 3 1 0,-3-3 2 0,0 0-6 16,11-3 4-16,-6 1-8 0,0 0 5 0,2-3-1 15,-1 4-4-15,4-2 0 0,-2 0-1 0,1 0 3 16,-2 2-5-16,1-1-1 0,2 1 1 0,-2 1-6 15,-1 0 2-15,3 1 0 16,-3 2-2-16,0 0 5 0,-1 1 2 0,-2 1-8 16,0 2 3-16,-1 0 4 0,0 1-2 0,-3-1 0 0,0 2 0 15,0-2 2-15,-3 2 0 0,-4 0 3 0,0-1-1 16,2-1 0-16,-2 4-2 0,-1-2 3 0,1-2-1 16,0-2-2-16,0 1 1 0,0 0-3 0,0-3-11 15,0 3-3-15,3-5-22 0,-3 2-13 0,1 0-15 16,-1-3-23-16,3 0-23 0,4 0-23 0,-11-2-28 0,11 2-40 15,-9-4-32-15,5 3-194 0,-3-3-460 0,4-1 204 16</inkml:trace>
  <inkml:trace contextRef="#ctx0" brushRef="#br1" timeOffset="475441.1977">18422 11884 304 0,'0'0'283'16,"0"-3"-21"-16,0 3-16 0,3-4-24 0,1 2-21 15,-4 2-21-15,3-2-18 0,1 2-9 0,1-2-18 16,-1 0-18-16,1 1-9 0,4-2-8 0,-1 2-9 16,1-1-12-16,1 2-9 0,-1-2-5 0,1 1-10 15,4-1-1-15,-4-2-9 0,-3 3 5 0,3-2 1 16,-4 1 5-16,1 1 3 0,-2 0 8 0,0 0 13 0,0-2-3 15,-2 2 3-15,0-1 1 0,-3 2 1 0,6-2-12 16,-4 0-6-16,-2 2-10 0,0 0-2 0,2-2-4 16,-2 2-14-16,0 0-23 0,0 0-32 0,0 0-30 15,0 0-44-15,0 0-57 0,0 0-57 0,0 0-78 16,0 0-236-16,-18 3-565 0,18-3 250 0</inkml:trace>
  <inkml:trace contextRef="#ctx0" brushRef="#br1" timeOffset="480400.3395">20019 11672 152 0,'3'-4'180'0,"-2"2"-6"0,1-2 5 0,-1 1-5 15,-1 0-9-15,3 0-9 0,-3 0-10 0,3-1-11 16,-3 4-6-16,1-5-2 0,2 4-11 0,-3 1-9 16,0-3-8-16,0 3-14 0,0 0-9 0,0 0-13 15,0 0-1-15,0 0 4 0,0 0 1 0,3 9-8 16,-3-3-6-16,0 1-2 0,0 0-3 0,1 2 0 16,-1 0-6-16,3 4 6 0,-3 0-14 0,0-1 1 0,3 2-6 15,-2 0 2-15,1-2 0 0,-2 3-6 16,2-4-3-16,1 1-1 0,-1 0-6 0,0-4-2 0,0 1 1 15,-1-1-2-15,1-1-1 0,-1-1 10 16,1-1-12-16,-1-1 3 0,-1-1-6 0,0 0 2 16,0 2-2-16,0-5 6 0,1 4 6 0,-1-4 0 15,2 3 6-15,-2-3 3 0,0 1 14 0,0-1-19 0,0 0 4 16,0 0-2-16,0 0-5 0,0 0 0 0,0 0-5 16,-7-7 3-16,7 4-1 0,-3-3-7 0,1 3 1 15,1-2 2-15,-2-2-4 0,-1 0 2 0,3-1-5 16,-2-1 4-16,0 1-1 15,2-5-2-15,-5-1-2 0,5 1 6 0,1-2-7 16,-2 1 13-16,2 0-15 0,0-1-1 0,2 2 3 16,-1-1-4-16,5-1-6 0,-4 2 1 0,3-1 1 0,2 0 0 15,0 1-2-15,1 0-3 0,2 2 1 0,1-1 5 16,-1 2-7-16,1 0 2 0,2 2-1 0,-2 3-2 16,1-3 3-16,0 1 1 0,-2 4 0 0,0-1-1 15,0 2-2-15,-3-2 2 0,0 3-2 0,3 2 3 16,-3 2-1-16,0-2 1 0,-3 1 1 0,0 2-4 15,1-1 2-15,-1 4-1 0,-1-1-5 0,-2 1-2 16,-1 2-1-16,0 0-5 0,-1 2 1 0,-2-2 0 16,-3 4 2-16,2-1 0 0,-3 0 3 0,0-1 8 15,-3-1-7-15,0-1 1 0,2-1 4 0,-2 0 0 16,0-1-1-16,3 1 8 0,0-4-2 0,-3 1-1 16,3-1 1-16,0-1 1 0,3 0 2 0,0 0 2 15,-1-1 5-15,2-1 2 0,1 1 8 0,2-2 1 0,-3 1-7 16,3-1 0-16,-3 2-1 15,3-2-2-15,0 0-3 0,-3 1 2 0,3-1 6 16,0 0-10-16,0 0 0 0,4 6 1 0,-1-4 0 16,0-1-1-16,1 1-2 0,1-1-3 0,0 2 6 15,-1 0 0-15,2 0-2 0,-2-2 2 0,3 3 3 16,0 1-2-16,0-1 1 0,2 2 0 0,-2-2-1 0,1 2 0 16,1-1-1-16,-2 1 2 0,0-1-2 0,1 3 0 15,-2-1-1-15,2 2-1 0,-2-2-2 0,0 1-10 16,-4-1-22-16,1 2-19 0,0-1-16 15,0-1-15-15,-2 1-26 0,1-2-22 0,-1 3-35 16,1-3-25-16,-1-1-35 0,-2 0-119 0,-1-1-375 16,2 0 166-16</inkml:trace>
  <inkml:trace contextRef="#ctx0" brushRef="#br1" timeOffset="480864.9252">20371 11758 173 0,'0'0'264'0,"0"-5"-21"0,0 5-27 15,0-3-22-15,0 3-14 0,0 0-20 0,0 0-16 0,0 0-14 16,3 9-12-16,-3-6-14 0,0 3-6 16,0 1-10-16,1 0-10 0,-2 2-5 0,-2-1-8 0,2 2-6 15,-2-2-9-15,0 1-1 0,-1-1-7 0,1 0-13 16,2-2 1-16,-2 3-7 0,0-5-2 0,3 0 6 15,-3 0-8-15,3-2-1 0,-4 0-2 0,4-2 1 16,0 2-3-16,0-2-3 0,0 0 0 16,0 0-2-16,0 0 1 0,7-7 0 0,-7 3 0 15,6 2-3-15,-2-2-5 0,0 0 1 0,3-1 0 16,-3 2 0-16,3 1 2 0,-1-1-3 0,0 0-3 16,-1 2 1-16,4 1-1 0,-1 0 2 0,-1 1 1 15,2 1-1-15,-1 2 2 0,-4-2 1 0,1 2 3 16,2 0 1-16,-2 4-3 0,2-1 5 0,-2-1-3 15,0 2-4-15,-2 0 1 0,-2-1 4 0,2 1 0 0,0 1-2 16,-3-2 0-16,0 2 0 0,-3-2 7 0,-1 1-6 16,1-1-1-16,0-1 1 0,-1 1 1 15,1 0-2-15,-4-2-4 0,2 1 4 0,-4-3 0 0,5 0 2 16,-2 0-5-16,-1 0-1 0,3 0-11 0,-2-2-5 16,1 1-10-16,-2 0-21 0,1 0-18 0,1-1-18 15,-1 0-31-15,6-1-38 0,-10-3-29 0,7 2-37 16,3 1-134-16,-11-5-378 0,10 1 167 0</inkml:trace>
  <inkml:trace contextRef="#ctx0" brushRef="#br1" timeOffset="481225.2418">20399 11723 213 0,'0'0'265'0,"0"0"-17"0,-1-2-19 16,1 2-13-16,0 0-12 0,0 0-28 0,3-3-18 15,-3 3-18-15,0 0-10 0,0 0-16 0,4-1-11 16,-4 1-13-16,0 0-5 0,0 0-7 0,10 2-7 16,-6-1-7-16,0-1-9 15,-4 0-3-15,7 0-6 0,-1-1 2 0,-2 0-6 16,2 0-5-16,2-1-4 0,-1 0 4 0,3 0-2 15,-3 1 0-15,3 0 3 0,-6 0 6 0,6 0 3 16,-6 0 3-16,-1 1 3 0,0-2 10 0,3 2 2 16,-6 0 6-16,5-3 3 0,-2 2-1 0,-3 1-1 15,0 0-6-15,0 0 1 0,6-2-9 0,-6 2-1 0,3-1-6 16,-3 1-6-16,0 0-6 0,0 0-11 0,0 0-25 16,0 0-28-16,0 0-33 0,0 0-38 0,0 0-47 15,0 0-74-15,-5 9-79 0,5-9-244 0,-7 4-583 16,3-3 259-16</inkml:trace>
  <inkml:trace contextRef="#ctx0" brushRef="#br2" timeOffset="566966.127">15475 1329 156 0,'0'-2'164'16,"0"2"-7"-16,0-7-13 0,0 5-7 0,0 2-3 0,-2-5-5 0,4 3-7 16,-4-1-12-16,2 3-2 0,-1-4-12 0,1 4 4 15,0-4-13-15,-3 1-5 0,2 1-6 0,1 2-9 16,-6-3-8-16,5 0-4 0,-4 2-5 0,0-1-5 15,-4 2-1-15,1-1-9 16,-2 1-3-16,0 1-3 0,0 1-1 0,-1-1 1 16,1 1-7-16,-3 0 1 0,2 2-3 0,1-1 3 15,1-1-7-15,0 0 1 0,1 2-3 0,-1-1 0 16,-1 2-3-16,3 1-2 0,-1-2 3 0,1-1-5 0,0 4 5 16,1-4-8-16,3 2 6 0,-1 0-5 15,1 2 1-15,3-3 4 0,-3 3 0 0,3-1-3 16,0 3 4-16,0-2-6 0,3-2 3 0,0 2 0 15,1-1-6-15,2 1 8 0,-2-1-5 0,3 3 5 16,4-2-5-16,1 1 3 0,1 1-2 0,0 0 1 16,-1-3-3-16,0 3 6 0,1-1-4 0,3 3-1 15,-4-4-4-15,0-1 4 0,-3-2-5 0,2 3 2 16,-2-2-3-16,-1 1 4 0,1-2-4 0,-3 0-1 16,-1 2-1-16,0-2 2 0,-1 0 0 0,-1 1 0 15,1 1 3-15,-3-2-3 0,0 2 5 0,-2-2-2 0,0 0 4 16,-2 2-1-16,-1-3 2 0,-2 2 10 0,-1 0-2 15,-3-2 2-15,-1 2-4 0,-1 1 6 0,0-3-10 16,2 1 6-16,-2-4-4 0,-1 4 5 0,3-4-3 16,-1 2-3-16,1-1 1 0,0-1-3 0,1 0 1 15,0 0-7-15,0-3-7 0,2 0-9 0,3 2 3 16,-2-1-9-16,1 0-20 0,0 0-24 16,1-3-26-16,1 3-16 0,-1-2-37 0,1 1-30 15,0-1-16-15,5-2-144 0,-2 6-359 0,3-11 159 16</inkml:trace>
  <inkml:trace contextRef="#ctx0" brushRef="#br2" timeOffset="567660.9504">15694 1323 67 0,'0'0'265'15,"-3"-3"-13"-15,3 3-13 0,-2-1-15 0,2 1-12 16,0 0-19-16,-3-2-10 0,3 2-14 0,0 0-13 15,0 0-15-15,-2-3-15 16,2 3-8-16,0 0-16 0,0 0-9 0,0 0-8 16,0 0-17-16,0 0-1 0,0 0-9 0,0 0-2 15,0 0-11-15,0 0-2 0,0 0-7 0,0 0-4 16,0 0-2-16,0 0-6 0,0 8 2 0,0-8-6 16,1 7 0-16,-1-1-1 0,0 1-1 0,-1 2 2 0,0 0-1 15,0 3-4-15,1 0-3 0,-2 2 4 16,1 1-1-16,0-1 2 0,-1 1-4 0,1 5-1 0,-1-6-2 15,-1 4 1-15,2-3 7 0,0-2-9 0,1-1 0 16,-2 1-3-16,1-2 1 0,1-1 1 0,0-2-3 16,0 0 4-16,0-2-3 0,0-3-1 0,0 2 1 15,0-1 2-15,0-4 0 0,0 7 3 0,0-7 1 16,0 5 8-16,0-5 8 0,0 0-2 0,-3 5 6 16,3-5 1-16,0 3 9 0,0-3-3 0,0 0 0 0,0 0 3 15,0 0-8-15,0 0-2 0,0 0 4 0,0 0-5 16,0 0-4-16,0 0-6 0,0 0-2 15,0 0-5-15,0 0-1 0,13-3 0 0,-13 3 1 0,12-3-6 16,-3 0 6 0,1-1-9-16,2-1 5 0,1 2-9 0,1-1 0 15,-1-2-2-15,-2 3-1 0,3-3-1 0,-4 3-1 0,3 0-10 16,-2-2 1-16,-4 1 2 0,1 1-1 0,-3 2 2 16,-1-1 2-16,-4 2-2 0,7 0 2 0,-7 0 0 0,7-3 1 15,-7 3 0-15,0 0-2 0,4 0 1 0,-4 0-3 16,0 0 8-16,0 0-2 0,0 0 1 0,0 0-23 15,0 0-7-15,0 0-19 0,0 0-21 0,0 0-22 16,0 0-28-16,0 0-24 0,0 0-30 0,0 0-33 16,0 0-17-16,0 0-34 0,0 0-151 0,-10-7-447 15,10 7 198-15</inkml:trace>
  <inkml:trace contextRef="#ctx0" brushRef="#br2" timeOffset="568445.4195">15962 1339 228 0,'3'-3'287'15,"-3"3"-15"-15,0-2-9 0,0 2-18 0,1-3-16 16,-1 3-28-16,0-4-22 0,0 4-17 0,0 0-18 16,0 0-15-16,0 0-13 0,3 9-9 0,0-6-6 15,-3 4-12-15,1 1-6 0,-1 2-9 0,2 2-8 16,0 1-9-16,-2 2-3 0,0-2-9 0,-1 1-2 15,4 4-2-15,-3-2-1 0,1-3-5 0,2 2-3 16,-3-1-4-16,3-1 1 0,-3 0-5 0,0-1-3 0,0-4-1 16,0-1-9-16,1 0 11 0,-1-1-13 15,0-2-1-15,0 3 0 0,0-3-5 0,-1-1 0 16,1-3 2-16,0 5-2 0,0-5 3 0,0 5 1 16,0-5 4-16,0 0-4 0,0 0 3 0,0 0-6 15,0 0 5-15,0 0-3 0,0 0 0 0,0 0-2 16,0 0 0-16,0 0 1 0,-4-13-1 0,4 13-6 15,0-10 6-15,-2 6 3 0,1-3-4 0,2 1-2 0,1-1-1 16,-1 0 2-16,-1-2-2 0,0 0-1 16,3 0 4-16,-2-1-2 0,2-2-5 0,0 0 6 15,0-2 1-15,1 0 1 0,3-6-3 0,-4 7-3 16,4-1 10-16,-3 0-9 0,3 1 0 0,-1-1-4 16,-1 1 4-16,2 2-2 0,-1 4-2 0,0 1 3 15,1 0-3-15,-2 1 0 0,1 1-1 0,1 0-2 0,0 1-1 16,-4 2-2-16,1-2 3 0,2 2 2 15,-2 0-5-15,-4 1 3 0,10 3 0 0,-6 0 4 16,2 0 1-16,-3 1 6 0,2 4-5 0,-2-1-1 0,0 2 2 16,-2 0-1-16,2 3-3 15,-3-2-10-15,-1 2-5 0,-2-2 1 0,0 2-2 16,2-5-4-16,-2 4 6 0,0-3 2 0,-4-1 2 16,4 1-1-16,-4-3-1 0,3 2 4 0,-2-2 6 15,-1-2-4-15,3 1 2 0,-3 0 4 0,1-2-1 16,1-1 0-16,-1 0 5 0,0 1-4 0,1-2 4 0,-1 0 1 15,2 1 10-15,4-1 6 0,-7 1 5 0,7-1-1 0,-6 0 5 16,6 0-1-16,0 0 0 16,-4 1-2-16,4-1-7 0,0 0 2 0,-4 1-4 15,4-1-6-15,0 0 0 0,0 0 1 0,0 0-3 16,0 5 2-16,4-3-3 0,-1 2 1 0,2 0 0 16,2 2 6-16,2 0-8 0,1 1 4 0,1 2-1 0,3 0 0 15,3 2 0-15,-3 1-2 0,6-2 4 0,-2 1-1 16,-1 3-5-16,0-1 8 0,-3 0-2 0,3 0-1 15,-6-3-5-15,3 5 1 0,-7-6 1 0,3 1 0 16,-4-2 3-16,-2-2-2 0,2 2-2 0,-2-5 0 0,0 4-1 16,-2-4-5-16,0-1-5 15,0 3-6-15,-2-5-13 0,4 2-15 0,-4 0-25 16,0-2-39-16,0 0-32 0,0 0-59 0,3-10-54 16,-6 5-213-16,3-3-502 0,0-2 222 0</inkml:trace>
  <inkml:trace contextRef="#ctx0" brushRef="#br2" timeOffset="568946.877">16511 1336 163 0,'0'0'290'16,"0"0"-10"-16,0 0-8 0,0 0-20 0,0-3-23 15,0 3-22-15,0 0-14 0,-5-4-18 0,5 4-21 0,-5 0-10 16,5 0-17-16,-7 5-10 0,3-3-12 0,-2 1-4 16,1 0-7-16,-1 1-9 0,-1 1-6 0,0 1-10 15,-3 3-5-15,3 0-4 0,0 0-1 0,0 1-4 16,0 0-3-16,0 3 6 0,4-3-12 0,-2 2-8 15,0 1 0-15,5-1 0 0,-4 1-8 0,4 0-13 16,0 0 11-16,0 1 0 0,0 0-5 16,4-2-9-16,-1 0-3 0,4 0-19 0,-3-5-27 15,2 0-17-15,1 1-18 0,6 0-16 0,-2-3-25 16,-1-2-28-16,5 2-25 0,0-2-41 0,1-3-21 16,0-2-225-16,-1-2-486 0,-1-1 215 0</inkml:trace>
  <inkml:trace contextRef="#ctx0" brushRef="#br2" timeOffset="569379.4271">16694 1401 177 0,'2'-8'284'0,"-4"-1"-8"0,4 4 2 0,-4-2-1 0,2 1-5 15,0 2-10-15,0-1-18 16,0 1-12-16,0 2-29 0,0 2-19 0,-1-5-27 16,1 2-17-16,0 3-15 0,0 0-14 0,0 0-11 15,0 0-10-15,0 0-12 0,1 13-7 0,1-5 3 16,0 0-12-16,-1 4-3 0,1 2-14 0,-2-1-6 0,2 5 1 15,1-4 3-15,-3 1-10 0,2 0-3 0,2-1 2 16,-4 0-7-16,3-1 6 0,0 0-12 16,-3-1-8-16,0-3-5 0,2 1-11 0,0-4-7 15,-2 1-1-15,0-1 3 0,0-1-8 0,0 0-3 16,-2-1-1-16,2-4 3 0,0 5-10 0,0-5 13 0,-2 5-17 16,2-5 0-16,-5 0-7 0,5 0 0 0,0 0 4 15,0 0 3-15,-19-5 4 0,16 1 2 0,-4 3 4 16,0 0 2-16,3-1 3 0,-1 0-1 0,0 0 3 15,5 2 1-15,-7-3 14 0,3 2-10 0,4 1 6 16,-6-1-2-16,6 1 2 0,-4-2 0 0,4 2-3 0,-3-1-1 16,3 1 0-16,0 0-2 15,0 0 3-15,0 0 5 0,0 0-3 0,0 0 5 16,0 0-1-16,0 0 2 0,0 0 0 0,5 8 3 16,-5-8 2-16,8 2-4 0,-4-2 8 0,2 0-9 15,1 0-7-15,0-2-21 0,1 0-25 0,0 1-34 16,1 0-32-16,-2-1-33 0,3 0-39 0,-3-1-23 15,0-1-28-15,-3 0-158 0,3-1-432 0,-1-1 191 0</inkml:trace>
  <inkml:trace contextRef="#ctx0" brushRef="#br2" timeOffset="569547.2113">16705 1353 57 0,'0'0'180'0,"0"0"-18"0,0-2-21 16,0 2-21-16,0 0-26 0,0 0-25 0,0 0-28 15,0 0-41-15,0 0-45 0,0 0-92 0,3 9-148 16,1-7 66-16</inkml:trace>
  <inkml:trace contextRef="#ctx0" brushRef="#br2" timeOffset="569826.2429">16863 1308 54 0,'0'-4'297'0,"0"4"-9"0,1-3-20 0,-1 3-14 0,0-3-25 0,0 3-23 15,0 0-23-15,6-1-17 0,-6 1-17 16,7 1-13-16,-3 1-16 0,3 2-12 0,2 1-1 0,-1 0-20 15,2 7-4-15,0-3-9 0,2 7-4 0,-5-3-7 16,3 5-5-16,-4 0-5 0,-1 2-2 0,-3-5-8 16,-2 4 3-16,-2 0-10 0,-3 1-3 15,-1-2-13-15,-3 0-18 0,1 0-19 0,-1-7-28 0,-4 5-35 16,-1-2-47-16,1-5-64 0,2 1-62 0,-9-3-176 16,8-3-464-16,2-4 205 15</inkml:trace>
  <inkml:trace contextRef="#ctx0" brushRef="#br2" timeOffset="570687.1389">17336 1278 124 0,'0'-3'271'0,"0"0"-14"0,0 3-8 0,0-4-11 0,0 4-12 0,-2-5-16 16,1 2-9-16,1 3-17 0,-1-4-14 0,1 4-16 16,0 0-16-16,0 0-15 0,0-4-12 15,0 4-12-15,0 0-8 0,0 0-10 0,0 0-14 16,0 0-9-16,0 0-5 0,0 0-5 0,0 0-2 16,0 0-8-16,2 10-4 0,0-6-2 0,-2 3-5 15,0 2 1-15,1 4-2 0,0 0-1 0,-1 6-2 16,0 0-6-16,2 1 2 0,1 2-3 0,-2-1 2 0,1-1 2 15,-1 4-9-15,0-1 0 0,0-2 6 0,1-1-14 16,-2 1-12-16,2-1-16 0,-2-4-11 0,1 1-16 16,1-3-29-16,-2 0-21 0,1-4-25 0,-2-1-25 15,1 0-16-15,0-2-25 16,0-1-8-16,0-3-14 0,-2-1-153 0,2-2-398 16,0 0 177-16</inkml:trace>
  <inkml:trace contextRef="#ctx0" brushRef="#br2" timeOffset="570988.776">17289 1298 96 0,'0'-7'253'16,"0"0"-13"-16,-1 1-25 0,2-2-22 0,2 1-13 16,1-1-24-16,0 0-14 0,2 1-16 0,1 0-13 15,5 0-11-15,1 1-15 0,2-1-5 0,-1 2-13 0,6-1-9 16,-4 1-1-16,6 3-8 0,-7 2-10 0,0 0-1 15,-2 3-8-15,0 0-7 0,-2 2-3 0,-3 0-2 16,-3 4-3-16,0-1-3 16,-2 5-1-16,-1-2 2 0,-2 1-5 0,-4 4 7 15,-2-4-10-15,-3 7 4 0,-1-3-8 0,-2 0 6 16,1-5-4-16,-3 5 3 0,1-7-5 0,-2 5 4 0,2-6-16 16,0 1-10-16,1-2-9 0,-1-1-23 0,6-2-24 15,-2 1-16-15,2-2-28 0,3 0-22 0,-3-3-31 16,7 0-135-16,-8 2-332 0,8-2 148 0</inkml:trace>
  <inkml:trace contextRef="#ctx0" brushRef="#br2" timeOffset="571542.0098">17702 1411 99 0,'-1'-7'253'0,"1"1"8"0,-3-1-18 15,3 1-13-15,-4 0-12 0,1 2-14 0,-1-3-22 16,1 3-15-16,-3 0-14 0,2 2-10 0,-5 0-22 16,1 0-8-16,-1 4-12 0,0-1-11 0,-1 2-3 0,1 2-12 15,-2 2-4-15,-1 0-9 0,1 3-2 0,2-1-8 16,-1 4-2-16,0-2-10 0,2 0-1 16,2 1-6-16,-1-2-2 0,3 2-1 0,1-2 0 15,1-2-7-15,0 0-5 0,2-1-15 0,-1 0-9 16,2 0 1-16,-1-1 1 0,2-1-3 0,1-3-3 15,2 2-6-15,0-4-2 0,-5 0-2 0,15-2 3 0,-7-2 2 16,1-1 5-16,-1 1 1 16,1-2 10-16,-1 1 6 0,-1-2 13 0,-1 2 12 0,1-3 14 15,-2 2 31-15,-2 0 4 0,-1 2 15 0,3-1 3 16,-3 2-1-16,-2 3-7 0,4-6 10 0,-3 3-6 16,-1 3-10-16,0 0-13 0,3-4-5 0,-3 4-20 15,0 0 1-15,3-4-9 0,-3 4-11 0,0 0-8 16,0 0-17-16,0 0-29 0,1 11-5 0,1-5-15 15,-2 0-29-15,0 3-9 0,2 0-17 0,0-1-26 0,1 0-28 16,2 4-20-16,-2-5-22 0,1 0-33 0,3 0-26 16,-2-3-3-16,2 1-181 0,-5 1-475 0,3-2 210 15</inkml:trace>
  <inkml:trace contextRef="#ctx0" brushRef="#br2" timeOffset="571872.6958">17779 1401 216 0,'2'-4'257'16,"0"-4"-12"-16,1 3-10 0,-3 1-21 0,0-1-30 16,2 3-15-16,-2 2-23 0,0 0-14 0,5-4-13 0,-5 4-9 15,0 0-11-15,14 8-7 0,-10-4-8 0,2 3-12 16,1-1-8-16,-2 5 1 0,1-3-15 0,-2 3-5 16,-1-2-11-16,1 3-14 0,-1-2-12 15,-4 1-11-15,2 0-14 0,-1 0-6 0,0 1-1 16,-3-5 1-16,2 2-4 0,-3-3-6 0,2-1 13 15,2-1 2-15,0-4 9 0,-1 5-2 0,1-5 12 16,0 0-2-16,0 0 1 0,0 0 8 0,0 0 12 16,0 0 9-16,-9-13 8 0,8 6-4 0,2-2-4 0,-1 0 1 15,2-2 4-15,-2-1-12 0,4 3-2 0,-3-3 2 0,2 3-6 16,-1 0-3-16,3 2-1 0,-3 0-3 16,3 1-1-16,-2 0-8 0,1 2-13 0,0 0-23 15,2 3-18-15,-2-2-26 0,-4 3-26 0,14-1-31 16,-5 2-34-16,-1 1-27 0,1 2-136 0,-2-1-360 15,0 1 159-15</inkml:trace>
  <inkml:trace contextRef="#ctx0" brushRef="#br2" timeOffset="572226.6226">18091 1372 46 0,'-4'-2'289'0,"-3"-2"-16"0,1 3-15 15,-1-2-24-15,0 3-8 0,0-2-26 0,0 0-18 16,0 2-21-16,7 0-16 0,-13 1-12 0,8 0-17 16,-2 3-8-16,1-2-15 0,3 2-6 0,-4 1-10 15,4-1-10-15,1 1-7 0,0 2-11 0,-1-3-15 16,6 5-8-16,-3-5-10 16,3 4-5-16,0-2-5 0,1 2-6 0,2 0-6 15,-1-1 5-15,4 2-9 0,-1 0-2 0,1 0 2 16,-1 1-6-16,2-1 8 0,-3-2-1 0,0 2-1 15,-1-3-3-15,1 0 6 0,-3 1 1 0,-1-4-5 0,1 2 3 16,-1-1 0-16,-3-4 5 0,0 6 6 0,0-6 7 16,0 7 8-16,0-7-7 0,-7 7 3 0,3-5-6 0,-2-1 3 15,-4 2-1-15,6 0-5 0,-6-3 3 0,3 2 1 16,-3 0-21-16,0 1-10 16,2-4-23-16,8 1-32 0,-13-4-21 0,13 4-14 15,-11-2-43-15,7-4-36 0,1 0-168 0,0 2-390 16,2-3 173-16</inkml:trace>
  <inkml:trace contextRef="#ctx0" brushRef="#br2" timeOffset="572418.0109">18179 1365 237 0,'1'-1'286'16,"3"-1"-23"-16,-4 2-16 0,0 0-16 0,6-2-20 0,-6 2-22 0,0 0-15 16,0 0-11-16,7 6-16 0,-6-3-12 0,2 1-12 15,-3 3-9-15,3 0-11 0,-2 3-9 16,2 1-11-16,0 1-11 0,-3-1-7 15,4 3-7-15,-4-1-21 0,0 0-23 0,0-1-23 16,3 2-27-16,-3-1-22 0,0-1-15 0,0-3-31 16,3 1-18-16,-2-4-31 0,-1-1-18 0,3 1-27 15,-3-1-156-15,0-5-383 0,0 0 169 0</inkml:trace>
  <inkml:trace contextRef="#ctx0" brushRef="#br2" timeOffset="573258.6686">18336 1353 164 0,'2'-2'330'0,"-2"2"-16"0,1-5-24 16,-1 5-21-16,2-4-29 0,-2 4-22 0,0 0-27 16,0 0-17-16,0 0-20 0,0 0-15 0,0 0-12 0,0 0-15 15,4 12-8-15,-3-3-9 0,1-1-11 16,-1 5-9-16,-1 0-13 0,0 1-9 0,0 0-12 15,-1-1-11-15,-1 0-13 0,2-1-5 0,-1 0-3 16,-2-4-11-16,3 2 0 0,-3-3-6 0,2 0-1 16,-1-1-9-16,2-2-1 0,0-4 5 0,-1 7 5 0,1-7 1 15,0 0 5-15,0 0-11 0,0 0 3 0,0 0 0 16,0 0 5-16,0 0-5 0,7-18 5 0,-3 10 6 0,0 0 7 16,2-3 4-16,1 4 21 0,-3-2-3 0,3 0 5 15,0-2-1-15,-1 3 12 16,-2 0 6-16,-1 1 0 0,1 4-2 0,-1-4-10 15,1 3 1-15,-1-1-10 0,1 2-2 0,-2-1-7 16,-2 4-3-16,0 0-6 0,8-3-1 0,-8 3-1 16,0 0-3-16,0 0-12 0,13 10-6 0,-12-4-17 15,2 0-12-15,0 1-4 0,1 4-13 0,-1-3-24 16,1 1-29-16,2-4-16 0,-3 2-10 0,-1-2-9 16,4-1-12-16,1 2-5 0,0-4-8 0,4 0 5 15,-1 1-4-15,2-3 5 0,0-2 16 0,2-1 24 16,-1 1 14-16,0-4 20 0,-5 3 30 0,3-4 24 15,-4 1 30-15,5 1 26 0,-5-3 23 0,-2 3 30 16,2-3 9-16,-4 1 19 0,1 0 15 0,-1 1 18 16,0 0 6-16,-2-1 2 0,-1 0-9 0,0 2 2 15,-2-2-12-15,-1 3-12 0,0-1-7 0,-1 1-8 0,-2-1-18 16,2 2-2-16,-2 0-11 0,6 3-2 16,-10-3-8-16,5 4-10 0,5-1-5 0,-9 2-20 15,9-2-15-15,-5 3-7 0,2-1-16 0,0 2-15 16,2 0-15-16,-1-2-6 0,2 3 9 0,0-1-5 15,2 1 7-15,-1-1 6 0,3 1-5 0,-2-1 3 16,1 0 5-16,-1 0 3 0,1 0 2 0,1 1 0 16,-1-2 6-16,0 1 2 0,0 1 9 0,0-1-2 0,1 2 6 15,-1 0 1-15,0 1 3 0,-1 1 5 0,1 1 2 16,3 2-1-16,-2 2 6 0,-1 1-4 0,1 0 2 16,-2 1-3-16,4 3 2 15,-5 2-11-15,1 1 2 0,1 0-7 0,-3 1 2 16,0-3-9-16,0 1-7 0,0 1 2 0,-1-2 5 15,-2-1-6-15,2 1 6 0,0-6 1 0,-1-1 4 16,2-2-4-16,-2-2 5 0,2-1-1 0,-2-3 4 16,1 1 1-16,0 1 2 0,0-2 7 0,1-4 9 15,-5 4 5-15,5-4 11 0,-4 6 7 0,4-6 7 0,0 0-2 16,-8-1-2-16,8 1-4 0,-9-7-1 0,4 1 2 16,-4-4-1-16,4 2 3 0,-2-3-5 0,2 0 5 0,-2-2-6 15,2-1-10-15,0-3-10 16,-2-4-10-16,3 7-17 0,1-5-24 0,5 1-18 15,-2-2-18-15,1 7-25 0,2-6-56 0,3 0-35 16,-1 5-199-16,-1 1-425 0,2-1 188 0</inkml:trace>
  <inkml:trace contextRef="#ctx0" brushRef="#br2" timeOffset="573459.6558">18387 1142 33 0,'0'-4'214'0,"0"-3"-45"0,0 4-42 0,3-1-65 0,-2 1-42 16,6 0-56-16,-4 0-63 0,4 2-106 0,-1-1 48 15</inkml:trace>
  <inkml:trace contextRef="#ctx0" brushRef="#br2" timeOffset="573987.3342">18975 1231 292 0,'0'-5'277'0,"0"1"-6"0,0-1-11 15,0 1-9-15,-1 1-22 16,1 3-8-16,-1-6-18 0,1 4-25 0,0 2-23 15,-1-4-11-15,1 4-18 0,0 0-16 0,0 0-11 0,0 0-13 16,0 0-1-16,0 0-12 0,-1 13-10 0,-1-4-4 16,1 2-3-16,-3 1-9 0,4 2 0 0,-1 1-10 15,1 4 5-15,0-4-13 0,0 5 4 0,-1 0-9 16,1-1 5-16,-1 0-1 0,1 1-9 0,0-6-2 16,-2 0-6-16,4 2-12 0,-2-4-18 0,0 1-15 15,2-1-14-15,-1 0-25 0,3-3-24 0,-4-1-21 16,3 0-30-16,0-1-38 0,-1-2-50 0,0-1-205 15,-1 0-476-15,-1-4 210 0</inkml:trace>
  <inkml:trace contextRef="#ctx0" brushRef="#br2" timeOffset="574313.1478">18770 1256 89 0,'-3'-2'237'15,"3"2"-20"-15,0 0-13 0,5-4-21 0,-1 1-17 16,4 0-17-16,5-1-11 0,2-1-18 0,9 0-10 16,1-1-7-16,2 3-12 0,0-1-9 0,12-2-8 15,-1 1-14-15,-10 1 2 0,-1-1-14 0,1 1-11 0,-3 0-3 16,-1 3 0-16,-1-1-4 0,-9 1-4 0,-4 1-3 15,0-1 1-15,-3-1-2 0,-3 0-3 0,2 2 0 16,-2 0 4-16,-4 0-10 0,5 2 0 0,-5-2-3 16,0 0 0-16,0 0-3 0,-3 4-10 0,3-4-33 15,-5 7-17-15,1-5-46 0,0 3-44 0,1-1-40 16,-3 0-144-16,2-1-354 0,0 0 157 0</inkml:trace>
  <inkml:trace contextRef="#ctx0" brushRef="#br2" timeOffset="575317.4678">19310 1369 61 0,'-1'-6'257'0,"-1"3"-8"0,1 0-8 16,-1 0-7-16,0 0-18 0,0 0-21 0,-2 1-21 16,1-1-15-16,-2 2-15 0,2-1-9 0,-2 1-10 15,-1 0-6-15,-1 2-13 0,-2 0-8 0,0 2-6 16,0 0-11-16,1 2-9 0,-2-2-6 0,0 6 1 15,0-1-12-15,2 0-1 0,-1 1-11 0,-1 1 0 16,2-1-8-16,-2 0-4 0,1 0-4 0,3-1-1 16,2 1 1-16,-1-2-6 0,0 0-1 0,1 0-13 0,3-3-10 15,1 1-11-15,0-1-3 0,-2-2 6 16,5 2-3-16,0-3 2 0,3 0 1 0,-6-1-2 16,14-2 2-16,-7-1 0 0,1 1 5 15,1-3-3-15,1 0 7 0,-3-1 1 0,4-3 16 0,-5 5 3 0,1-5 16 16,0 3 20-16,-3 0 4 15,0 1 5-15,0 0 7 0,-1 1 7 0,-1 2-3 0,0-1 1 16,0 1-10-16,-2 2-10 0,1-4-4 0,-1 4-9 0,2-1-8 16,-2 1-3-16,0 0-4 0,0 0-8 0,-3 9-6 15,2-5-13-15,0 2-15 0,2-1-20 0,0 2-2 16,-1 1-13-16,3 1-8 0,0-3-4 0,1 2-9 16,1-4-9-16,1 2-6 0,1-2-8 0,1 1-7 15,2-3 3-15,0-1 5 16,0-2 3-16,4-1 4 0,-1-1 6 0,1 0 6 15,-4-6 14-15,4 3 10 0,-4-4 9 0,6-5 20 16,-3-3 7-16,-1 1 15 0,-2-2 8 0,-2-4 12 0,0 2 10 0,-2-1 15 16,1 3 9-16,-4-2 3 0,0 6 2 0,-2 1 6 15,2 1 15-15,-3 0 6 0,0 5-13 0,-3-1-7 16,2 3 0-16,0 1-12 0,0 0-2 0,0 1-9 16,1 4-1-16,-3-4-4 0,3 4-11 0,0 0-4 15,-9 6 1-15,4 0-10 16,1 1 0-16,0 2-6 0,1-2-12 0,1 1-6 15,0 2-5-15,0-1 2 0,1 0-6 0,0-1-5 16,0 1 2-16,2-2 2 0,1 0-9 0,0 0 6 0,0-1 5 16,2 1-2-16,0-1 1 0,1-1 7 0,2-1 2 15,-2 1-5-15,1 2 0 0,0-1 3 0,1-2-2 16,1 3 2-16,-2-1 1 0,3 4 3 0,-2-3 0 16,-3 1 4-16,3 0-4 0,-1 4 3 0,-2-4-3 15,-1 0 1-15,0 1 2 0,-2-2 1 0,2 0-3 16,-4 2 1-16,-1-3 5 0,-1-1 0 0,1 2 1 15,-3-3 0-15,-2 1-2 0,-3-1 3 0,3-3 1 16,-3 0-1-16,-1-1-8 0,-2-1-9 0,-1-1-13 16,1-5-19-16,1 2-18 0,3-3-20 0,0-2-55 15,1 0-31-15,3-2-6 0,1-2-37 0,3 0-20 0,2-4-124 16,1-2-389-16,2-1 172 0</inkml:trace>
  <inkml:trace contextRef="#ctx0" brushRef="#br2" timeOffset="575489.8263">19555 1114 61 0,'11'-9'271'0,"-6"3"7"0,0 2-8 0,-1 1-8 0,-1-1-15 0,1 2-11 16,-4 2-14-16,4-3-21 0,-2 0-22 0,-2 3-14 16,0 0-16-16,8 11 18 0,-5-3-7 0,1 3-16 15,1 2-14-15,-2 1 5 0,1 5-23 0,0 4-16 16,-2-3-2-16,3 3-10 0,-3 1-4 0,1 1-18 16,-3-1-40-16,2 3-34 0,0-2-27 0,-2 0-36 15,2-2-38-15,-2 0-36 0,1-3-43 0,-1-5-26 16,0-3-35-16,0 0-20 0,0-2-145 0,0-4-451 0,1-2 200 15</inkml:trace>
  <inkml:trace contextRef="#ctx0" brushRef="#br2" timeOffset="575821.127">19716 1376 126 0,'4'-1'160'0,"-4"1"-18"0,0 0-14 16,8 0 7-16,-8 0-12 0,9-2-6 0,-1 1-11 16,-2-1-9-16,3-1-7 0,1 0 7 0,-2-1 3 15,3-2-12-15,2 3 11 0,-3-4 10 0,-3 3 4 16,0 0 14-16,0 1 19 0,-3-1 12 0,1 1 4 16,-3-1-10-16,1 2-7 0,-3-4-8 0,0 6-5 15,-1-5-19-15,-5 3-7 0,2-1-9 0,-2 1-9 0,-4 2-1 16,1 0-9-16,-3 2 1 0,-2 0-11 0,2 1-3 15,-3 3 0-15,4 1-20 0,-1 0-6 0,2 0 0 16,3 0-5-16,0 1-4 16,1 4-6-16,1-2-23 0,2 2-12 0,3 0-19 15,1 1-17-15,3-5-37 0,5 3-39 0,7 0-45 16,-1-2-58-16,6-3-56 0,1 0-231 0,2-5-556 16,2 0 246-16</inkml:trace>
  <inkml:trace contextRef="#ctx0" brushRef="#br0" timeOffset="595771.3333">1201 1246 17 0,'0'-3'199'0,"0"3"-16"0,0 0-19 15,0 0-17-15,-3-2-13 0,3 2-13 0,0 0-19 16,0 0-10-16,0 0-9 0,-4 6-8 0,4-2-2 15,-2 0-14-15,1 1-2 0,0 1 0 0,0 1-9 16,0 2 3-16,0 0-4 0,2 4 6 16,-2 2-5-16,-2-3-3 0,2 3 0 0,0-1-2 15,-1 1-9-15,1 4 6 0,-1-4-7 0,2-2 0 16,0 7-4-16,-2-6-7 0,4 2 4 0,-4 3-1 16,0-6-4-16,2 2 5 0,0-2-9 0,-1-2-5 0,1 1-6 15,1-3-13-15,-1 1-19 0,-1-3-28 0,2 1-27 16,-1-1-30-16,1-1-16 0,0-3-23 0,1 3-136 15,-2-6-308-15,2 5 136 0</inkml:trace>
  <inkml:trace contextRef="#ctx0" brushRef="#br0" timeOffset="597301.2139">1152 1498 82 0,'0'0'155'16,"0"0"-12"-16,1-5-12 0,-1 5-10 0,0 0-16 0,0 0-12 15,0 0-13-15,7-2-3 0,-7 2-5 0,7-1-8 16,1-1-9-16,0 1-1 0,-1-1-8 0,4 1-2 16,-2-1-6-16,1 0-5 0,3 1 1 0,-2 0-8 15,-1 0 4-15,0 0-7 0,3 1-1 0,-2-1-3 16,-1 1 1-16,0 0-8 0,-3-2 0 0,3 2 1 15,-2-1-4-15,0 0-1 0,-1-1 2 0,1 0-3 16,-1 2 6-16,0-3-3 0,-2 2 2 0,2-1-5 16,-1-3-3-16,1 2 5 0,-1 1-3 0,-1-4 2 15,1 3-1-15,-2-1-1 0,0-1 0 0,2 1-4 16,-3-3-1-16,1-1 2 0,-1 2 5 0,-2-2 9 16,2 1-1-16,0-2 10 0,-3 0 27 0,1 1-5 15,-1-3 0-15,0 1 5 0,-1 0 37 0,1 0 12 16,0 0-16-16,-3 1 18 0,3-3-11 0,-3 5 10 15,2-3 8-15,-2 1-17 0,0 3 4 0,2 0 16 16,-1 1-2-16,1 1-8 0,1-1-5 0,-1 3-7 16,1-2-12-16,0 4-5 0,-2-4-10 0,1 2-6 15,1 2-9-15,-2-3-14 16,2 3 9-16,0 0-9 0,-1-4-4 0,1 4-5 16,0 0-2-16,0 0-3 0,0 0-13 0,0 0 5 0,0 0-4 15,0 0-2-15,-2 13 7 0,1-7-4 0,0 1-4 16,1 2 9-16,0 0-13 0,0 5 4 0,-2-1-16 15,2 5 7-15,2 0 1 0,-2-3-3 0,0 6 12 16,1-1-9-16,0-1-9 0,1 2-8 0,-2 1-2 16,0-8-15-16,0 6 2 0,0 0-17 0,0-1-7 15,3-5-14-15,-3-1-14 0,1 1-9 0,2-1-19 16,-2-7-11-16,2 3-3 0,3-2-5 0,-2-2 5 16,2-1-22-16,1-2-4 0,3-2-4 0,-10 0-9 15,18-5-1-15,-10 3-6 0,4-8 25 0,-1 3 18 16,-1-2 14-16,1-3 22 0,-1 1 28 0,-2 0 16 15,1-2 32-15,-2 1 23 0,0 0 23 0,-4 0 32 16,1 1 10-16,-1 4 14 0,1-3 12 0,-3 1 7 16,1 4 22-16,-2-1 12 0,0 1 4 0,0 3-1 15,0-1-9-15,0 0-17 0,0 3-9 0,0-5-15 16,0 5-7-16,0 0-13 16,0 0-3-16,0 0-4 0,-4 8-13 0,1-4-1 15,0 5-16-15,0-3 3 0,0 3-3 0,0 4-1 0,1-5-6 16,2 4 3-16,0 1-5 0,1-2-10 0,3 2-7 15,-2-1-8-15,0-4-19 0,1 0-6 0,3 4-8 16,1-5-8-16,-3 2-3 0,3-6-11 0,2 3 2 16,-2-2-10-16,3-3-4 0,-2-1 5 0,-8 0-1 0,17-1-2 15,-10-1 2-15,0-3 3 0,1 0 8 0,1 0 5 16,-5-4 2-16,2 2 16 0,-2-1 4 0,-1 0 9 16,0-1 6-16,-2 0 26 15,-1-4 11-15,-1 5 10 0,-2-3-7 0,0 2 6 16,-3 1 10-16,1 0 3 0,-5 1-6 0,0-1-7 15,3 3 15-15,-6-1-7 0,1 3 1 0,-1-1-2 16,-1 2-3-16,4 1-3 0,0 1-1 0,2 1-4 16,-2 1-2-16,3-2-8 0,1 4-3 0,2-4-10 15,0 0 7-15,1 2 0 0,1 1 2 0,2-3-6 16,0 0-4-16,3 6 4 0,2-4-8 0,0-1-2 16,5-1-3-16,0 1-5 0,0-1-2 0,5 0 3 15,1-1-6-15,5-1 0 0,0-1 7 0,-1-2-5 16,-2 4 4-16,-4 0-4 0,0-1 7 0,0 1-1 15,-1-4-4-15,-3 4 3 0,1-3 0 0,-1 2-1 16,-3 2 8-16,1-3 5 0,-2 0 8 0,0 2 13 16,-6 1 6-16,8-2 14 0,-8 2 11 0,7-1-3 0,-7 1 9 15,4-1 3-15,-4 1-5 0,0 0 11 0,0 0-16 16,0 0 1-16,0 0-8 0,0 0-3 0,0 0-1 16,7-1-8-16,-7 1-5 0,0 0-6 0,0 0 0 15,0 0-4-15,0 0-11 0,0 0 0 0,0 0-1 16,0 0 3-16,0 0-21 15,-1 6 18-15,1-6-2 0,0 0-15 0,0 0 11 16,-1 8-16-16,1-8 12 0,0 5 1 0,-2 0 3 16,2-5-5-16,-1 4-16 0,1-1 19 0,0-3-1 15,-2 9 2-15,1-6-1 0,1 3-2 0,0-1-3 16,-1 1 4-16,-1 1-7 0,2 0-6 0,-1 2-4 16,-1-2-1-16,1 1-6 0,2 1-4 0,2-2 0 15,-3-1-11-15,3 2-5 0,-2-2-11 0,2-1-2 16,0 0-4-16,0 0-4 0,1-2 8 0,2-2 3 15,2 1-1-15,-1 0 4 0,3-4-3 0,-1 0 5 16,-1 1-3-16,3-2 3 0,-4-1 6 0,3-1 1 16,-3-1 9-16,0 0 2 0,2-1 17 0,-4 0 11 0,1 0 13 15,-2-1 5-15,-1 1 3 16,-2 1 26-16,2 2 14 0,-1-1 12 0,-1 1-5 0,-1 0 1 0,0 4-4 16,1-5-10-16,-1 5-3 0,-1-5 0 0,1 5-11 15,0 0-6-15,0 0-5 0,0 0-8 0,0 0 2 16,-10 8-1-16,6-3-2 0,4 0-12 0,-1 1-17 15,-1 3 0-15,1-3-15 0,2 1-14 0,1 2 1 16,-1-3-12-16,5 1-6 16,-1 0-5-16,4-2-13 0,-1 0-8 0,3 1-4 15,-1-3 2-15,4-1-8 0,0-1 3 0,-1-2 5 16,1-2 2-16,0 3 11 0,-1-5 5 0,-2-1 9 16,2 2 10-16,-6-3 26 0,3-2 6 0,-5 2 22 15,2-4 4-15,-1 4 27 0,-2-3 16 0,-1-2 5 16,0 4 25-16,-2-5 2 0,-1 0 3 0,-1 4-1 15,-2-4 4-15,0 0-12 0,-1 4-3 0,-3-1-9 0,-1 0-11 16,-1-1-4-16,2 4-10 0,-3 0-8 16,-4 0-32-16,4 2-33 0,-4-1-48 0,4 3-46 0,-4 0-63 15,6 3-82-15,-1 0-260 0,1-2-572 0,8 2 254 16</inkml:trace>
  <inkml:trace contextRef="#ctx0" brushRef="#br0" timeOffset="597965.8698">2371 1406 17 0,'-1'-5'282'16,"1"5"-8"-16,-1-3-11 0,1 3-21 0,0 0-17 16,0 0-25-16,0 0-17 0,0 0-14 0,0 0-18 15,-2-1-23-15,2 1-13 0,0 0-15 0,0 0-9 0,0 0-8 16,0 0-11-16,-2 8-8 0,2-3-6 0,0-1 4 15,0 2-19-15,0 3 1 0,-2-2-5 0,2 6-1 16,-1 0-5-16,1-3-2 16,3 2-3-16,-3-3-3 0,0 3-2 0,0-3-4 15,0 4-2-15,0-2-3 0,0-2-8 0,0-2-17 16,0 4-21-16,0 0-20 0,2-5-31 0,-1 3-25 0,-2-2-28 16,1 0-27-16,1-1-47 0,0-1-181 0,-1-1-423 15,0-4 186-15</inkml:trace>
  <inkml:trace contextRef="#ctx0" brushRef="#br0" timeOffset="598385.9528">2465 1414 65 0,'0'0'204'0,"0"-3"-23"0,0 3-12 0,0 0-14 0,0 0-3 16,0 0-18-16,7 7-6 0,-3-3-10 0,1 1-10 15,-2 3-11-15,2-1-6 0,0 0-7 0,0-1-8 16,1 3-8-16,-1 3-6 0,0-2-7 0,-1 1-6 16,1-1-1-16,-2 0-9 0,-1-1-6 0,0 0-15 15,-1 0-1-15,-1 1-13 0,0-3-4 0,-1 1 1 16,-1 0-6-16,1-3-1 0,0 1 6 0,-1-3-3 16,1 2 6-16,1-5-10 0,-3 2 11 0,3-2-1 15,0 0 3-15,0 0 0 0,0 0-3 0,-12-8 6 16,10 2 0-16,-2-2 6 0,6 1 2 0,-4-1-1 15,2-2-1-15,4 2-1 0,-2-1 1 0,-1 1 2 16,4-1 7-16,-1-3-8 0,1 5 8 0,0-2-1 16,0 2-6-16,0 0 2 0,0-1-5 15,2 3-2-15,0-2-3 0,-3 5-2 0,2-2-1 16,-2 4-4-16,2-4-1 0,-1 4 3 0,-5 0 3 16,10 4-7-16,-4-2 5 0,1 2-1 0,-2 4-1 15,0-2-1-15,1 3 1 0,0 3 0 0,-1-1-9 0,-2 1-19 16,-1 4-7-16,0-4-29 0,-2 0-21 15,2 2-34-15,-2-2-33 0,-2 0-20 0,2 0-140 16,0 1-335-16,0-6 148 0</inkml:trace>
  <inkml:trace contextRef="#ctx0" brushRef="#br0" timeOffset="598619.1681">2751 1455 263 0,'0'-6'307'0,"2"2"-16"0,-2 1-22 15,0 3-29-15,1-4-23 0,-1 4-26 0,0 0-19 16,1-3-20-16,-1 3-16 0,0 0-12 0,0 0-14 16,2 16-11-16,-1-6-8 0,1 2-11 0,-1 6 2 15,1 1-18-15,-1 2-14 0,0 0-30 0,1 3-22 16,1-2-8-16,-3 2-24 0,1 1-19 0,-1-3-24 16,2 2-14-16,-4-1-11 0,1-1-15 0,1-1-13 15,0-1-13-15,-2-7-4 0,2-1-3 0,2-3-3 16,-4-2-2-16,2 1 0 0,0-5-86 0,0-3-259 15,-1 6 115-15</inkml:trace>
  <inkml:trace contextRef="#ctx0" brushRef="#br0" timeOffset="599592.9824">2744 1489 23 0,'1'-14'204'16,"-1"0"-9"-16,2 2-18 0,-2-2-2 0,3 2-23 15,-2 3-6-15,2 3-13 0,1-1-17 0,-1 3-7 16,0 0-15-16,0 0-11 0,0 1-11 0,1 1-11 16,0 0-5-16,-4 2-3 0,0 0-5 0,12 3-7 15,-8 0-1-15,-1 2-5 0,1 0-7 0,-3 4-1 16,2-2-1-16,-2 3-13 0,-1 2 3 0,-2-3-12 16,0 5-6-16,0-6-2 0,-2 2-4 0,0 1 6 15,0-4-1-15,-1-1 0 0,-1 0 3 0,0 0-4 16,2-1 6-16,0-1-1 0,-1-2 10 0,1 1 10 15,1-1 8-15,-1 0 10 0,4-2 17 16,-3 4 3-16,3-4 4 0,-6 1 4 0,6-1 6 16,0 0-8-16,-4 2 0 0,4-2-9 0,0 0-5 15,-1 4-6-15,1-4-10 0,0 0 0 0,0 0-7 16,0 0-3-16,0 0-5 0,0 0-5 0,0 5-1 0,0-5 0 16,1 4 3-16,2-1-5 15,-3-3-1-15,6 7 0 0,-2-5-4 0,0 0 0 16,2 1-2-16,2-2-1 0,-2 4 1 0,3-3-8 15,0-1 3-15,0-1-5 0,1-1-5 0,3-1 4 0,0-1-4 16,0 0-3-16,-1-1 2 0,0-2-5 16,-3 2 8-16,3-3 1 0,-2 0 1 0,1 0 11 0,-4 0 4 15,0-3 7-15,-2 3 18 0,-1-2 2 0,-1 2 16 16,-2 0 26-16,2-2 1 0,0 1-10 0,-3 2 4 16,0-1 11-16,0 0 11 0,-2 3-2 15,2-3-12-15,0 2-4 0,0 5-15 0,-2-10 3 0,0 7-9 16,2 3 1-16,-3-6-8 0,1 3-5 0,2 3-9 15,0 0-1-15,-2-5-10 0,2 5 2 0,0 0-12 16,-3-2 4-16,3 2-13 0,0 0-3 0,0 0 3 16,0 0-3-16,-3 18-11 0,3-11-6 0,-1 2 7 15,1 1-8-15,0 1-8 0,0 2-6 0,1-5 2 16,-1 5-8-16,0-3-15 0,3-3-5 0,-1 5-4 16,-1-3-1-16,3-4 5 0,-1 3-3 0,0-4-6 15,3 2 12-15,-2-2-13 16,4-2-1-16,0-2-2 0,2-2-3 0,0-2 8 15,2 1 8-15,0-3 1 0,0-1 7 0,0-2 6 16,-4-1 14-16,1 1 17 0,-2-1 9 0,0-1 16 16,0-1 9-16,-4 1 21 0,1 3 12 0,-2-1-7 15,-1 0 20-15,-1 5 7 0,0-2-4 0,0 2-6 16,0 4-6-16,-3-8-10 0,3 8-12 0,-1-4 3 16,1 4-6-16,0 0-3 0,0 0-12 0,-13 15 6 0,7-8-4 15,-1 5-4-15,3-1-2 0,-2 2-13 0,3-1-17 16,0 1-5-16,3 1-12 0,-1-2-8 0,2 1-8 15,0-1-12-15,1-5-9 0,3 2 1 16,-1-4-8-16,3 0 0 0,0 0-5 0,3-3-6 16,-1-2-13-16,5-1-2 0,0-3 6 0,0-3 4 0,6-2 3 15,-3-4 11-15,1 1 12 0,-2-3 3 0,-1 0 30 16,-4-1 14-16,0-4 28 0,-1 2 19 0,0-3 16 16,-4-1 10-16,-2 1 11 0,-2-2 17 0,-1 1 12 15,-1 0 3-15,-1 4 17 0,-1 4-5 0,-1 1 7 16,0 1-6-16,-1 3-11 0,1 2-15 15,2 1 2-15,-2 2-7 0,-3 2-10 0,2 1-5 16,4 1 2-16,-14 7-27 0,7-1 8 0,-2 4-4 16,-1 6-4-16,4-1-11 0,0 5-4 0,0 3-16 15,4 2-31-15,1 1-15 0,2 0-15 16,-1-1-35-16,4 3-17 0,-2-4-21 0,4 1-20 16,-1-3-30-16,0-1-26 0,-1 0-18 0,3-4-46 15,-1 3-216-15,-5-6-519 0,3-3 230 0</inkml:trace>
  <inkml:trace contextRef="#ctx0" brushRef="#br0" timeOffset="599767.9108">3216 1493 79 0,'0'0'180'0,"0"0"-39"0,7-10-40 0,0 5-45 16,7-1-49-16,6-3-58 0,0 1-35 0,2 2-93 15,2-4 42-15</inkml:trace>
  <inkml:trace contextRef="#ctx0" brushRef="#br0" timeOffset="600582.41">3819 1360 88 0,'-3'-1'261'0,"1"-2"-23"15,-3-2-26-15,1 1-22 0,-5-1-21 16,-1 2-10-16,0 0-24 0,-5 3-12 0,-2-1-13 0,-4 2-9 15,-2 1-11-15,1-1-10 0,8 2-6 0,-3 1-7 16,3-1-6-16,2 2-5 0,0 1-8 0,2-1-5 16,1 1-2-16,4 0-5 15,1 1-4-15,1-2 0 0,0 1-2 0,0 1-4 16,6 2-1-16,0-2-1 0,0 1-4 0,6 1 4 16,0-2-11-16,4 2 5 0,1-1-6 0,4 0 1 15,-5 1-1-15,6-2-3 0,-5 1 2 0,-2-2-7 0,0 0 4 16,1 1-3-16,-3 1 5 0,-3-3-6 0,-1 1-2 15,-2 0 2-15,-4-1 4 0,3 2 5 0,-6 0-3 16,0 0 4-16,-4 3 1 0,0-3-2 0,-3 2-1 16,-4-3-1-16,-4 2 0 0,-3-2-3 0,4-3 2 15,4 0 0-15,-1-2-15 0,4 0-16 0,2-4-26 16,-2 0-27-16,3-3-39 0,2 0-22 16,3-5-37-16,2-2-34 0,4-2-141 0,3-7-377 0,3-1 167 15</inkml:trace>
  <inkml:trace contextRef="#ctx0" brushRef="#br0" timeOffset="600758.5302">3816 1223 122 0,'7'-9'244'0,"0"4"-5"0,-3-2-14 0,0 4-8 16,-1-1-20-16,0 2-15 15,0 2-21-15,-3 0 9 0,0 0-3 0,8 6-11 16,-5 1-13-16,1 5-12 0,2 7-2 0,-2 0-14 16,-4 0-15-16,3 4-6 0,-2-1-9 0,2 2-7 15,0 1-4-15,-3 0-6 0,3 1-14 0,1-1-22 16,3 8-16-16,-4-8-34 0,1 1-27 0,-1-2-30 15,1-1-38-15,-1-1-37 0,0-2-45 0,0-7-38 16,-3 1-162-16,-2-5-429 0,2-2 190 0</inkml:trace>
  <inkml:trace contextRef="#ctx0" brushRef="#br0" timeOffset="601347.254">3812 1455 86 0,'0'0'125'0,"0"0"-10"15,15 1-10-15,-6-1-16 0,-1 0 2 0,2 0-29 16,1-1-25-16,3 1-3 0,-4-1-8 0,0 0-13 16,4 1-9-16,-6-2-7 0,2 2-4 0,-1-2 9 15,-4 2 6-15,1-5 1 0,-2 3 22 0,2 2 9 16,-2-4-1-16,-1 2 33 0,1-2 11 0,-1 1 7 0,0-1 8 15,-2-1 1-15,2 3 5 0,0-2 1 0,0 1-2 16,-2 1 0-16,3-2-13 0,-4 4-6 0,3-4-10 16,-3 4-7-16,4-3-7 0,-4 3-11 0,9 0-4 15,-4 2-5-15,1-1-3 0,1 3-4 0,0 1-3 16,3-1-1-16,1 4-8 16,-2 2 2-16,2 0-3 0,-3-1-1 0,1 2-6 0,-3-1-13 15,-1 2-1-15,1-1-12 0,-2 1-8 0,-3-2-7 16,-1-1 3-16,2 1 0 0,-4-3-3 0,2 1 3 15,-2-1 1-15,-1 0 4 16,1-3 2-16,0 3 6 0,-1-6 1 0,0 2 12 0,3-3 0 16,-6 1 1-16,6-1 6 0,0 0 20 0,-11-5 1 15,8-2 7-15,-2 2 3 0,0-3-2 0,1-1-3 16,1 0-2-16,2-2-5 0,-2-2-2 0,6 0 0 16,-2 0-3-16,2 1 5 0,1-3-14 0,1 3 0 0,0-2-3 15,4 1-1-15,-2 2 0 16,1 1-2-16,3 0 0 0,-4 3-3 0,0 2-6 15,2 1 4-15,-1 1-2 0,-1 1 0 0,-1 2 0 16,1 3 1-16,-1-1-1 0,2 4 11 0,-1 0 2 16,-3 2 0-16,5 2 2 0,-5 1-3 0,0 2-1 15,-1 0 1-15,1 0-2 0,-1 1-2 0,0 0-17 0,-2 1-20 16,-1-3-16-16,3 0-23 0,-3 0-24 16,2-3-28-16,-1 1-23 0,-1-2-22 0,3-2-23 15,-2 1-135-15,-1-5-351 0,0-2 156 0</inkml:trace>
  <inkml:trace contextRef="#ctx0" brushRef="#br0" timeOffset="602164.444">4324 1388 274 0,'0'0'306'0,"3"-4"-19"0,-3 4-21 15,4-3-18-15,-4 3-28 0,0 0-24 0,0 0-17 16,0-3-25-16,0 3-14 0,0 0-17 0,0 0-13 15,0 0-12-15,3 11-7 0,-3-5-9 0,4 3-8 16,-1 0 1-16,-3 0-20 0,1 5-4 0,2-1-19 16,-3 0-10-16,0 1-18 0,0-1-4 15,3-1-29-15,-3 1-10 0,1-1-16 0,-1-4 0 16,2 0-8-16,-1-3 1 0,-1 0 8 0,0 1 4 16,0-3 2-16,0-3 10 0,6 0 4 15,-6 0 5-15,0 0 4 0,11-7 8 0,-7 1 9 16,1-1 10-16,0-1 12 0,0 0 3 0,2-4 5 15,-2 0 26-15,1-1-10 0,-2 2 23 0,3 0 3 16,-3-1 4-16,-1 3-1 0,2 0 5 0,-3 2-2 0,2 0-8 16,-2 3-5-16,-1 0-8 0,1 0-9 0,-1 1-10 0,1 0 0 15,-2 3-4-15,0 0-8 0,0 0-2 0,9 9 2 16,-7-2-11-16,2 0-6 0,0 2-9 16,0 4-14-16,-1-2-19 0,3 1-21 0,-1 0-20 15,1-1-8-15,3-1-7 0,-1-1-5 0,3-1-24 16,2-3-4-16,1-1-4 0,3-2-19 0,-1-2-2 15,-1-2 9-15,8-2 9 0,-3-3 15 0,-5 1 18 16,0-1 25-16,-4 0 22 0,0-2 26 0,-1-3 26 16,-1 1 36-16,-3 1 21 0,-2 1 26 0,-3-4 2 15,1 3 29-15,-4 1 0 16,1-3 8-16,-2 4 0 0,-3-2-3 0,-1 5 0 0,2-2-7 16,-4 2-14-16,0 0-6 0,0 2-9 0,-1 0-3 15,-3 0-14-15,4 3-5 0,-1 0-11 0,2 0-2 16,0 1-7-16,3 1-5 0,1 2-11 0,1-2-32 15,0 2-13-15,1-1-16 0,4 0 4 0,0 2-6 16,2-1-10-16,1 1-5 0,0-1 0 0,1 0-1 16,1 0 10-16,1 1 10 0,-1 0-3 0,0-2 3 15,-1 3 6-15,0-3 1 0,-1 1 3 0,0 0 5 16,0 1 9-16,-1 2 2 0,1 1 8 0,-2 4 9 16,-1 0 3-16,3 1 3 0,-1 0-5 0,-1 8 2 15,-2 0-2-15,2 4 5 0,-1 2 0 0,0 11 1 0,0-3-2 16,-1 3 0-16,1 0-4 15,-4-1-11-15,2 1-11 0,0-1-11 0,-3-1-6 0,2-11-12 0,1 1-4 16,-1 1 1-16,-1-6 0 0,-1-1 7 0,0-1-2 16,1-7 9-16,-1 1 9 0,0-3 1 0,0-2 14 15,-1-2 9-15,1-3 13 16,-1 3 11-16,-2-5 9 0,2 1 18 0,-5-3 12 16,9 1-2-16,-19-5 8 0,6-1 3 0,1-4-8 15,-4-5 10-15,1 1 12 0,-1-5-14 0,1 0 3 16,0-4-11-16,4-1-8 0,1-1-5 0,0-10-14 15,5 10-14-15,-1-11-21 0,5 9-18 0,2 1-17 16,4 1-15-16,3-1-35 0,3 3-13 0,6 1-23 16,7-5-40-16,7 3-63 0,-8 8-148 0,13-4-403 15,-4 2 178-15</inkml:trace>
  <inkml:trace contextRef="#ctx0" brushRef="#br0" timeOffset="604856.5538">5055 1348 152 0,'-2'-2'224'0,"2"2"-7"0,1-4-11 0,-1 4-17 0,0 0-17 16,0 0-20-16,0 0-16 0,0 0-14 0,0 0-17 16,0 0-8-16,0 0-14 0,0 0-9 15,0 0-5-15,0 0-6 0,0 0 0 0,0 11-8 0,0-7-7 0,-1 2-2 16,-1-2 1-16,2 4 1 0,0-1-1 15,-1 2-1-15,-2-2-2 0,1 2-1 0,0 2-2 16,0-3-6-16,1 1 1 0,-2-1-7 0,1 1-1 0,1 0-7 16,0-2 3-16,-1 1-2 0,2-1-2 0,-3 1 0 15,2-1-4-15,4 0-1 0,-3-2 1 16,1-1 0-16,1 2 1 0,0-3-7 0,1 0-3 16,3-2-11-16,0 1-18 0,2-4-11 0,3 2-25 0,-2-3-31 15,4-1-37-15,1-3-45 0,-2 1-46 0,-1-3-151 16,-3 0-396-16,-1-3 175 0</inkml:trace>
  <inkml:trace contextRef="#ctx0" brushRef="#br0" timeOffset="605178.1067">5068 1163 109 0,'-1'3'182'0,"-1"0"-3"0,-1 0-19 16,2 0-16-16,0 2-12 0,-1 0-17 0,-1-2-5 0,3 2-12 16,-1-1-11-16,1 1-1 0,-2-2-13 0,1 2-5 15,0-2-15-15,2 1-9 0,-1-1-9 0,1 0-8 16,-1-3 1-16,0 4-1 16,0-4 1-16,0 0-5 0,0 0 5 0,0 0-6 15,5-9-1-15,-4 4 11 0,-1-2 4 0,0 1 2 0,0-1 10 16,0 2 4-16,-1-3 2 0,-1 4-3 0,2 0 0 15,0-4-6-15,-1 5-3 0,0-1-8 0,0-1 5 16,-1 1-14-16,0 3-13 0,2-3-32 0,0 4-22 16,-1-2-19-16,1 2-20 0,0 0-30 0,0 0-19 15,5 9-30-15,-2-2-146 0,-1 0-331 0,3 1 147 16</inkml:trace>
  <inkml:trace contextRef="#ctx0" brushRef="#br0" timeOffset="605960.8235">5344 1402 182 0,'-3'-2'234'0,"1"0"-6"0,-2-2-21 0,1 1-15 0,1 1-4 16,-4 0-4-16,2 0-22 0,-1 1-9 0,0-1-13 16,2 0-14-16,-3 2-14 0,6 0-16 0,-9 0-4 15,3 1-12-15,2 0-5 0,-2 1-9 0,0 1-4 16,0 1-6-16,-1 3-5 0,-1-1-7 0,-1 3 2 16,2-2-6-16,0 2-4 0,1 0-5 0,0-2 1 0,2 4-4 15,-1-3-7-15,3 0 1 0,-1-1-4 0,-1 3 3 16,3-3-4-16,1-2 5 0,-2 1-12 0,4 1-6 15,-2-1-1-15,1-2-5 0,3 3-9 0,-1-4-4 16,4-1-6-16,0-2-12 16,0 2-2-16,3-4 1 0,0-2-14 0,2-1 2 15,0 0 9-15,0-4-2 0,0 1 12 0,3-6-1 16,-4 5 9-16,2-8-1 0,-5 5 21 0,4-6-4 16,-5 1 22-16,0-1 4 0,-1-5 10 0,-2 3 7 15,-1-2 14-15,-2 0-4 0,-4-2 9 0,3 3 10 16,-1 0 0-16,-2 0 8 0,-1 3-1 0,1 5 7 15,-1 0 16-15,1 4 0 0,0 2-4 0,3 2-11 16,-3 0-12-16,2 2-2 0,-1 0-2 0,1 0-14 0,1 3-11 16,-3-3-6-16,3 3-6 0,0 0 3 0,-4 11-8 15,4-3-7-15,-2 1-4 0,2 4-10 0,-1 1-4 16,1 0-4-16,1 7-5 0,1-3-5 0,-2 3 0 16,0 3-3-16,0-2 11 0,1-1-6 0,2 3 2 15,-3-4 1-15,4 1-2 0,-2-1-1 0,2-6 1 16,-2 2-1-16,0-4 0 0,4 7 0 0,-2-7-4 0,-1 0-11 15,3 0-1-15,-1-5-5 0,1 0-2 0,-2-1-1 16,2-1 1-16,1-3 0 16,2 0-8-16,1-4-3 0,2 0-4 0,-4 0-4 15,3-2-3-15,2-1 5 0,-5 0-12 0,1 1 8 16,1-1 4-16,-3 0-25 0,0-1-11 0,-1 1-2 16,-2 2-2-16,-1-2-25 0,-2 1-38 0,2 1-47 15,-3-1-216-15,0 4-452 0,-3-5 200 0</inkml:trace>
  <inkml:trace contextRef="#ctx0" brushRef="#br0" timeOffset="606410.2613">5551 1335 278 0,'0'0'259'0,"0"0"-19"0,0 0-31 16,0 0-19-16,0 0-24 0,0 0-14 0,0 0-15 0,0 0-9 16,5 11-12-16,0-6-12 0,2 3-7 15,0-2-13-15,2 4-5 0,1-1-9 0,2 2-3 16,-3 0-10-16,3 1-7 0,-1-3-19 0,-1 0-14 0,1 0-28 15,-1 1-16-15,0-1-15 16,1 0-24-16,-1 0-23 0,0-4-27 0,-2 1-15 16,1-3-29-16,-1-1-9 0,-1 3-118 0,0-4-311 15,2-1 138-15</inkml:trace>
  <inkml:trace contextRef="#ctx0" brushRef="#br0" timeOffset="606757.4982">5827 1342 143 0,'0'0'262'16,"0"0"-20"-16,-3-2-16 0,3 2-21 0,0 0-16 15,-10 6-15-15,4-3-15 0,-1 2-17 0,-2 6-10 16,-3-3-14-16,1 1-10 0,-6 6-15 0,0-2-6 16,2 1-11-16,-2-2-17 0,0 3-15 0,3-3-11 0,1-2-9 15,2 0-12-15,-2-2-1 0,3-1-8 0,2-2 0 16,2-1 2-16,1 0-2 0,0-1 6 0,1 1-1 15,0-2 7-15,0-2 1 0,4 0 5 0,0 0-5 16,0 0-3-16,-3-6-5 0,1 3 2 0,2 3 4 16,3-7-3-16,2 3 2 0,-1 0-6 0,1-1 1 15,1 0-5-15,2-1 3 0,1 2-3 0,-1-1-2 16,5-1 2-16,-2 0-4 0,3 1 2 0,-2 0-1 16,2 0 1-16,0 3-3 0,1-4-12 0,-2 2-8 15,0 1-25-15,-1-1-25 16,1 1-22-16,-3 1-27 0,-2-1-28 0,-1 0-15 15,-1 2-13-15,1-1-137 0,-4-1-338 0,-3 3 150 16</inkml:trace>
  <inkml:trace contextRef="#ctx0" brushRef="#br0" timeOffset="606993.0987">5696 1241 270 0,'-3'-4'273'16,"-1"1"-11"-16,1 0-11 0,0 0-26 0,2 2-17 15,1 1-25-15,-3-4-20 0,3 4-16 0,0 0-16 0,0 0-10 16,-7 8-8-16,5-2-8 0,1 1-9 0,1 3-7 16,0 0-5-16,3 1-12 0,-2 3-10 0,2 5-3 15,0-1-6-15,1 2-8 0,2 0 1 0,-2-1-6 16,-1 1-2-16,1 2-4 0,2-1-5 0,-2-2-10 16,-1 1-14-16,4-3-10 0,-7-2-10 0,4-3-13 15,-1 1-14-15,1-4-23 0,-1-1-19 16,0 2-21-16,-2-3-15 0,0 1-32 0,1-3-30 15,-1 0-42-15,1 0-144 0,0-4-396 0,-2-1 175 0</inkml:trace>
  <inkml:trace contextRef="#ctx0" brushRef="#br0" timeOffset="607274.8154">5941 1322 250 0,'0'0'296'0,"0"-2"-28"0,0 2-31 0,0 0-16 0,0 0-21 16,0 0-19-16,0 0-14 0,-2 10-14 0,1-4-9 15,0 2-16-15,-1 2-11 0,1 2-6 0,1 0-10 16,-3 1-15-16,2 2-10 0,-1-1-2 0,-1 6-9 16,2-5-8-16,1-1-2 0,0 0-10 0,-1 1 1 15,1-3-5-15,0 0-6 16,1-3-2-16,-1 0-3 0,3 0-4 0,-2-2-9 0,-1-2-6 15,3 1-9-15,4 0-18 0,-3-5-33 0,5-1-34 16,1-3-46-16,1-4-37 0,3 1-42 0,4-5-54 16,-5 2-132-16,1-9-426 0,-1 2 189 0</inkml:trace>
  <inkml:trace contextRef="#ctx0" brushRef="#br0" timeOffset="607938.7866">6203 1431 264 0,'-6'-4'287'0,"3"1"-16"0,3 3 1 16,-7-2-10-16,3 2-19 0,4 0-20 0,-3-4-18 0,-1 3-25 15,4 1-25-15,-7 0-10 0,3-1-20 0,4 1-13 16,-13 2-13-16,6 0-7 16,0 1-11-16,-1 1-6 0,1 1 1 0,0 1-19 15,-1 1-4-15,3-1-5 0,-1 2-9 0,2 0-11 16,0 0-16-16,0-1-11 0,1 1-15 0,0-2-19 16,0 1-17-16,2-1-12 0,1-2-1 0,0 0-10 15,1-1-1-15,0 0-3 0,2-1-2 0,2-2-7 16,-5 0-4-16,11-3-1 0,-3 0 0 0,1 0 4 15,-1-3 0-15,-1-1 14 0,3-2 14 0,1-1 12 16,-4-1 31-16,0 1 25 0,-1-4-1 0,0 1 24 16,-2-1 23-16,-1-6 13 0,-3 2 7 0,1-2 8 15,-2-2 16-15,-5-3 1 0,3 5 2 0,-1-2 5 0,0 2 9 16,-2-1-3-16,-1 1-7 0,4 7 7 0,-1 0 2 16,1 1-5-16,-1 5-2 0,3 2-17 0,-1 0-17 15,2 1-6-15,0 4-11 0,-4-5-9 0,4 5 0 16,0 0-2-16,0 0-9 0,-3 17-1 0,2-5-7 15,1 2-1-15,0 6-12 16,0 4-8-16,1 1-11 0,2 1-17 0,1 1-16 16,-1 0-14-16,1-3-14 0,-1 4-6 0,1-5-16 0,2 0-23 15,-2 0-9-15,2-4-14 0,-2-1-20 0,0-4-26 16,-1-1-25-16,0 0-34 0,-2-4-230 0,2 0-506 16,0-2 225-16</inkml:trace>
  <inkml:trace contextRef="#ctx0" brushRef="#br0" timeOffset="608576.8191">6376 1454 201 0,'0'0'233'16,"-6"-5"-10"-16,6 5-6 0,0 0-12 0,-4-1-13 15,4 1-16-15,0 0-16 0,0 0-15 16,0 0-14-16,-7 1-12 0,3-1-13 0,4 0-5 0,-9 3-12 15,5-3-5-15,1 1-6 0,3-1-7 0,-8 2-6 0,4-2-4 16,-2 4-2-16,3-2-3 0,-1 0-5 0,1 0-3 16,0 0 0-16,3-2 1 15,-4 2 2-15,1 0-1 0,3-2 3 0,0 0-2 16,0 0-3-16,0 2-3 0,0-2 0 0,0 0-8 16,0 0-1-16,0 0 1 0,0 0-7 0,0 0-2 15,17-5-7-15,-7 3 1 0,4 1-1 0,0-2-7 16,0 1 6-16,1-2-11 0,0 3-1 0,1-3 1 0,0 2-11 0,5-2-7 15,-5 4-6-15,-2-3 2 0,0 3 7 0,-4-2-7 16,-3 1 4-16,3 0-2 0,-2 1 5 0,-3-2-2 16,0 2 5-16,0 0 0 0,-2-1 3 0,-3 1-3 15,6 0-3-15,-6 0-8 0,4-2-21 0,-4 2-15 16,0 0-33-16,2-4-36 16,-2 4-49-16,0 0-41 0,-4-4-42 0,0 2-178 15,-1-1-463-15,1 1 206 0</inkml:trace>
  <inkml:trace contextRef="#ctx0" brushRef="#br0" timeOffset="608821.1699">6430 1301 8 0,'-5'-2'326'0,"4"0"-24"0,-2 0-18 16,3 2-19-16,-4-2-30 0,4 2-25 0,0 0-22 15,0 0-17-15,0 0-20 0,0 0-15 0,0 0-14 16,-2 12-10-16,3-6-12 0,0 2-2 0,0 0-16 15,3 1-8-15,-2 3-9 0,-1 2 2 0,2-1-15 16,-1 5 0-16,-1-4-7 0,0 1-5 0,-1 3-2 16,0 2 1-16,0-5-24 0,2 7-15 0,-2-8-18 15,1 1-17-15,0-1-18 0,2 0-18 0,-3-5-18 16,2 4-24-16,-1-5-35 0,-1-1-29 16,3 0-33-16,1-3-185 0,-2 1-425 0,1-3 188 15</inkml:trace>
  <inkml:trace contextRef="#ctx0" brushRef="#br0" timeOffset="609101.5006">6680 1288 59 0,'3'0'267'15,"-3"0"-25"-15,0 0-14 0,0 0-15 0,0 0 0 16,0 7-3-16,0-4-26 0,-1 4-13 15,1 1-16-15,1-1-16 0,-2 2-12 0,1 5-14 0,-2-1-10 16,4 3-10-16,-2-2-9 0,1 4 1 0,-1 1-18 16,3-6-5-16,-2 2-5 0,2-2-4 15,-3 0 0-15,5-1-10 0,-3-3 0 16,1 0-8-16,0 0-3 0,0-3-13 0,1 1-4 0,-1-3-21 16,2 1-18-16,0-3-23 0,1-2-23 0,2 0-34 15,0-2-41-15,1-2-34 0,3-1-24 0,-1-4-196 16,-3 0-430-16,1-4 190 0</inkml:trace>
  <inkml:trace contextRef="#ctx0" brushRef="#br0" timeOffset="609771.9537">6986 1405 72 0,'-3'-1'315'0,"3"-2"-28"0,-3-1-22 15,-1 1-10-15,0 0-17 0,1-1-23 0,-2 1-19 16,1 1-21-16,0 0-19 0,-2 1-11 0,1-2-19 16,-1 2-8-16,0 1-15 0,-2 0-8 0,0 1-11 15,0 1-17-15,-1 2 3 0,1-1 0 0,-1 3-16 16,1 0-5-16,1-2-7 0,-3 4-6 0,1 0-2 15,2-1-4-15,0 1-2 0,2 0-6 0,0 1-5 0,2-3-8 16,1 2-14-16,0 0-5 0,1-3-8 0,2 1 1 16,-1 0-8-16,0-1-8 15,3-2-8-15,0 1 8 0,1-3-8 0,0 1-1 16,1-2-4-16,-5 0-5 0,12-3-4 0,-2-1 2 16,2-1 3-16,-1-4 1 0,2 2 4 0,-1-5 3 15,3-2 7-15,-1 0 13 0,-3-3 14 0,1 0 14 16,-1-3 13-16,-4-1 19 0,0-3-3 0,-1 2 25 15,0-1 10-15,-2 0 0 0,-3 1 9 0,-1 0 11 16,0 0 9-16,-2 3 14 0,0 5 9 0,1 5-7 16,-1-3 2-16,1 6-12 0,-1 1-3 0,1 0-5 15,1 2-15-15,-1-1-9 0,1 4-10 0,-5-4-6 0,5 4-5 16,0 0-9-16,0 0-2 0,-10 9-5 0,9-1-4 16,-2 4-9-16,0 2-6 0,2 4 4 0,-1 2-9 15,4 1-6-15,-1 4-7 0,4 0-11 0,-1 9-14 16,-1-8-17-16,2 8-9 0,1-7-15 0,-2-4-24 15,2 4-31-15,-2-3-28 0,1 4-49 0,-3-2-54 16,6-3-63-16,-3 0-221 16,1-4-580-16,2 1 258 0</inkml:trace>
  <inkml:trace contextRef="#ctx0" brushRef="#br0" timeOffset="611502.487">7325 1278 75 0,'0'-5'292'16,"2"2"0"-16,-4-1-14 0,4 0-6 0,-2 0-12 15,-2 2-20-15,2 2-20 0,0-5-18 0,0 5-21 16,0 0-24-16,0-3-19 0,0 3-14 0,0 0-14 16,0 0-6-16,0 0-15 15,-1 16-4-15,1-8-14 0,0 4-2 0,0 1-7 16,0 7-5-16,-3-1-11 0,6 2-3 0,-2-1-2 16,-1 0-6-16,2 1-7 0,-1 0-10 0,1 2-14 0,0-3-14 15,0 1-12-15,-1-6-11 0,-1 3-10 0,2-5-19 16,-1 1-19-16,-1-1-29 0,0-3-22 0,0-1-40 15,0-1-25-15,-1 1-40 0,1 1-179 0,-2-6-451 16,1-1 200-16</inkml:trace>
  <inkml:trace contextRef="#ctx0" brushRef="#br0" timeOffset="611802.7838">7281 1279 273 0,'-1'-6'262'0,"1"1"-27"0,0-2-20 0,4 0-21 16,2 0-23-16,-1 0-18 15,7 0-21-15,2 0-14 0,0 1-11 0,8-1-9 16,-7 5-12-16,0 2-10 0,6 0-5 0,-4 0-8 16,-1 4-7-16,-4 2-6 0,4-1-9 0,-5 3 4 15,-1 1-18-15,0 0 5 0,-3 3-11 0,-4-1 0 16,-2 2 1-16,-1-1-4 0,-4 1 4 0,1 0-4 15,-1-1-2-15,-3 1-2 0,-3-1 2 0,0-2-3 16,-4 4 1-16,4-4-3 0,-1-1-4 0,-2-1-11 0,2 0-15 16,0-1-19-16,2-1-31 0,1-2-15 0,-1 0-37 15,2 1-36-15,1-4-32 0,1 1-151 0,-2 0-368 16,5-1 163-16</inkml:trace>
  <inkml:trace contextRef="#ctx0" brushRef="#br0" timeOffset="612332.7969">7662 1356 215 0,'-3'-5'283'16,"-1"-2"-28"-16,-2 3 4 0,3 0 5 0,-1-2-13 15,1 3-22-15,-1 0-28 0,0-1-21 0,-2 2-15 16,2 0-11-16,-2 0-22 0,2 1-14 0,-3 1-12 16,0 1-7-16,0 2-1 0,-2 0-19 0,0 3-10 15,-1 1-5-15,-2-1-8 0,4 4 2 0,1-3-14 16,-1 3 1-16,1 0-9 0,1 2-2 0,4-3-4 15,0 0-4-15,-1-1-5 0,3 1-4 0,3-1-7 16,-2 0-16-16,0-3-7 16,4 2-6-16,0-3-1 0,4 1-19 0,-2-2 2 15,3-3-7-15,0 0 0 0,4-2 1 0,1-1 4 16,-2-3 4-16,-2 2 1 0,0-2 15 0,2-1 15 16,-6 1 20-16,0 2 25 0,-1-1 12 0,-2 2 17 15,0-1 13-15,-1 1 21 0,0 0 12 0,-3 0 8 16,3 1-8-16,-3 2-12 0,2-1-11 0,0-2-14 15,-2 3-5-15,0 0-9 0,0 0-7 0,0 0-8 0,0 7-1 16,0-2-10-16,0-5-20 0,-3 8-13 0,2 0-6 16,-1-1-37-16,1-1-32 0,2 4-21 0,-1-4-13 15,2 2-17-15,0-2-33 0,0 2-23 0,2-3-22 16,-1 1-20-16,0-3-12 0,1-1-17 0,-1 0-8 16,1-2 3-16,-4 0-151 0,7-2-435 0,-4-2 193 15</inkml:trace>
  <inkml:trace contextRef="#ctx0" brushRef="#br0" timeOffset="612633.6013">7739 1438 214 0,'4'-9'44'0,"1"-6"26"0,-3 5 4 0,3-5 40 0,-1 2 9 16,-1 1 18-16,-2 2 20 0,2 2 17 16,-2 0 9-16,1 0-3 0,-1 4 3 0,1-2-10 0,-1 3-12 15,-1-1-22-15,1 2-11 0,1 0-20 0,-2 2-12 16,0 0-8-16,5 0-10 0,-5 0-9 0,9 5-9 16,-5 1-4-16,0 0-7 0,2-1 4 0,-2 3-12 15,2 1-11-15,-2 2-17 0,3-2-12 0,-4 2-8 16,1-2-18-16,-1 0-8 0,0-1-11 0,-3 0-7 15,3 1-4-15,-3-2-2 0,0-1-1 0,0-2 9 16,-3-1 1-16,3 0 9 0,0-3 3 0,-2 4 9 0,2-4 5 16,0 0 15-16,0 0 1 0,0 0 7 0,-8-11 2 15,8 6 17-15,-2-1 2 0,1-3-2 0,1 2 4 16,0-6-5-16,0 4 0 16,1-3-6-16,1 5 2 0,1-5-9 0,0 3 1 15,1 0-4-15,0 2-8 0,2 0-8 0,-1 0-21 0,1 2-13 16,2 1-26-16,1-1-23 0,-1 0-32 0,2 2-23 15,0 1-43-15,0 0-162 0,-3 1-380 0,1 1 168 16</inkml:trace>
  <inkml:trace contextRef="#ctx0" brushRef="#br0" timeOffset="613669.1956">8046 1308 178 0,'-1'-2'259'0,"1"2"-15"0,-6-4-20 16,3 4-20-16,-1-1-22 0,4 1-15 0,-7 0-17 16,7 0-7-16,-8 1-22 0,2 1-6 0,0-1-15 15,2 2-8-15,0 0-8 0,1 0-10 0,2 1-10 16,-2 0-5-16,3 0-2 0,0 1-9 0,0 0-4 15,4 1-4-15,-1-2-5 0,1 1-3 0,3 0-12 16,-1 2-8-16,1-4-6 0,0 3-1 16,0-3-8-16,0 2 2 0,-1-1-2 0,1 0-2 0,-2 1 0 0,0-3-3 15,-1 1-3-15,-1 1 0 0,-1 0 4 0,1-1-5 0,-1 1 4 16,-1 1 2-16,-2-1 0 16,-1-1 1-16,-2 1 6 0,1-1-5 0,-1 1 3 15,-2-1-7-15,-1 1 1 0,2-2-7 0,-2 1-11 16,1-2-18-16,0-1-13 0,1 2-1 0,-1-4-10 15,6 2-10-15,-7-1-14 0,4-3-10 0,0 2-6 16,2-4-5-16,0 2 3 0,1-3 14 0,1-2 8 16,0 0 13-16,2-4 4 0,3 1 13 0,-2 0 12 15,2-1 24-15,-2 2 20 0,2 1 20 0,-4 1 31 16,1 4 23-16,0 0 23 0,0 1 8 0,-3-1 16 16,1 2 9-16,-1 0-2 0,0 3-8 0,3-2-15 15,-3 2-9-15,0 0-12 0,0 0-8 0,0 0-5 16,-6 13-3-16,2-6-10 0,-1 6 0 0,-1 0-10 15,-3 4-3-15,2 0 1 0,0 0-11 0,-1 2-18 16,1 0-25-16,0-1-28 0,3-4-25 0,-2 5-37 16,3-5-50-16,-1-1-24 0,1 0-56 0,0-1-141 15,2-5-399-15,1-3 177 0</inkml:trace>
  <inkml:trace contextRef="#ctx0" brushRef="#br0" timeOffset="614380.3615">8148 1379 141 0,'0'0'184'0,"0"0"-13"0,1 3-20 15,-1-3-7-15,-3 2-9 0,3-2-12 0,0 3-10 0,0-3-11 16,0 2-12-16,0-2-11 0,2 4-6 0,-2-4-10 16,1 2-2-16,-1-2-7 0,0 0-5 0,0 0 0 15,4 3-4-15,0-3-5 0,-4 0-6 0,8 0-2 16,-8 0-11-16,12-1 7 0,-5-2-13 0,0 0 2 16,3 0-1-16,-3-1-2 0,2 1-2 0,-2-2 0 15,1 0 0-15,-2-1 6 0,2 1 6 0,-4 1 14 16,-1-1 15-16,0 0 13 0,1 1 0 0,-4-2 4 15,3 3 9-15,-3-3-7 0,0 1 2 0,0 2-9 16,-3-1-7-16,0 2-4 0,-1 0 1 0,-1-1-8 16,0 3-1-16,-2 0 1 0,2 0-11 0,-2 2 6 15,-2 1 0-15,-1 0-6 0,-1 3 4 0,1-1-2 16,0 4-9-16,2-1-2 0,-1 2 2 0,1 0 0 16,1 1-7-16,4 0 8 0,-4 1-15 0,6 1 2 15,-1-1-1-15,5 0 0 0,-3-5-18 0,6 4-18 16,2-4-23-16,5-1-26 0,0-3-33 0,11 1-34 0,-1-5-43 15,4-4-54-15,1 0-216 0,10-8-487 0,-4-1 216 16</inkml:trace>
  <inkml:trace contextRef="#ctx0" brushRef="#br0" timeOffset="616429.0695">2347 1227 30 0,'0'0'195'16,"0"0"-12"-16,0 0-22 0,0 0-12 0,0 0-19 0,0 0-17 16,0 0-16-16,0 0-6 15,0 0-10-15,0 0-13 0,0 0-4 0,-4 8-11 16,4-8 0-16,0 4-7 0,0 0-1 0,1-1-10 0,-1-3 1 0,0 4-4 16,0-4-2-16,0 4 0 15,0-4-6-15,2 2-5 0,-2-2 2 0,0 0 3 16,0 0 8-16,0 0-1 0,0 0-2 0,0 0 1 0,7-10-7 0,-5 6 23 15,-2-1 20-15,1 1-2 0,-2-3-10 0,1 3-1 16,-1-1-8-16,1 1-3 16,-3 2-8-16,3-3-6 0,-2 3-14 0,2 2-39 15,0 0-45-15,0 0-57 0,-8 5-87 0,8-5-114 0,-5 4-355 16,5-4 157-16</inkml:trace>
  <inkml:trace contextRef="#ctx0" brushRef="#br0" timeOffset="628451.4764">1702 2360 177 0,'-1'-4'184'16,"-2"1"-5"-16,0 1 7 0,2-1 10 0,-2 0-13 15,0 0 17-15,0 1-16 0,-1 0-18 0,1 0-17 0,0 1-2 0,-1-2-13 16,-2 2-16-16,1-1-8 0,-2 2-8 0,0 0-11 15,1-1-12-15,-5 2-7 0,1-1-7 0,0 4-6 16,-1 0-5-16,-3 0-5 16,1 3-5-16,-1-1-8 0,3 1 3 0,-2-1-14 15,2 1 4-15,1-1-2 0,1 0-3 0,2 1-7 16,0-1 3-16,-1 1-6 0,4-1 2 0,-2 1-2 16,2 1-2-16,1-2-2 0,2 1 0 0,2 0 1 15,-1 2 0-15,3-2-4 0,4 1 2 0,-4-1-2 0,8 1 4 16,-1 1-7-16,4-2 1 0,-1 1 2 0,1-2-1 15,0 1-1-15,0 1 3 0,10-1-3 16,-6 1-4-16,2 0 4 0,1-2-6 0,-7 3-4 0,6-2 3 16,-6-1-5-16,0 1 3 0,-1-1 0 15,-2 3 1-15,-3-4-2 0,2 4 0 0,-4-3 1 16,-2 2 0-16,3 0-1 0,-4-2 5 0,-2 2 0 0,2 0-2 16,-6 1 0-16,-1 2 6 0,0-2-2 0,-5 0 1 15,-2 1 1-15,-3 3 1 0,1-6 2 0,1 2 5 16,-4-1-4-16,2-3 5 0,-1-1 3 0,0 1-4 15,0-3 5-15,1 4 1 0,1-4-1 0,2-2-4 16,0-1-6-16,1-1 4 0,0-3 2 0,2 3-2 0,-1-2-21 16,1 2-12-16,-1-4-10 0,1 2-22 0,1-2-22 15,2 1-9-15,1-2-15 0,0 0-20 0,1-1-50 16,0 0-29-16,5 0-31 0,-2-1-165 0,3 0-427 16,-1 0 190-16</inkml:trace>
  <inkml:trace contextRef="#ctx0" brushRef="#br0" timeOffset="628780.7962">1930 2453 167 0,'0'-3'334'16,"0"3"-17"-16,-4-5-22 0,4 5-24 0,0-1-22 0,0 1-22 16,-3-3-22-16,3 3-19 0,0 0-22 15,0 0-25-15,-4-1-8 0,4 1-12 0,0 0-9 16,-3 5-16-16,3 1-10 0,-3-1-9 0,3 2-7 0,0 0-10 16,0 2-1-16,0 0-12 0,0 3 1 0,3 2-5 15,-3 0-3-15,0 0-5 0,3 0-15 0,-3-1 10 16,0 0 1-16,0 2-8 0,1-3-6 0,-1 1-17 15,0 0-20-15,3-1-17 0,-3-1-22 16,0-4-27-16,0 0-29 0,-3 3-32 0,3-2-53 16,3-4-44-16,-3 2-211 0,0-6-494 0,-4 5 219 15</inkml:trace>
  <inkml:trace contextRef="#ctx0" brushRef="#br0" timeOffset="629414.7886">1795 2431 175 0,'8'-2'157'16,"2"2"-9"-16,6-2-15 0,-2-1-15 0,3 2-13 15,7-1-7-15,-2 0-3 0,2 1-17 0,-3-1-9 16,0 2-1-16,-4-3-9 0,-1 3-1 0,-1-1 0 15,-1 0 4-15,-4 1 7 0,0 0 6 0,-1 0 10 16,-4-1 7-16,2 1 10 0,-4-1 8 0,-3 1 7 16,7 1-5-16,-3 0 4 15,-4-1 5-15,3 1-12 0,-3-1-12 0,0 0-4 0,4 1-6 16,-4-1 9-16,2 5-12 0,-4-1-4 0,2 1-5 16,0 0-11-16,-1 1-8 0,-2 3-4 0,3 1-6 15,-3 2-1-15,3-1-21 0,-1 1 14 16,-2 1 0-16,3 2-3 0,-3-1-4 0,3-1-1 15,-3 3-8-15,2-3-5 0,1 1 0 0,-3-1-4 0,3 0-3 16,-4-4-4-16,1 1-4 0,0 0 1 0,1-5 0 16,0 1 0-16,-1-2-3 0,3 1-1 0,-2-1 1 15,0-1 6-15,2-3-2 0,-1 6 4 16,-1-6-6-16,2 0 3 0,0 0 8 0,0 0-9 0,0 0-4 16,-5-6 1-16,5 1-3 0,0-2-1 0,0-1 4 15,1 1-2-15,-1-7 1 0,4 0 2 0,-2-4 0 16,3 1-5-16,-2-2 6 0,1 0-9 0,2-2 5 15,-2 3-3-15,-1-4-1 0,4 3 2 0,0 0 4 0,-3 5 1 16,-1 2-4-16,1 3-5 0,1 1-1 0,-1 1 5 16,-3 2-2-16,2 1-3 0,0 0-3 0,0 1 2 15,0 3 2-15,-3 0 3 0,7 4 0 0,-3-1 3 16,0 2 3-16,0 0-1 16,1 3 0-16,0 0 2 0,1 2 1 0,-2 2-5 15,0 1-2-15,2 1 6 0,-2 1-5 0,0 4 10 16,1-1-8-16,0 1 2 0,-2-1-7 0,1 2-16 15,0-7-12-15,-1 1-7 0,0-1-11 0,1-1-8 16,-2 0-12-16,0-1-9 0,1-5-27 0,-3 2-23 16,3 0-28-16,-3-3-38 0,0 1-35 0,0-2-194 15,0-4-461-15,-3 3 205 0</inkml:trace>
  <inkml:trace contextRef="#ctx0" brushRef="#br0" timeOffset="630052.921">2102 2546 112 0,'0'0'168'0,"0"0"-16"16,4-4-12-16,-4 4-15 0,10-1-13 0,0 0-12 16,-2-1-11-16,7 1-5 0,-3-3-9 0,4 2-12 15,-1-2-11-15,-1 0-3 0,3 0 4 0,-3-3-17 0,6 2 1 16,-6-2-3-16,-1-1-1 0,-2 2 14 0,0 0 1 15,-2 0 18-15,-1 1 18 0,-2-2 24 0,2 2 16 16,-4-1 8-16,-1 0 5 0,-1 1 14 0,0-1 2 16,-1 3 4-16,0-1 2 0,-1 4 7 0,-1-7-7 0,1 7-14 15,-1-7-19-15,0 4-6 0,-2 0-34 0,3 3 21 16,-4-4-4-16,4 4-12 0,-3-3-14 0,3 3-7 16,0 0-5-16,-3-2-23 0,3 2 11 0,0 0-4 15,0 0-26-15,-8 6 18 16,5-2-13-16,2 1 1 0,-1 2-4 0,0 2-5 15,0 0 5-15,-1 6-2 0,3-1-4 0,-4 4-7 16,4 2 3-16,0-2 0 0,0 1-6 0,3-1 0 0,-2 2-10 0,1-1-6 16,-1-4-19-16,2 3 0 0,1-4-1 0,0-2-5 15,1 1-8-15,0-2-13 16,-1-2-11-16,3-2-1 0,1-2-10 0,1-2-16 16,1 0-25-16,4-5-19 0,-1-1-14 0,2-2-10 15,7-4-22-15,-4-2-1 0,1-3-3 0,-2 0 16 16,-1-3 17-16,-3-1 22 0,-1 0 21 0,-2 0 11 15,0-2 28-15,-3-2 22 0,-2 3 27 0,0-2 25 16,-2 2 19-16,-2 5 21 0,-1 0 28 0,0 1 19 0,0 4 5 16,-3-1 13-16,2 2 18 0,-1 3 11 0,1-2-15 15,1 3-17-15,-2 0-13 0,2 4-10 0,-1-5-15 16,1 5-4-16,0 0-1 0,0 0-10 0,0 0-5 16,0 0-3-16,-7 12-5 0,7-4-6 0,-4 1-4 15,4 1-1-15,-3 3-6 0,3 2-10 0,-2-1-23 16,1 5 3-16,0-5-5 0,0 7-3 0,1-7-9 15,-1 5-6-15,0-4-10 0,1-1-9 0,0-3-10 16,0 2-10-16,0-4-17 0,0 0-10 0,0-2-20 16,2-1-16-16,-1 1-16 0,1-5-13 0,1 2-22 15,-3-4-27-15,9 0-12 0,-9 0-141 0,13-6-391 16,-5 1 173-16</inkml:trace>
  <inkml:trace contextRef="#ctx0" brushRef="#br0" timeOffset="630321.0527">2727 2418 265 0,'1'-5'285'0,"1"0"-6"0,-2 3-3 0,0-4-13 0,0 6-21 0,0-4-20 16,0 4-22-16,0 0-25 0,0 0-14 0,-6 0-18 15,2 6-15-15,-3-1-12 0,1 3-15 0,-4 1-3 16,2 2-9-16,-4 5-10 0,-1 0-5 0,5-5-10 16,-1 2-8-16,0-1-6 0,2-1-6 0,1 1-5 15,-1 0-3-15,2-4-5 16,1 2-4-16,1-3 3 0,-1-1 7 0,4 1-9 15,-1-2-3-15,-1-1-2 0,2 3 5 0,2-2-1 16,-1-1-5-16,3 2 4 0,-1-1-4 0,3 2-4 16,1-3 2-16,1 1-20 0,2-1 8 0,5 0-18 15,-1-2-20-15,3 1-34 0,-1 1-38 0,5-8-51 16,0 3-63-16,2-3-76 0,-10 0-207 0,6-4-540 16,-4 3 240-16</inkml:trace>
  <inkml:trace contextRef="#ctx0" brushRef="#br0" timeOffset="632372.9832">3993 2319 8 0,'0'0'155'0,"0"0"-12"0,0 0-11 0,-1-4-8 0,1 4-5 15,0 0-7-15,1-4-14 0,-1 4-1 0,0 0-16 0,0 0-8 16,0 0-9-16,0 0-8 16,0-4 2-16,0 4-7 0,0 0-9 0,0 0-5 0,0 0-4 15,0 0-6-15,2-3-7 0,-2 3-12 0,0 0-13 16,0 0-5-16,0 0-10 0,0 0-12 0,0 0-6 16,0 0-14-16,0 0-4 0,0 0 8 0,0 0 1 15,0 0-1-15,0 0 3 0,0 0 2 0,0 0-7 0,0 0 5 16,0 0 8-16,0 0 4 0,0 0-1 0,0 0 11 15,0 0 4-15,0 0-1 16,0 0 12-16,0 0 20 0,0 0 5 0,0 0-1 16,0 0 5-16,0 0 16 0,0 0 4 0,0 0 7 15,0 0-8-15,0 0 12 0,0 0 2 0,0 0 2 0,0 0 2 16,0 0 2-16,0 0-15 0,0 0 2 16,0 0-12-16,0 0-3 0,0 0-6 0,0 0 3 0,0 0-22 15,0 0-9-15,0 0-16 0,0 0-23 0,0 0-9 16,0 0-15-16,0 0-5 0,0 0-7 0,-6 11-23 15,6-11-90-15,-4 0-204 0,4 0 90 0</inkml:trace>
  <inkml:trace contextRef="#ctx0" brushRef="#br0" timeOffset="656010.9507">4751 2353 82 0,'0'0'79'0,"0"0"16"0,-6-9-14 0,6 9 0 0,0 0-2 16,-2-2-5-16,2 2-9 0,0 0 0 0,0 0-3 16,0 0 2-16,-2-2 1 0,2 2-3 0,0 0 10 0,0 0-19 15,0 0 3-15,0 0-11 0,-2-3 2 0,2 3-1 16,-1-2 7-16,1 2-12 16,-2-4-5-16,2 4 4 0,0 0-5 0,0-3 9 15,0 3-4-15,-2-4 6 0,2 4-5 0,0-4-15 0,0 4 11 16,-1-2 2-16,1 2 4 0,-2-3-2 15,2 3 2-15,-1-4-8 0,1 4-1 0,-1-4-2 0,1 4-2 16,0 0-4-16,0 0-1 0,0 0-2 0,-2-1-6 16,2 1 7-16,0 0-3 0,0 0 1 0,0 0-9 15,0 0 5-15,0 0-2 0,0 0-2 0,0 0 4 16,0 0-6-16,0 0 0 0,0 0 4 0,0 0-3 16,0 0-1-16,0 0-1 0,0 0-1 0,0 0 6 15,0 0-8-15,0 0 2 0,0 0 1 0,0 0-4 0,0 0 1 16,0 0-6-16,0 0 4 0,0 0-2 0,0 0 3 15,0 0-5-15,0 0 2 16,0 0 0-16,0 0-1 0,0 9 2 0,0-9-2 0,0 3 0 0,0-3 2 16,0 0 4-16,0 2-2 15,0-2 6-15,0 4 7 0,0-4-6 0,0 5 3 16,0-5-2-16,0 3 0 0,0 1 0 0,0 0 1 16,0-2-3-16,-1 1 0 0,1 0 2 0,1 2 4 15,-1-1-4-15,-1-1 1 0,1 2-5 0,-2-1 5 16,5 3 5-16,-3-1 1 0,0-2 4 0,-1 1-2 15,-1 3-3-15,2-1 0 0,0-2-6 0,0 0 0 0,-3 1-2 16,3 0 1-16,0-1 2 0,-1 0-6 0,1 1 2 16,0-3-2-16,0 4-1 0,1-3 2 0,-1 2-1 15,0 0-2-15,0 0-1 0,0 1 0 0,-1-3-3 16,2 4 5-16,-1-3-2 0,0 2 0 0,0-3-1 16,0 1 2-16,0 1 0 0,2-1-5 0,-2 0 3 15,0 1 0-15,0 1 0 0,1 1 2 0,-1-5 1 16,0 3-4-16,-1-1 1 0,1 0 2 15,1 1-3-15,-1-1 1 0,0 0 3 0,0 1-3 16,0-1 2-16,0 0 6 0,2 0-11 0,-2-2 0 16,-2 4 1-16,2-2 0 0,2-1-1 0,-1 3-3 15,-1-4 3-15,0 4-2 0,0-3 1 0,0 3 8 0,2-4-10 0,-2 1 1 16,1 3-2-16,-1-3 1 0,0 1 3 0,1 3 0 16,-1-3-3-16,0 0 3 0,0-1-2 0,0 1 0 15,0 2 0-15,0-3 0 16,0 0 2-16,0 0-4 0,0 1 2 0,0-1 1 15,0 1 3-15,0 0-5 0,0-1 6 0,0 1-2 16,0-1 5-16,0-4-3 0,-1 9-1 0,1-4-7 16,0-2 8-16,0-3-3 0,0 11 5 0,0-9-7 15,0 3 1-15,0 0 3 0,0-1-6 0,-1 0 5 16,1 1-3-16,1-2 1 0,-1-3-2 0,-1 7 0 16,1-1 3-16,0-3 5 0,0 3-8 0,0-2 3 0,1 2 1 15,-1-2-2-15,0 1-1 0,-1-1 2 0,1 0-2 16,0 0 1-16,0 1 7 0,0-2-1 0,1 2-1 15,-1-1 2-15,-1 0-1 0,2 0 0 0,-1 1-5 16,0-1 5-16,0 3 1 0,1-4-4 0,-1 3 4 16,0-3-3-16,-1 2-4 0,2-1 4 0,-1 0-4 15,0 1 5-15,0-1-4 0,2 0-1 0,-1 1 4 16,-1 0 9-16,0 2 5 0,0-2-2 0,2 0 2 16,-1 2-5-16,0-4 0 0,-1 3 2 0,1 2-3 15,-2-4-2-15,2 1 2 0,-2 0-4 0,2 1 2 16,0 0-3-16,-1 0-2 0,0 3 5 0,1-1-1 15,-1 1 12-15,0 0 0 0,0-1-8 0,0 1 4 16,0-1-3-16,0 0 3 16,0 1-5-16,0-1 1 0,0 1 0 0,0-2-4 0,-1 1-2 15,2 2 0-15,-1-2-3 0,0 0 3 0,2 0-8 16,-2 1 11-16,1-1-2 0,0 0-2 0,0 1 0 16,0-1 7-16,0 1-9 0,-1 0 0 0,1 0 1 15,1 0 2-15,-1 0-5 0,-1-1 4 0,0 4-1 16,1 1-1-16,-1-4-2 0,0-1 4 0,0 1-1 15,0 3 0-15,0 1-5 0,2-5 2 0,-1 4 4 0,0-3-2 16,0 4-3-16,-1-2 5 0,0-2 0 0,3 1 1 16,-2-1-6-16,1 0 3 0,-1 4-2 0,0-2 0 15,1 1 4-15,-1-4-9 0,-1 3 9 0,2-4-6 16,-1 3 5-16,1 3-1 0,-2-4-1 0,1 0-4 16,-1 0 0-16,1 0 13 0,-1 1-14 0,1 1 0 15,0-3-4-15,0 1 8 0,1 0 1 0,-2 0 0 16,1 0-4-16,0-1-1 0,1 0 6 0,-2-1-5 15,1 2-3-15,0-2 0 0,-1 1 23 0,1-1-7 16,-1 1 1-16,0-1-9 16,2 2-3-16,-2-2 3 0,1 0-3 0,0 1 2 15,1 1 3-15,-2-2-3 0,1 0-1 0,0-2 2 0,-1 4-2 16,1-1-1-16,-1 1 1 0,0-2 4 0,1 2-3 16,0-1 1-16,-2-1-1 0,2 2-4 0,0 0 3 15,-1-2 3-15,0 2-4 0,0-1-4 0,0 2 5 0,1-1-5 16,-1-1 2-16,0 2 5 0,0 0-1 0,0 2-1 15,0-3 0-15,0 2 1 0,1-1-4 0,0 2 5 16,-1-1 0-16,0 0-6 0,0-3 2 0,0 4 1 16,1 1 0-16,-1-1-3 0,0-1 1 0,1-1 0 15,-1-1 5-15,0 4-3 0,0 0 0 0,-1 0 0 16,2-2 2-16,1 0-8 16,-2 2 4-16,0 0 0 0,0 0 0 0,0-1 3 15,0 1-4-15,0-2-1 0,0 3-4 0,0-4 9 16,0 3-2-16,0-1-2 0,0 2 2 0,0-3-5 15,-2 2 8-15,4-1 0 0,-2 1-6 0,0-1 8 16,1 1-8-16,0 0 9 0,-1 0-10 0,-1 1 8 0,1-2-2 16,1 0-3-16,-1 1 4 0,1 1-4 15,-1-2 3-15,1 2-1 0,2 0 0 0,-2-2 1 0,0 2-5 16,0 0-1-16,0 1 4 0,0-2-5 0,-1-1 3 16,3 2 3-16,-1-1 0 0,-2 3 0 0,2-2 2 15,0 0 1-15,-1 0-3 0,1 1 0 0,1-1 5 16,-3 4-6-16,1-4 7 0,0 0-7 0,1 0 3 15,-4 6 3-15,4-5-4 0,-2-1 0 0,0 1-4 16,1-2 4-16,-1 3 3 0,3 0-10 0,-3-2 12 0,2 5-3 16,-2-4 2-16,1-2-3 0,-1 6 2 0,1-4-2 15,-2-1-4-15,2 1 3 0,-2-1 8 16,2 0-8-16,-1-1 3 0,2 3-7 0,-2-1 4 0,0-2-4 16,1 3 5-16,-1-2 0 0,2-1 1 0,-1 2-5 15,-1-2 6-15,0 1 8 0,0 2-16 0,0 3 5 16,0-5 1-16,0 4-3 15,2-3 2-15,-4-1 4 0,5 1-5 0,-3 4-1 16,0-4 4-16,0 3 2 0,0-3-1 0,0 5 0 16,0-2 0-16,0 2-2 0,1-2-1 0,1 0-1 15,-2-3 5-15,0 5 2 0,1-6-4 0,-1 4-1 16,0 0 9-16,2-3-14 0,-2 0-3 0,1 5 15 0,-4-5-3 16,6 2-5-16,0 2 6 0,-3-4-1 0,0 4-2 15,0-5-1-15,0 8-3 0,0-2 2 0,-2-5-2 16,4 3 7-16,-2 2-4 0,-2-2 2 0,2 2-1 15,0-2 2-15,0 1-5 0,0 0-8 0,0-1 6 16,2 0 3-16,-2 1-1 0,1-3 4 0,1 4-4 16,-1-2 5-16,-1 2-5 0,0-1 9 0,0 0-3 15,0 0-6-15,0-4 3 0,0 5-2 0,0-1-3 16,0 1 1-16,0-2-2 0,0 2 5 0,0-6-6 16,0 1 5-16,0 6 4 0,0-2-9 0,0-4 5 15,0 3 3-15,0-3-5 0,2 5 1 0,-2 0-4 0,-2-5 6 16,2 5 5-16,0 0-10 0,3 0 6 0,-3-1-13 15,0-6 7-15,0 7 6 16,1 0-1-16,2-1 3 0,-3 0-6 0,0 1 2 16,0 0 1-16,-3 0 11 0,3-1-7 0,-1 0-7 15,0-3-2-15,-1 3-1 0,4-1 2 0,-1 4 2 16,-2-4 3-16,1 2-1 0,0-2-2 0,0 2 1 16,0-1-3-16,0 0-1 0,-2-4 5 0,2 4 0 0,0 2 1 15,-3-1 2-15,2-6-6 0,1 8 5 0,0-2 0 16,0 0-2-16,0 0-4 0,-2 0 10 15,4 2-1-15,-2-2-4 0,0-1 6 0,0 2-7 16,-2 1-3-16,2-2-4 0,0 1 10 0,0-1-9 0,-1 1 3 16,1-2-3-16,0 1 3 0,-1 0 1 0,1 2-2 15,1-3 6-15,-1 2-4 0,0-1 3 0,0 0 9 16,0-2-18-16,0 2 8 0,-1-1 0 0,-1 2 1 16,1-1 5-16,1 0-6 0,0-1 1 0,0 1 2 15,0-1-3-15,-2 2 3 0,1-1-4 0,1 0 5 16,0-5-5-16,-1 5 5 0,-1 1-5 0,2-1-1 0,0 1 0 15,-3-1 1-15,3-1-1 0,-1 2 12 0,1-1-11 16,0-1-5-16,-2 1 8 0,2 1-5 16,-1-2 5-16,1-1-7 0,-1 0-3 0,1 2-1 0,-2-5 2 15,4 4 7-15,-2 0-7 16,-2 1 5-16,2-2-1 0,0-2-1 0,0 3 1 16,-1 0-1-16,2 2 5 0,-1-1-6 0,0 0 3 0,0 3-1 15,-1-4 0-15,1 2 0 0,-2 1-1 16,1 0 7-16,1-1-3 0,-2 4-5 0,1-3 6 15,0 1-1-15,1 0-3 0,-3-1 8 0,3 2-6 0,-2-3 1 16,0 1 0-16,1 1-1 0,1-1-4 0,0 1 2 16,-1-2 2-16,1 0 3 0,-1 1-2 15,2 0-2-15,-2-1 1 0,1 0-6 0,0 2 3 0,-2 1 4 16,2-2 5-16,-1 1-4 0,1 0 1 0,0 0 2 16,0 0 3-16,-2-1-7 0,1 1-1 0,1 0 0 15,-2 0 0-15,1 1-1 0,1-2 2 0,0 1-1 16,-1 0 2-16,1 2 3 0,0 0-4 0,0-2-1 15,0-1 5-15,0 2-1 0,0-1 1 0,0-1-4 0,-3 1 4 16,3-2 1-16,0 2-2 0,0 0 3 0,1-1 1 16,-1 0-6-16,-2 0 0 15,2 1-1-15,0-4-1 0,1 3 2 0,0-1-1 16,1-1-1-16,-2 2 1 0,0 0 3 0,0-2-7 16,-2 2 4-16,4-1-3 0,-2 1 2 0,-2-1 4 15,2 0 1-15,0-1-5 0,0 2-3 0,2-3 3 0,-2 2-4 16,0-3 3-16,0 0 0 0,0 3 3 0,0-1-6 15,0-6 6-15,0 5-2 0,0-4-3 0,0 3 3 16,0 2 1-16,0 0-3 0,0 0 1 0,0-6 0 16,0 5 2-16,0 1-1 0,0-4 1 0,2 2-3 15,-3 2-2-15,1-2 1 0,0 0 0 0,0-5-1 16,0 3 4-16,1 2-4 0,-3 1 2 0,2-5-1 16,0 1 3-16,1 0 4 0,1 3-4 0,-1-4-4 15,-2 1 7-15,2 0-3 0,-1 2 3 0,0-4-3 16,-1 0-1-16,1 1 2 0,0-2 5 0,1 3-8 15,-1-2 4-15,0 0-7 0,0-1 3 0,-1 2 0 16,0 0 0-16,1-1 1 0,-1-1-4 0,1 2 0 0,0-2 1 16,-1 0 0-16,1-1 0 15,0 1 2-15,0 3 1 0,0-5-1 16,0 2 0-16,-2 1 0 0,2-1 3 0,0 0-3 0,-1 0 3 16,1 2-7-16,-1-3 4 0,1 2 0 0,0-3 0 15,1-1-1-15,-1 4 3 0,0 0-4 0,-1-2-1 16,1 2 0-16,0-2 1 0,1-2-2 0,-2 5 1 0,3-3 1 15,-2 1 3-15,2 1 3 0,-2 0-7 16,0-1 1-16,0-1-1 0,0 2 2 0,-2-4 2 16,4 4-3-16,-4 2 2 0,1-3-2 0,1-4 1 0,0 5 0 15,1 0 1-15,-2 0-1 0,0-1-1 0,1 1 2 16,-1-1 0-16,0 2-5 0,0-2 4 0,-1 2 1 16,2 0 1-16,-2-3-3 0,1 2 1 0,0 0-2 15,0-4 1-15,0 4 0 0,-1-1-1 0,2-2 0 16,0 1 1-16,-1 2-1 0,0-1 5 0,1-3-6 15,0-1 4-15,0 1-2 0,1 0 2 0,-2-1-4 16,1 1 6-16,0 0-3 0,0 0-2 0,-1 0-1 16,0 0 2-16,1 0-2 0,0-1 3 0,0-1-5 0,-1 2 4 15,2 0 2 1,0 0-1-16,-1 0 1 0,1 1-4 0,-2-1 0 0,0 3 3 16,0-3-3-16,2 2 2 0,-1 2 2 0,0-3-3 15,0 2 0-15,0-4 1 0,0 5 0 0,0-1 2 16,0 0-1-16,-1-1-1 0,1 1-1 0,0 0 2 15,-1 1-1-15,1-1 1 0,0-3-2 0,0 2 0 0,0 1-1 16,0-4 2-16,1 1-3 0,-1 1 6 0,0 0-2 16,0-3 1-16,1 4-1 0,0 0 0 0,-1-2-3 15,0 1 4-15,1-2-3 0,-1 1 1 16,0 0 2-16,-1 1-2 0,3 2 3 16,-2-1-1-16,2-2 2 0,-2 0-3 0,1 2-4 0,-1-3 5 15,1 2-4-15,1 1 6 0,-1-3-5 0,1 0 3 16,0 0-3-16,-2-1 2 0,1 0-1 0,-1 0 0 15,1 2 3-15,-2-3-5 0,2 1 2 0,-1 1 3 16,0 0-1-16,1 1-2 0,-1-1-3 0,0-3 2 16,1 1 3-16,-1 1 0 0,0-2 2 0,3 2-7 15,-5-2 2-15,4 2 1 0,-2-3-3 0,0 1 5 0,0 0-3 16,0-1 1-16,0 1 0 0,0-1 0 0,0-1 4 16,1 1-4-16,-2-1-2 0,1 1-1 0,0 0 2 15,1 0 0-15,-2-1 0 0,3 1 0 0,-2-1 1 16,1 3 0-16,-2-3 0 0,1 1 0 15,0-1-1-15,1 1-1 0,-1 0 1 0,0 0-1 16,-1 0 3-16,1 0-1 0,0 0 0 0,1 1-1 0,-1 1-1 16,0-2 3-16,1 0-5 0,-1 1 2 0,0-1 2 15,1-1 1-15,-1 3 0 16,0-1-2-16,0 0 0 0,-1-1 3 0,4 2-4 0,-3-1 0 16,0-1-3-16,1 2 7 0,-1-3-3 0,0 3 1 15,2-2-2-15,-4 0 1 0,4 2 0 0,-2-1 1 16,0 0 0-16,0-3 4 0,0 4-5 0,0-4-1 15,0 1-2-15,0 0 3 0,0 0-1 0,1 1 4 16,-1-4 0-16,0 6 2 0,0-1-4 0,1-2-4 16,-1-1 4-16,0-2-3 0,1 7 1 0,-2-3 3 15,1-3-3-15,0-1 0 0,-1 4-1 0,1-1 4 16,-1 1-1-16,1-4 1 0,1 6-4 0,-1-2 4 0,-1-1-2 16,1 1 0-16,0-1 2 0,0 1-3 0,-2-1 2 15,2 1-1-15,0 1-1 0,0-1 0 16,-1 1 3-16,2-1-1 0,-2 0-2 0,1 0 1 15,-2-1 1-15,4 1 0 0,-4 1-1 0,2-1 2 16,0 2 3-16,0 1-7 0,-1-5 3 0,0 2 0 0,1 0-1 16,-1 2 0-16,1-2 0 0,-1 0 1 0,1-1-2 15,-1 2-2-15,1-2 1 0,1 3 2 0,-1-2 2 16,0 1-7-16,-1-1 7 16,1 1-1-16,1 2 1 0,-1-2-2 0,0 3 0 0,-1 0 0 15,-1 1 2-15,2-2-1 0,-1 2 1 16,0-1 0-16,0 1 0 0,1 1-3 0,-1-6 1 0,0 6 3 15,1-3-2-15,0 3-3 0,-2-2 2 0,1-1-1 16,0 0 3-16,0 1-2 0,0 0 0 0,1 0 0 16,-1 0-2-16,0-1 0 0,1 2 3 0,-1-3-1 15,0 4 3-15,0-1-4 0,1-2-1 0,-1 2 0 16,1-2 2-16,-1 1-1 0,0 1 4 0,1-1-3 16,-1 6 1-16,-1-4-1 0,2 5-1 0,-2-4 1 0,1 1-2 15,0 1 0-15,-1 0-2 0,0 1 4 16,2-3-2-16,-1 2 4 0,0-4 0 0,-1 0-6 15,2 0-2-15,-2-2 1 0,-1 1 1 0,1 1 1 16,0-2-1-16,0 2 4 0,1-3 1 0,0 1-2 16,0-2-4-16,-1 0 3 0,1-2-1 0,1 2 1 0,-1-1 0 15,-1 0-1-15,2 0 2 0,0 0-4 0,-1-2 2 16,1 2 2-16,-1-1-2 0,1-3 0 0,0 5 1 16,1-3 0-16,-2 2 3 0,1-4-3 0,0 6 2 15,0-3 0-15,-1-1-2 0,1 1 2 0,-2 1 2 16,2-2-2-16,0-2 0 15,0 6 2-15,-1-3-1 0,1-3-4 0,-1 4 0 16,1-4 3-16,0 2 0 0,0-2 0 0,0 0 0 0,1 7-3 16,-1-7 1-16,0 1-5 0,0-1 8 0,0 0 2 15,1 4-3-15,-1-4-2 0,0 0 4 0,0 0-3 16,0 0-1-16,0 0 0 0,0 0 0 0,1 2-3 16,-1-2-4-16,0 0-6 0,0 0-4 0,0 0-12 15,0 0-12-15,0 0-18 0,0 0-20 0,0 0-28 16,0 0-35-16,0 0-47 0,-2-11-49 0,0 6-58 15,1-2-49-15,-1-6-53 0,-4 2-288 0,3-6-744 16,-1-2 329-16</inkml:trace>
  <inkml:trace contextRef="#ctx0" brushRef="#br0" timeOffset="658092.5866">5656 2244 125 0,'0'0'273'15,"2"-5"-15"-15,-2 3-11 0,0-2-16 0,0 2-13 16,0 2-8-16,-2-5-20 0,2 5-8 0,0-4-17 0,0 4-19 16,0-3-12-16,0 3-18 0,0 0-12 0,0 0-9 15,-1-4-16-15,1 4-6 0,0 0-11 0,0 0-7 16,0 0-3-16,0 0-7 0,0 0-7 0,0 0-3 15,0 0-3-15,0 0-4 0,0 14 0 0,0-7-8 16,0 1-19-16,0 0 0 0,0 3-1 0,1 1 0 16,-2 0 5-16,1 4-3 0,0-3 1 0,0 2-3 15,0-1 2-15,0 6 3 0,0-6-2 0,-1 2 11 16,-2-2-16-16,3-1 1 0,0 3-4 0,-2-3-6 0,1-2-5 16,-1-1-9-16,1-1-14 15,1-1-10-15,-1-1-13 0,-2 0-16 16,1 1-7-16,1-6-16 0,1 3 3 0,0-4 2 0,0 2 9 15,0-3-3-15,0 3-3 0,0-3 1 0,0 0 12 16,0 0 7-16,0 0 2 0,0 0 6 0,0 0 12 16,0 0 5-16,-7-9 8 0,3 7 10 0,1 0 20 15,0 0 11-15,2 0 6 0,-5 1-5 0,2-1 6 16,0 0 10-16,1 1 10 0,-1-2 5 0,-1 2 6 16,5 1 6-16,-7-2-1 0,3 2-5 0,4 0 0 0,-4-1-3 15,4 1-6-15,0 0 1 0,-6-1-6 0,6 1 1 16,0 0-5-16,0 0-7 0,-4 0 3 0,4 0-6 15,0 0 4-15,0 0-7 0,0 0 0 0,-3 2 3 16,3-2-2-16,0 0 0 0,6 4-1 0,-6-4 1 16,5 3-3-16,0-1 2 0,-1 0 2 0,4-2-1 15,1 2-3-15,2-1-7 0,-1-2-4 0,0 2-17 16,1-1-15-16,2-1-19 0,1-1-34 0,-4 2-17 16,1-2-34-16,-1-1-36 0,0 1-119 0,-3-2-320 15,0 2 142-15</inkml:trace>
  <inkml:trace contextRef="#ctx0" brushRef="#br0" timeOffset="658308.7938">5531 2231 98 0,'-4'-3'204'0,"4"3"-17"0,0-2-17 16,0 2-20-16,0 0-10 0,0 0-18 0,7-3-8 0,3 2-15 16,0 1-18-16,-1 0-22 0,7-2-31 0,1 2-25 15,-2-3-28-15,8 1-38 0,-2-2-30 0,-1 1-120 16,-6 2-230-16,7-2 102 0</inkml:trace>
  <inkml:trace contextRef="#ctx0" brushRef="#br0" timeOffset="658807.5848">5793 2331 21 0,'0'0'227'0,"-1"1"-19"0,1-1-11 16,0 0-18-16,0 0-16 0,0 0-16 0,0 0-16 0,0 0-9 15,0 0-15-15,0 0-10 0,0 0-8 0,0 0-14 16,9-1-4-16,-9 1-8 0,6 2 2 0,-2 0-11 16,0 1 3-16,1 0-5 0,0 3-4 0,1-2-8 15,1 3 2-15,-4 1-7 0,1-1-2 0,3 2-4 16,-4 2-2-16,0 2-4 0,-3-3-1 0,3 3 1 16,-2-4-1-16,-1 4-4 0,-4-4-2 0,4 3-4 0,-3-3-2 15,0 0 1-15,3-1 1 0,-4-1-1 0,1-1-2 16,3-2 2-16,-3 0 2 0,2-1 0 0,1-1 3 15,-3 0-2-15,3-2-3 0,0 0 1 0,0 0 7 16,0 0 3-16,-6-5-10 0,6-1 3 0,0-1-2 16,0-1-1-16,2-4 1 0,2-2-3 15,-1 1-5-15,1-1 2 0,2-4-3 16,-2 2-2-16,3 3 0 0,-1 1 6 0,2 0-7 16,-1 2-1-16,2-1-1 0,-2 4 2 0,2-3-3 15,-1 7-3-15,-3-3 5 0,4 5-5 0,-2-3-2 16,-2 4 3-16,4 2-1 0,-2 0 0 0,1 1 2 15,-2 2 1-15,1 0-2 0,1 2 7 0,-1 3-5 16,2 1-2-16,-5-4 2 0,0 5-4 0,2 0 0 0,-2 1-10 16,-1-4-9-16,-3 4-13 0,0-1-20 15,-1 3-28-15,-1-3-13 0,1 0-29 0,-2-3-21 0,0 1-20 16,3-3-161-16,-3-1-357 0,-1-2 158 0</inkml:trace>
  <inkml:trace contextRef="#ctx0" brushRef="#br0" timeOffset="659071.4572">6092 2345 128 0,'1'-3'300'15,"-1"2"-14"-15,0 1-22 0,1-3-18 0,-1 3-23 16,3-2-29-16,-3 2-16 0,0 0-18 0,0 0-13 16,0 0-17-16,3 6-15 0,-3-1-11 0,0 1-7 15,0 2-9-15,1 1-10 0,-1 4-6 0,2 0-7 16,-1 2-6-16,1 3-7 0,-1 0-13 0,-1 4-9 15,0-5-13-15,0 4-12 0,-1-1-11 0,1 0-15 16,0 2-21-16,-2-4-7 0,2 0-19 0,-1 2-12 16,-1-5-20-16,2-1 2 0,-1-2-18 15,0-3-3-15,1 1-19 0,0-1 1 0,-2-2 1 16,2-2-10-16,0-1-14 0,0 2-118 0,0-6-299 16,0 0 133-16</inkml:trace>
  <inkml:trace contextRef="#ctx0" brushRef="#br0" timeOffset="660123.2268">6111 2393 26 0,'0'-21'170'0,"0"2"-15"0,2 1-11 16,-1 5 2-16,1 1-19 0,0 5-11 0,1-3-14 16,1 2-8-16,-1 1-14 0,0 0-3 0,1 2-6 15,0 0-12-15,2 4-5 16,-2-1-4-16,-4 2-5 0,7 1-4 0,-7-1-2 15,10 3-5-15,-7 1-4 0,1 0-1 0,-1 4 2 16,1-1-7-16,-1 1-5 0,1 1 4 0,-2-2-1 0,-1 3-12 16,-1-3 3-16,2 0 2 0,-2 1-3 0,-2 2-1 15,1-3-1-15,-1 0 0 0,-2 0-1 0,3 0 0 16,-1 0-5-16,-2-2 6 0,3 0-5 0,-2-1 0 16,0 0 3-16,0-1 3 0,2 1-3 0,-1-2 1 15,-2 3 2-15,1-3 3 0,3 0 8 0,0-2 2 16,-4 3 5-16,4 1 1 0,-3-2 5 0,1 0-8 15,2-2 7-15,-5 3-2 0,5-1 2 0,-3 0-5 16,3-2 0-16,-1 5-8 0,-2-3 1 0,3-2-3 16,0 4-2-16,0-2 4 0,0 2-3 0,0-1-4 0,0-3-3 15,0 4 3-15,3-1 1 0,-2-1-4 0,2 0 0 16,0 1-2-16,-3-1-1 0,4-2 8 0,3 2-6 16,-4-2-2-16,4 0 3 0,2 0-3 15,-1 0-2-15,2-2-3 0,-2-1 5 0,4-1 1 0,-4-1-3 16,2-1 2-16,0 1 0 15,1-3 0-15,-1 1 0 0,0-2 5 0,-3-1 17 16,1 2 11-16,-1 0-1 0,0-2 15 0,-4 1 4 16,4-2 0-16,-4 4 8 0,0-2 10 0,-2 0 7 0,-1-1 0 15,0 3 13-15,0 0 6 0,-3 0 4 0,3 3-5 16,-1-2-6-16,-2 3-10 0,0-2-5 0,2 2-16 16,-2 0-7-16,3 3-10 0,-5-6-6 0,3 5-2 15,2 1-10-15,0 0 1 0,0 0-8 0,-10 5-9 16,10 0-7-16,-4-1 8 0,3 2-29 0,-1 3 3 15,1-2-3-15,-1 3-8 0,2 2 1 0,0 1-1 16,-4-1-12-16,6-1 4 0,0 2-1 0,0-4-12 16,-1 0 0-16,-1 0-2 0,0-1 3 0,5-1-6 15,-3 2 0-15,1-3 1 0,1-2-1 0,1-1 0 16,0 0 3-16,-1-3-4 0,3 0 0 0,2-2 1 16,-1 0 5-16,2-1 2 0,-1-3 3 0,-1 1 5 0,3-3 1 15,-1 1 5-15,-3 1 7 0,0 0 12 0,0 1 10 16,-2-2 7-16,0 2 19 15,0 0 19-15,-1 0 7 0,-1 1 8 0,-1 2 2 16,-2-3-3-16,0 5 4 0,2-5 4 0,-2 5-3 16,3-3-7-16,-3 3-6 0,0-3-11 0,0 3-2 15,0 0-9-15,0 0 0 0,0 0-1 0,-5 8-13 16,3-5 4-16,-3 4-16 0,3 0 0 0,-3 0-6 16,4 1-7-16,-1 2-14 0,-2 3-3 0,1-1-15 15,3-2-7-15,-1 1-5 0,1-2-2 0,1 0-12 16,1-1 1-16,-1-1-3 0,2-2 4 0,3 2-5 15,-1-5-2-15,2 0-1 0,0-1 1 0,3-4 2 16,0 1 1-16,4-5 6 0,0-1 6 0,3-3 5 0,-1-1 6 16,-5 1 3-16,4-3 10 0,-1-2 9 0,-1-4 15 15,1 3 18-15,-4 0 6 0,1-3 17 0,-3 1 14 16,-2-1 7-16,0-2 12 0,-2 2 10 0,-4-1 3 16,1 2 4-16,-2 1 17 0,1 5-2 0,-3-1 5 15,2 3 12-15,-2 2 8 16,1 2-4-16,0 3-12 0,1-1-14 0,-1 2-14 15,0 1-2-15,1 0-13 0,1 2-5 0,0 0-11 0,-12 6-1 16,8 1-5-16,-1 1-5 0,-1 1-9 0,1 5-14 16,2 0-3-16,-1-1-11 0,-2 6-9 0,4 2-15 15,0 1 10-15,1-2-10 0,2 2 2 0,0-1-16 16,0-2-2-16,0 1-8 0,2 0-3 0,-1-5-5 16,1 3-2-16,1-4-8 0,-1-1-14 0,-1-4-11 0,3 1-13 15,-1-3-10-15,0-1-12 0,0-2-15 0,1-1-27 16,0-2-29-16,3-1-21 0,-1-4-24 0,1 0-16 15,-2 0-160-15,1-3-452 16,-3-1 201-16</inkml:trace>
  <inkml:trace contextRef="#ctx0" brushRef="#br0" timeOffset="660302.465">6642 2360 141 0,'-4'-2'188'0,"-2"-1"-5"0,0 1-3 0,1 0-12 16,0 2-7-16,1-2-13 0,4 2-19 0,-8-1-7 15,8 1-14-15,-7 0-11 0,7 0-7 0,-4 0-10 16,4 0-3-16,0 0-8 0,0 0-2 0,0 0-25 15,0 0-31-15,0 0-22 0,28-3-38 0,-17 0-32 16,6-1-49-16,-4 1-27 16,1-4-116-16,-7 1-294 0,6 2 130 0</inkml:trace>
  <inkml:trace contextRef="#ctx0" brushRef="#br0" timeOffset="667563.5766">9041 2106 90 0,'0'0'161'0,"0"0"-15"0,0 0 1 0,0-3-13 0,0 3-5 0,0 0-7 15,0 0-7-15,0 0-7 0,0 0-2 0,0 0-4 16,0 0-4-16,0 0-5 0,0 0-3 16,0 0-2-16,0 0-8 0,0 0-4 0,0 0-1 15,0 0-2-15,0 0-1 0,0 0-4 0,0 0-6 16,0 0-1-16,0 0-9 0,0 0 1 0,0 0-5 16,0 0-2-16,0 0-3 0,0 0-3 0,0 0 0 15,0 0-9-15,0 0-3 0,0 0 9 16,0 0-9-16,0 0-5 0,0 0-1 0,0 0 0 15,0 0-4-15,0 0 3 0,0 0-3 0,0 0-4 16,0 0 0-16,0 0-2 0,0 0-2 0,0 0-1 16,0 0-3-16,0 0-1 0,0 0 0 0,0 0 4 0,0 0 9 15,-1 8-4-15,1-8-1 0,1 4 4 0,-1 0 3 16,-1-3 3-16,1 3 3 0,0 1-2 0,-1-1 4 16,2 1-2-16,-1-1-6 0,-1 2 8 0,1-1-6 0,1 0 2 15,-1 0-4-15,1 1 1 0,-2 3-1 0,1-5-2 16,0 2-1-16,0-2 4 15,-1 3-3-15,1 0 12 0,-1 0-8 0,1-1-1 16,-1-2-6-16,2 2 0 0,-1 0 2 0,-1 0 0 16,1 2-1-16,0-3-7 0,0 1 9 0,0 0-12 15,0 1 3-15,1 0 8 0,0 0-12 0,1 2 2 0,0-1 2 16,-2-1-2-16,2 1-2 0,-1-1-1 0,1 0 0 16,-2 1-2-16,2 0 0 0,-1 1 2 0,-1-1 1 15,2 0 4-15,-1 1-2 0,-1-1-2 0,3-1-3 16,-5 2 3-16,4 0 2 0,-1 0 8 0,-2-1-7 15,1 4 2-15,1-3 0 0,1 0 2 0,-2-1-6 16,0 0 12-16,1 0-13 0,-1 1 3 0,0-2 0 16,2 1-4-16,-1 0 7 0,0-1-3 0,-1-1-2 15,2 3-3-15,-2-3 8 0,1 3 0 0,-1-2 1 16,0 0 10-16,0-1-18 0,2 1-1 0,-2-1 5 16,0 1 1-16,0 1 1 0,0-2 1 0,1 2-3 15,-1-4 1-15,0 4-5 0,1-1 2 0,1 1 0 16,-2-4-4-16,1 3 4 0,-1-3 0 0,2 5-4 0,-1-6 0 15,-1 4 1-15,2-1 5 16,-2 1-5-16,1-1 0 0,-1 0 5 0,0 1-4 16,1 1-2-16,1-2 4 0,-2-1-2 0,1-1-1 15,-1 4 5-15,3-1 1 0,-3-1 2 0,0 0 4 16,2 2-7-16,-1-3 1 0,0 4-2 0,1-4 2 16,-4 5 5-16,4-3 12 0,-2 1-6 0,0 0-1 15,1 4-1-15,-1-3 1 0,0-1-3 0,2 3-2 16,-1-2 1-16,1 0-4 0,-2 0-1 0,1 0 0 15,-1 4-1-15,0 0 2 0,1-1-3 0,1-2 3 16,-1 2-4-16,-1-1 15 0,2 1-17 0,-1 0 1 0,-1 1 8 16,0 1 1-16,0-2-1 0,0 1-12 0,0 0 1 15,0 1 5-15,0-3-4 0,2 3 1 0,-1-1-3 16,-1 0-2-16,-1 0 3 0,2 1 2 0,-1-3-2 16,1 2 3-16,-2 0-4 0,1 1-5 0,1-1 4 15,-1-1 5-15,-1 1-3 0,2 2 7 0,-2-3 0 16,1 1-2-16,1 0-5 0,1 1-1 0,-2-2 12 15,0 4-13-15,1-3 11 16,-1-1-5-16,2 2 3 0,-1-1-9 0,0 0 1 0,-1 1-1 16,2 0-3-16,-2-1 6 0,1-1 5 0,-1 1-1 15,2 1-5-15,-2-3 8 0,2 3-7 0,-1-1 2 16,-3 1 3-16,4-2-8 0,-2 2 0 0,1-2 5 16,0 2-4-16,-1-2-1 0,2 1 4 0,-1 0 1 15,-1-3-7-15,2 3 10 0,-1 0-3 0,1-1 1 16,-2 0-3-16,1 1-1 0,-1-4 2 0,1 5 4 15,-1-2-3-15,0 1-6 0,0-1 8 0,2 0 0 16,-1 0-9-16,0 0 8 0,-1-2 12 0,0-1-17 16,0 4 17-16,0 0-29 0,0 0 13 0,0-1-2 15,0-2 0-15,0 2 1 0,1 0 1 0,-1 1 3 0,-1 2 5 16,2-3-3-16,-1 1-5 0,1 0 2 0,0-2-5 16,-1 1 4-16,0 1 4 0,2 2 0 0,-1-3-3 15,0 1 13-15,-1-4-10 0,2 3-2 0,-2 1-1 16,2 2-3-16,-1 0 4 0,0-1-2 0,0 0 3 15,-1-1-1-15,0 2 3 0,1-1-2 0,0 1-3 16,-1 4-1-16,2-4 7 16,-2-1-9-16,1 1-6 0,-1 0 5 0,0 3 5 15,2-4 1-15,-2 7-3 0,1-7 5 0,1 1-5 0,-1 2 2 16,0-1 4-16,0-2-2 0,0 1-6 0,-1 3 2 16,1-4-7-16,-1 6 8 0,1-6-3 0,0 6 3 15,0 0 12-15,0-1-14 0,0-1 3 0,-1 2-2 16,0-2 6-16,1 3-4 0,-1-7 0 0,0 7-8 15,1 1 16-15,-1-2-4 0,2 1 4 0,-3 0-3 16,2 0 0-16,-1-1-2 0,1 0 3 0,0 3-6 0,-1-4 2 16,-1 1-2-16,1 2 2 0,1-1 3 15,0-1 2-15,0 2 0 0,-1-1-2 0,0 0-2 0,1 1 0 16,-1-1 1-16,-1 2 3 0,1 1-5 16,0-3-3-16,0 3 8 0,-1 1-1 0,2 0-1 0,-2-1-6 15,0 1 7-15,2-1-2 0,-1 1-5 0,-1 1 3 16,0-1-5-16,1-2 1 0,0 3 0 0,-1-1 3 15,2-1-1-15,-1 1-2 0,1-1 1 0,0-1-3 16,0 1 0-16,-1-1 1 0,1 1 6 0,1 0-4 16,-1 0-1-16,1-3-3 0,-1 3 11 0,-1 1-10 15,0-2-2-15,0 0 4 0,0 0 2 0,2 1-3 16,-3 0 3-16,1-1 8 16,-1 1-13-16,3-3 4 0,-3 4 1 0,1 1-3 0,0-2 0 15,0-3 5-15,0 3-2 0,0 0-2 0,0-1 1 16,0 1 1-16,0-2-1 0,-1-1-4 0,2 4 7 15,-2-3-5-15,1 1 0 0,1 0 5 0,-2 1-8 16,2-3 6-16,-1 3 2 0,2-1 0 0,-2 1 0 16,1 0 3-16,-2 0-5 0,1 0 2 0,1 0-4 15,-1 0 0-15,0-2 0 0,1 3 4 0,-1-1-2 16,0 1 3-16,1-2-2 0,-1 1 0 0,1 0 2 0,-2 1-4 16,1-1 0-16,0 0 1 0,0 1 3 0,0 3 0 15,1-4 1-15,-1-1-2 0,-1 1-6 16,3 2 5-16,-2 1 1 0,0-1 5 0,1-3-7 0,0 3 4 15,-1 0-2-15,0 0 0 0,0-1 1 0,0 1-5 16,3 0 2-16,-2 9 1 0,-1-10 5 0,1 2-7 16,0-2 6-16,0 1 4 0,-1 0-3 0,0-1 1 15,0 1-1-15,0 0-2 16,0 1 1-16,1-1-4 0,1 1 0 0,-2 7 3 16,2-8-1-16,-1-1 0 0,0 2-3 0,0-1 4 15,1 1 0-15,-2 0-3 0,0-1-1 0,0 0 4 0,0 9-5 16,1-7-2-16,1-3 0 0,-2 2 8 0,0-1-3 15,0 0-1-15,0 1 0 0,-2-1 0 0,2 1 2 16,0-1-3-16,0 8-1 0,-1-7 1 0,1 7 0 16,-2 0 1-16,1-7 0 0,0 7 1 0,1-6 2 15,-3-3-3-15,3 9-1 0,0-7 4 0,-2 8-1 16,1-9 0-16,1 2-4 0,-1 6 2 0,0-8-1 16,1 1 2-16,1-1-2 0,-1 0 3 0,1 0-5 15,-1-1 5-15,3 0-3 0,-3 0 1 0,0 0-3 16,1 3 2-16,2-5-3 0,0 13 3 0,-2-11 0 15,1 0 3-15,2 1-2 0,-4 1-3 0,1 0 6 16,2 0-2-16,-1-1-1 0,-2 1 0 0,2 0-2 16,-2 7 4-16,2-7-3 0,-2-3 0 0,0 3-2 0,0-3 3 15,3 3-2-15,-5-1 0 0,4-1 1 0,1-1 1 16,-2 3-2-16,0-3 0 0,1 2 1 0,-1-1 2 16,2 2 2-16,-1 0-4 0,0-3 1 0,0 0 2 15,-1-1 1-15,1 2-3 16,-1 0 0-16,2 1 3 0,0-3-5 0,-2 2 1 15,2-1 5-15,-2-1-2 0,1 2-2 0,-1-2-4 0,2-1 1 16,-1 4 0-16,0-4 1 0,0 1 0 0,-1 2-1 16,2-3 0-16,-3 3 0 0,3-1 0 0,-2 1 2 15,1-1-2-15,-1-1 2 0,3 2 0 0,-3-1 1 16,0 1-4-16,0-1 4 0,2-1-1 0,-2 2 0 16,-1-1-2-16,1-1 4 0,1 2 0 0,0-2 1 15,-1 1 0-15,0-2-1 0,0 0 1 0,0 0 0 16,0-1-2-16,2-1-1 0,-3 2-1 0,1-2 1 15,1 0 0-15,0 1 2 0,0-2-2 0,1 3 0 16,0 1 0-16,-2-3-1 0,2 0 2 0,-2 2-1 16,2-1 0-16,-1-1-1 0,1 4-1 0,-1-3-1 15,0 2-1-15,0 0 4 0,1 1-2 0,-2-1-1 0,2 1-2 16,-1 0 5-16,1-1-3 0,-1 1-2 0,0-2 4 16,0 2-1-16,-1-1-3 0,1-1 1 0,1 0 1 15,-2-1-3-15,1 3 2 16,2-2 0-16,-3 1 1 0,1-3 2 0,2 2-2 15,-1 1 1-15,0-1 2 0,0 0-5 0,-2 0 3 16,-1 0 3-16,3-1-5 0,-3-1 3 0,3 2-1 16,-2 0-1-16,2-2-2 0,0 2 0 0,-2-2-2 15,2 1 4-15,-3-1 0 0,3 0 0 0,-2 4 1 16,1-6 1-16,-1 2-1 0,0 2 0 0,4-2-1 16,-4-1-2-16,-1 2-5 0,3-4 6 0,-2 4 2 15,2-1-3-15,0-1 1 0,0 2 2 0,-3 0-4 16,1-1 1-16,2-2 0 0,-3 4-1 0,3-2-1 0,-2 0 2 15,1 0-5-15,-1-1 8 0,1 2-1 0,2 1-2 16,-3 0 5-16,0-3-2 0,1 3-3 0,1-1-2 16,-2 0 1-16,-1-1 1 0,1 0-2 0,-1 0 5 15,2 0-1-15,1 0-3 0,-2 0 3 0,-1-2 0 16,2 0-2-16,-2-3 1 0,2-1 1 0,0 5-1 0,-2-1 0 16,1-4-4-16,0 2 3 0,-1-1-2 15,3 2 2-15,-1 2 0 0,-2-3 0 0,3-1 0 0,-2-1-2 16,0 5 4-16,-1-5-2 0,1 1 6 0,-1 4-8 15,-2-2 4-15,1-1-5 16,4-1 3-16,-1-1 0 0,-2 1 1 0,0-1 0 16,2 3 0-16,-2-2-1 0,0-1 3 0,0 0-2 15,1 5-4-15,-1-6 5 0,0-1-5 0,-1 1 1 16,1-1 2-16,1 1-1 0,0-2 3 0,-2 0 0 16,1 0 0-16,1 0 0 0,-1-1-4 0,0 0 1 15,1-1 0-15,-2-1 1 0,0 2 2 0,2-2-1 16,0-2 0-16,-2 3-1 0,0-5 0 0,0 3-2 15,1 1-1-15,0-1 6 0,0 0-1 0,0 0-2 16,0-2 0-16,0 2 6 0,-2-1-7 0,2 1 0 0,2-2 3 16,-4-1-2-16,2 0 1 0,0-1-1 0,-1 2-1 15,1-2 4-15,0-3-2 0,-1 6-2 0,1-2 1 16,0-1 3-16,0 1-1 0,1 1-2 0,-3-1 3 16,2-2-3-16,-1 1-1 0,0 0 1 0,1-3 0 15,0 7-2-15,0-5 2 0,1 1-2 0,-1-3-3 0,0 4 7 16,0-1-2-16,1-1 2 15,-1-2-1-15,1 4 3 0,-2-1-2 0,1-3-2 16,-1 3-3-16,1-3 2 0,1 3-1 0,-1-3-2 16,0 0 2-16,1 3 2 0,0-1-1 0,-1-2 5 15,0 5-6-15,0-5-4 0,3 3 0 0,-3-3-3 0,0 3 3 16,0-3-4-16,0 0 3 0,-2 5 2 16,2-5-1-16,0 4 1 0,0-4-1 0,-1 5-6 15,1-3 0-15,0-2 0 0,0 0-2 0,0 0 3 16,0 4 0-16,0-4-4 0,0 0 1 0,0 3 0 0,0-3 1 15,3 2 0-15,-3-2 0 0,0 0 2 0,0 4-1 16,0-4 5-16,0 0-6 0,0 0 5 0,2 2-5 16,-2-2 3-16,0 0 2 0,0 0 3 0,1 2-1 15,-1-2-1-15,0 0 3 0,0 0-2 0,0 0 3 16,2 3-2-16,-2-3 1 0,0 0 0 0,0 0-3 16,0 0 5-16,0 0 2 0,0 0-1 15,0 0 0-15,0 0 2 0,0 0-1 0,0 0 0 0,0 0-1 0,0 0 0 16,0 0 2-16,0 0-9 15,0 0 4-15,0 0 0 0,0 0-2 0,0 0-4 16,0 0-5-16,0 0-4 0,0 0-7 0,0 0-10 16,0 0-10-16,0 0-20 0,0 0-24 0,0 0-15 15,0 0-42-15,-2-13-23 0,1 13-30 0,1 0-31 16,-5-7-41-16,2 0-37 0,2 1-53 0,-4-2-306 16,0-3-723-16,-2-6 320 0</inkml:trace>
  <inkml:trace contextRef="#ctx0" brushRef="#br0" timeOffset="669032.1327">9490 2010 163 0,'0'0'242'0,"0"-3"-15"0,0 3-16 0,0 0-18 16,0 0-17-16,0 0-20 0,0 0-17 0,0 0-11 15,0 0-15-15,0 0-9 0,0 0-11 0,-7 7-3 0,5-2-14 16,1 1-8-16,-3 2-3 0,1 0-2 0,-3 4-9 16,0 3 0-16,2-4-9 0,-3 3-1 0,0-1-3 15,-4 4 4-15,4 1-15 0,-3 0 2 0,3-6-4 16,1 1-5-16,1 0-1 0,-1 1 0 0,-1-2-2 15,0 1-3-15,0-1-3 0,1-2 0 0,1-2 1 16,0-1-3-16,1-1-1 0,2 0-1 0,0-1 1 0,0-1-2 16,1-1 4-16,0-1-1 0,-1 1 0 0,1-1-1 15,1-2-6-15,0 0-7 0,0 0-11 0,0 0-1 16,6-14-7-16,-3 4-2 0,4 0 3 16,0-4 0-16,4-2 1 0,-2-4 5 0,3 1-4 15,-1-1 1-15,-1-3 4 0,1 0-1 0,-1-1 3 16,0 0-1-16,-3 0 7 0,3 1 0 0,-3 2 6 15,3 0 0-15,-6 8 6 0,2-2 5 0,-1 2-3 16,-1 8-3-16,-1-4-5 0,0 6 1 0,0 0-4 16,0 1 2-16,-3 2-2 0,0 0 9 0,8 6 3 15,-2 3 4-15,-2 4 1 0,3 0 0 0,0 6 7 16,-1 1-6-16,-2 1-3 0,0 0 0 0,2 1-3 16,1 0-3-16,0-1 8 15,0 1-7-15,0 2 4 0,0-3 0 0,2 0-3 0,-1 0-1 16,-1-3-7-16,3 2-9 0,1-4-19 0,-2 2 2 15,-2-6-17-15,0 1-6 0,-2-3-17 0,1 1-19 16,-3-2-25-16,1-1-18 0,-3-3-26 0,2 0-15 16,-3 1-26-16,0-2-120 0,0-4-341 0,-5 3 151 15</inkml:trace>
  <inkml:trace contextRef="#ctx0" brushRef="#br0" timeOffset="669662.4918">9442 2206 154 0,'0'0'147'0,"0"0"-8"0,0 0-19 0,0 0-6 0,-6-2-15 16,6 2 0-16,0 0-15 0,0 0-1 0,0 0-15 16,21 4-5-16,-11-2-18 0,4-4-10 0,7 1-16 15,2 0-21-15,-1-1-8 0,4-1-9 0,-1-4-9 0,-1 2-3 16,4 0-8-16,-5-1 5 0,-1-1-3 0,-1 2 9 15,-5 0 5-15,-2 0 13 0,0-1 9 0,-4 3 25 16,-3 0 24-16,-1 1 20 0,-1 1 13 0,-2-1 14 16,-3 2 14-16,3-2 4 0,-3 2 0 0,0 0-9 15,0 0-5-15,0 0 1 0,-10-2-4 0,10 2-10 16,-10 0-1-16,10 0-7 16,-8 3-2-16,2-1-6 0,2 3-8 0,-5-1-7 15,4 1 0-15,-1 0-7 0,0 2-4 0,1-2-10 16,2 2 6-16,0 3-9 0,-1-3-3 0,4 6 0 15,-3-2 1-15,2 1-6 0,-1 1-3 0,4-2 0 0,-1 1-2 16,2 1 0-16,1 0-5 0,-1 0 0 16,3-3-3-16,-2-2-4 0,1 0-1 0,1-2-8 0,1 0 0 15,3-2-8-15,0-1-5 0,3-1-14 0,2-2-9 16,0-2-5-16,1-2 0 0,4-3 0 0,-2-2 5 16,-2 0 4-16,2-2 1 0,-1-1 7 0,-3-1 7 15,0-2 12-15,-4-1 2 0,0 0 14 0,-2-3 8 16,-2 1 20-16,-1-3 7 0,0-1 6 0,-4-1 7 15,0 0 13-15,1 0 15 0,-5-1-6 0,2 2 6 16,-4 2 19-16,3 6 1 0,-1-1 6 0,0 5-3 16,0 1 0-16,2 2-25 0,-2-2-15 0,0 4 0 15,3 2-9-15,-1-3-15 0,1 3-6 0,0 3-4 16,0 0-3-16,0 0-3 0,0 0-4 0,-5 14-5 16,5-1-3-16,0 0-7 0,0 1-4 0,2 6-10 15,1-1-3-15,-2 1 4 0,2 0-10 0,0 1-2 16,-3-1-15-16,1-1-3 0,2 1-7 0,0 2-12 15,0-3-9-15,-2 1-12 0,-1-5-17 0,3 0-16 16,-2 3-17-16,1-5-29 0,-1-1-24 0,0-4-37 16,1 0-30-16,1 1-24 0,-5-4-144 15,4-3-448-15,-2 4 199 0</inkml:trace>
  <inkml:trace contextRef="#ctx0" brushRef="#br0" timeOffset="669994.4542">9922 2173 63 0,'0'0'235'0,"0"-4"-24"0,0 4-17 15,-3-3-19-15,3 3-17 0,3-4-16 0,0 2-15 0,1 1-10 16,3-2-10-16,0-1-5 0,2 1-8 16,6 0-12-16,-1-1-5 0,-1 0-4 0,1 1-7 15,-1-1 0-15,-2 1-1 0,3 1-4 0,0 0-1 16,-7 1-1-16,3 1 7 0,-6-3 2 0,3 3 4 15,-4 0 3-15,4-1 4 0,-4 1-1 0,-3 0 8 0,4-2-1 16,-4 2-7-16,0 0-3 0,7 2-6 0,-7-2-7 16,0 0 2-16,3 4-2 0,-3-4 0 0,0 5-4 15,1 0-9-15,-1-1-2 0,0 1-7 16,3 2-1-16,-3-2-7 0,2 3-1 0,-2-1-4 16,1 2-2-16,0 1-1 0,-1-3 9 0,3 4-21 15,-1-4-18-15,-1 2-19 0,2 1-21 0,-2 0-28 16,-1-3-26-16,2 3-40 0,-1-3-54 0,-1 2-38 0,3-3-37 15,-2 1-189-15,2-2-496 0,-2-1 219 0</inkml:trace>
  <inkml:trace contextRef="#ctx0" brushRef="#br0" timeOffset="670646.2284">10316 2160 100 0,'0'-5'332'16,"-1"3"-13"-16,-2-1-11 0,2 0-16 0,-1 0-29 16,-1 0-19-16,2 1-33 15,-3 0-13-15,4 2-24 0,-6-2-17 0,6 2-19 16,-7 1-16-16,2 1-7 0,0 0-11 0,0 3-15 16,-2 1-10-16,1 0-8 0,2 2-6 0,-2-2-6 15,2 2-7-15,-2-2-11 0,5 3-7 0,-2 1-11 0,0-3-9 16,0 1-20-16,6 1-1 0,-3-5-12 0,0 5-5 15,0-2-5-15,3-2-2 0,-3 2-5 0,3-3-1 16,-2 1 1-16,2-3 1 0,4 2 10 0,-3-4-2 16,2 2 1-16,0-2 0 0,1-2 4 0,-2 1 5 15,2-3 2-15,0 4 0 0,0-7 2 0,0 1 2 16,1 0 8-16,-1-1 2 0,1-4 11 0,-2 6 14 16,-1-3 14-16,2 1 10 0,-4-2-8 0,1 2 4 0,1-1 13 15,0 0 5-15,-1 0-6 0,-1 1-1 0,1 0-3 16,-1 1 1-16,0 1-5 0,1 1 0 0,-4 0-3 15,3 2-3-15,-3-1-5 0,3 1-9 0,-3 2-3 16,1-3-2-16,2 2-4 16,-3 1-5-16,0 0-2 0,0 0-1 0,7 3-4 15,-3 0 2-15,-1 2-2 0,0-1-10 0,0 4 6 16,-2 0-27-16,2 0-3 0,-1 1-1 0,-1-2-13 0,0 2-4 16,2 0-4-16,-3-3 9 0,0 1 3 0,0 0 4 15,2-1 8-15,-2-3-9 0,1 1 6 0,-1-2 5 16,0-2 6-16,1 3 3 0,-1-3 6 0,0 0 3 15,0 0 1-15,0 0 3 0,7-5 2 0,-4-1-1 16,3-1 3-16,0 0 6 0,-1 0-3 0,5-2 1 16,0 1 5-16,-2-2-6 0,2 3 1 0,-3-1-3 15,2 3 0-15,0 0-5 0,-2 0 5 0,1 2-3 16,1 0-6-16,-6 2 4 0,4-2 1 0,2 6 1 16,-4-3-4-16,2 2 2 0,0 3-5 0,-2 0 7 15,0 1-1-15,1 1-1 0,-2 3 2 0,-1-1-5 0,-2 4-8 16,-1-1-17-16,0 1-24 0,-4-2-30 0,0 1-40 15,-2-1-40-15,-1-4-76 0,2 4-248 0,-2-4-526 16,-1-1 233-16</inkml:trace>
  <inkml:trace contextRef="#ctx0" brushRef="#br0" timeOffset="703225.9261">1367 3047 8 0,'0'0'103'0,"0"0"-9"0,0 0-4 0,0 0 0 0,0 0-9 16,0 0-6-16,0 0-5 0,0 0-6 0,0 0-2 0,0 0-8 16,0 0-1-16,0 0-6 15,0 0 2-15,0 0-13 0,0 0 2 0,0 0 1 0,0 0 0 0,0 0-8 16,0 0 7-16,4 3 3 0,-4-3-1 0,0 0 1 15,0 0 0-15,0 0-4 0,10-3 1 0,-10 3-1 16,5-1 2-16,-5 1-2 16,5 1-2-16,-5-1-6 0,7-1-1 0,-7 1 0 15,4-2-5-15,-1 2-3 0,-3 0 5 0,7-1 1 0,-4 0-2 16,-3 1-1-16,7 0-2 0,-2-2 0 0,0 1-1 16,0 1-2-16,1-1-4 0,-6 1-1 15,10 0-1-15,-6 0-1 0,2 0-1 0,-6 0-1 0,8 0-3 16,-2 0 6-16,1-1-3 0,-3 1 7 0,2 0-9 15,-1 0-1-15,1 0 2 0,-6 0 1 16,8 0-4-16,-4 1-1 0,2-1 2 0,0 0 1 16,-1 0-4-16,1 0 4 0,2 0-4 0,-2 1 2 0,1-2 1 15,-1 1 0-15,2 0 2 0,1-1-3 16,-2 1-2-16,0 0 2 0,1 0 1 0,1 0-2 16,-2 0 1-16,0 0-2 0,-3-2 0 0,4 2 0 15,-3 0-3-15,0 0 0 0,1 0 3 0,0 0-4 16,-2 0-1-16,1 0 6 0,-5 0-2 0,9 0-1 0,-6 0 3 15,4 0-3-15,-3 0-1 0,-4 0-1 0,8 0 1 16,-8 0 9-16,9 0-6 0,-5 0 1 0,2-1-1 16,1 0-2-16,0 2 2 0,0-3 0 0,-3 2 0 15,3-1-4-15,3 1 1 0,-6 0 0 0,2 0 2 16,1 0-4-16,-3-1 4 0,2 2-1 0,-6-1-1 16,10-1 1-16,-6 1 4 0,3 0 11 0,0-2 7 15,3 2-1-15,-2-2-1 0,3 2-1 0,-1 0-5 0,4 0 0 16,1-1 0-16,0 1 2 15,2 0-3-15,0-2 5 0,4 0-6 0,0 0-4 16,-5-1 1-16,3 0 3 0,-2 3-8 0,-3-1 0 16,3-1 1-16,-3 2 2 0,0 0-4 0,-4 0-1 15,4 0 2-15,-4 0-6 0,0-1 5 0,-3 1-2 16,3 1-2-16,-4-1 1 0,-1 0 2 0,1-1-1 0,2 2 1 16,-4-1-8-16,2 0 7 0,1 0-2 15,0 0 1-15,0 0 0 0,0 0 1 0,3 0 0 16,-3-1 1-16,3 2-3 0,0-2-1 0,0 2 2 15,0-1 2-15,-2-1 0 0,6 1-2 0,-5 0 2 16,-1-1-1-16,2 1-3 0,0 1 1 0,0-1 0 16,-2 1 3-16,-1-1 0 0,1-1 1 0,0 1 0 15,-2 0-1-15,2 1 0 0,-3-1-2 0,2-1 2 0,3 1-1 16,-3 0 1-16,0 0 0 0,0 0-3 0,2 0 2 16,1-1-2-16,-2 2 5 0,2-4-4 0,0 5 1 15,-1-4-2-15,0 2 3 0,1 0-4 0,0 0 2 16,-1 0 1-16,-1 0-3 0,0 0 2 0,-1 0 3 15,1 0 0-15,1-1-2 0,-5 1-2 0,2-1 1 16,-2 1 1-16,-4 0 1 0,10 0 3 0,-6 0-4 16,-4 0 0-16,9 0 2 0,-9 0-4 15,7 1 3-15,-3-1-1 0,-4 0 1 0,7-1-2 0,-2 1 1 16,-5 0 0-16,9 0 0 0,-5 0 6 0,2 0 8 16,3-1 1-16,-4 1 1 0,3 2-2 0,0-3 0 15,-2 1-6-15,-1-1 1 0,0 1-2 0,0 0 2 16,0 0 2-16,-5 0-5 0,10-2 3 0,-7 2-4 15,-3 0 1-15,9-1-1 0,-9 1 0 0,9 1-3 16,-6-1 1-16,-3 0 3 0,7-2-3 0,-3 2-3 16,-4 0 2-16,7-2 0 0,-7 2 0 0,6 2 0 15,-6-2-1-15,7 0 2 16,-7 0-1-16,7-2 0 0,-4 4-1 0,-3-2 0 16,0 0 1-16,6 0 0 0,-6 0-1 0,5-2 5 15,-5 2-6-15,0 0 0 0,0 0-3 0,5 0 4 16,-5 0 2-16,0 0-1 0,4-1-3 0,-4 1 2 0,0 0-2 15,0 0 2-15,0 0 0 0,7 0 5 0,-7 0-4 16,0 0 3-16,0 0 4 0,6 0-1 0,-6 0 4 16,2-3-1-16,-2 3 0 0,4-1 0 0,-4 1-4 15,5-2-2-15,-5 2 0 0,5 0 0 0,-5 0 1 16,0 0-2-16,4-2 0 0,-4 2-2 0,4-1 2 16,-4 1-3-16,0 0 1 0,7-1-4 0,-5 0 2 15,-2 1 2-15,5-1 1 0,-1 0-4 0,-4 1 3 0,5-1-4 16,-5 1 4-16,7 0-4 0,-7 0 0 15,7-1 2-15,-4 1-1 0,-3 0-2 0,7 0 2 16,-7 0-1-16,4-1 4 0,-1 0-3 0,-3 1-1 16,0 0 0-16,7 0 0 0,-7 0-2 0,0 0 0 15,4-2 3-15,-4 2-5 0,0 0 1 0,4-2-1 16,-4 2 4-16,0 0-5 0,0 0 3 0,0 0 7 0,0 0-6 16,6 0-2-16,-6 0 3 15,0 0-4-15,6 2 2 0,-6-2 0 0,0 0 2 16,0 0 1-16,6-2-2 0,-6 2 1 0,0 0 3 15,0 0-6-15,8 0 6 0,-5 0-2 0,-3 0 0 16,7 0 0-16,-7 0 2 0,9 0-2 0,-7-1 1 16,-2 1-2-16,8-1-1 0,-8 1 2 0,0 0 3 15,7 0-6-15,-7 0 5 0,6-1-1 0,-6 1-3 0,6-1 1 16,-6 1 0-16,7-2 1 0,-7 2 0 0,9-1-2 16,-4 0 1-16,-5 1 0 0,12-1 0 0,-9 1 2 15,6-2 0-15,2 2 1 0,-3-2-2 0,4 1-1 16,-2 1-1-16,-2-2 0 0,2 1 1 0,0 1 3 15,1-1-4-15,-1 1 1 0,3-2-3 0,1 1 7 16,0 0-4-16,0-1 0 0,2 1 0 0,4-4 2 16,-4 5 0-16,0-2-3 0,-1 1 1 0,8-2 2 15,-2 2-2-15,-7-2 0 0,3 1-1 0,5 0 0 16,-6 2 1-16,-1-3 2 0,1 1-1 0,5 1-1 16,-7-2 0-16,3 1 2 0,0 2-3 0,4-1 0 15,-4-1 2-15,-2-1-2 16,8 1 1-16,-9 2-1 0,1 0 2 0,1-2-4 15,1 1 5-15,-3 1-4 0,7-5 1 0,-6 4 3 16,1-1-1-16,1 2-1 0,0-1 2 0,-3 1-6 0,0-1 6 16,3 1-5-16,-3 1 1 0,1-1 2 0,-2-1-1 15,1 1 2-15,-1-2 2 0,-2 2 0 0,-1 0-3 16,4-1 0-16,0 1 1 0,-4 0 1 0,7-1-3 16,-6 0 4-16,5 1-5 0,-4-3 3 0,-2 2-2 15,4 1 4-15,0 0-4 0,-1 0 3 16,-3-2-1-16,1 2 0 0,-1 0-1 0,1 0 1 0,-4-1-5 15,3 2 3-15,-3-1 0 0,3-1 3 0,-3 1-5 16,0 0 5-16,3 0 1 0,-3 0 3 0,0 0-3 16,-7 0 2-16,13-2-4 0,-8 2 3 0,-5 0-1 15,12-1 1-15,-12 1-2 0,8 0 1 0,-8 0-5 16,7 1 4-16,-7-1 3 0,7-1-4 0,-7 1 1 16,7-1 2-16,-7 1-1 0,7 0 0 0,-7 0-1 15,0 0 1-15,10 0-2 0,-10 0 1 0,0 0 0 16,0 0 3-16,7 0-8 0,-7 0 6 0,0 0 6 15,0 0-6-15,7 0 3 0,-7 0-3 0,0 0 1 16,0 0-1-16,0 0 1 0,0 0-2 0,4-2-2 16,-4 2 2-16,0 0-3 0,0 0 1 0,0 0 4 15,0 0-5-15,0 0 1 0,0 0-1 0,7-1 0 16,-7 1 0-16,0 0 1 0,0 0-1 0,0 0-1 0,3-3 5 16,-3 3-5-16,0 0 2 0,0 0 2 0,0 0 0 15,0 0-1-15,0 0-3 16,0 0 2-16,0 0 1 0,0 0 0 0,0 0 1 15,0 0-1-15,0 0-1 0,10 1-2 0,-10-1 6 16,0 0-4-16,0 0-1 0,0 0-3 0,7-1 2 16,-7 1-2-16,0 0 1 0,7 1 2 0,-7-1-3 15,0 0 4-15,9 2 0 0,-5-1-2 0,-4-1 3 0,0 0-2 16,8 2-1-16,-8-2 0 0,7 0 3 0,-7 0 1 16,9 0 1-16,-5 0-1 0,-4 0-1 0,11 1-2 15,-11-1 1-15,10-1 2 0,-3 1 0 0,-1 1 0 16,-6-1-3-16,13 0 2 0,-5 1-5 0,0-2 3 15,2 4-1-15,0-5 4 0,-2 2-3 0,2 0 4 16,4 0-6-16,1 2 3 0,-5-2 2 0,2 1-2 16,3-1 1-16,0 2 2 0,0-1-1 0,-1-1-2 15,0 3 1-15,1-2-4 0,1-1 6 0,5-1-3 16,-4 1 0-16,-2 0 0 0,1 0 3 0,0 0-3 16,0 0 0-16,-1-3 1 0,2 3 3 0,-1 3-4 15,0-3 1-15,-1 0-4 0,2 0 4 0,5 0-2 0,-7 0 1 16,1 0-1-16,6 0 0 15,-7-3 5-15,1 2-3 0,5 2 0 16,-4-2-2-16,-3 1 2 0,8-2-3 0,-1 2 1 0,0-1 2 0,0 1 2 16,-5 0-2-16,0 0-1 0,1 0-4 0,4 0 4 15,-4-2 0-15,4 4-2 0,0-4 1 0,-1 2 4 16,-4-2-3-16,5 3 3 0,1-2-3 0,1-1 0 16,-2 2 4-16,0 2-5 0,4-4-2 0,-9 2 3 15,6 0 3-15,-1 2-2 16,2-4-1-16,0 2-4 0,-2-1 4 0,1 0 0 0,1 1-2 15,-1-2 1-15,2 2 4 0,-4-3 0 0,8 2 0 16,-4 0-3-16,-2-1 0 0,1-1 1 0,1 3 1 16,0-4-2-16,0 4 3 0,0-1 2 0,-3-1-2 15,3-1 2-15,3 1 0 0,-4 1-3 0,1 0 1 16,0-2 0-16,3 1 1 0,0 0 2 0,-2 1-2 16,-1-1-5-16,3 0 6 0,-3 0 0 0,4 0 0 15,-4 0 0-15,3 2-1 0,-2-5 3 0,0 4-8 0,-1-2 2 16,3 2 2-16,-3-2 1 0,4 0 0 0,-4 1-1 15,0 0 0-15,0-1-1 0,1 1 1 0,-2-1 0 16,2 0-3-16,1 2 3 0,0-2-3 0,-2 2 0 16,0-3-1-16,3 3 3 0,0-2 3 0,-2 0-5 15,2 2 0-15,-2 1 0 0,0-2-1 0,-1 4 3 16,2-4-1-16,-2 1-1 0,-1-2-1 0,2 3 3 16,-1-2 0-16,-2 1-3 0,2-1 1 0,-1 0 4 15,-1 2-4-15,2 0-3 16,-1-2 6-16,0 1-6 0,0 0 8 0,1-3-4 15,0 3 4-15,-1-1-2 0,2 2 0 0,-3-3 0 16,3 4 3-16,-1-3-3 0,2 0 2 0,-2 2-2 16,4-2 7-16,-3 0-6 0,0 2 2 0,-2-3-5 15,3 0 0-15,-4 0 1 0,3 2 3 0,0 0-5 0,-1-1 0 16,-1-1 1-16,1 2 4 0,0-2-1 0,3 2-2 16,0-2-3-16,-2 1 5 0,0-1-4 0,4 0 6 15,-1 1-5-15,-3 0 3 0,2 1 1 0,1-1-3 16,-1-2 2-16,1 4 2 0,-1-1 0 0,1-1 1 15,2 0-2-15,-5 1-2 0,3 0 2 0,-4-1-3 16,4 0 1-16,-1 1 6 0,0 0-9 0,-2-1 9 16,3 1-2-16,-4-1 2 0,4 2-3 0,-1-1-1 0,0-1 4 15,1 0-3-15,0 0 1 0,0 0-5 0,-1 1 6 16,3-2-3-16,-1 3-2 0,-2-1-3 0,1-2 7 16,0 0-7-16,2 3 8 0,-1-1-3 0,1 0 0 15,-2-2-4-15,0 3 2 16,1-1-1-16,0-2 3 0,-2 2-4 0,0-1-3 15,1 0 4-15,1 2 0 0,-4-2 2 0,1 0-6 0,2 2 6 16,-3-3-1-16,2 1 1 0,-3 1-1 0,3 0-4 16,0 0-2-16,-2 0 6 0,-1-1-2 0,2 0-2 15,-1 1 1-15,0 1 3 0,-1-3-1 0,3 3 1 16,-2-2-1-16,1 0 2 0,1 1-3 0,-2 0 1 16,0 0-1-16,-1-1 2 0,0-1-2 0,1 1 1 15,-1 0-2-15,-2 1-3 0,2-1 7 0,-1 0-1 16,1-1 3-16,0 1-1 0,0 2-4 0,1-2 2 0,1 0-4 15,-3 0 6-15,0 0-4 0,1-1 2 0,0 2 2 16,3-1-4-16,-3 2 4 16,1-2 1-16,2 1-8 0,1 1 6 0,-1-2-1 15,11 1-3-15,-13 1-1 0,2-4 6 0,0 3-4 16,1 0 3-16,-2-1-2 0,3 2-2 0,-1-1 4 16,-3-2-1-16,2 2 5 0,4-2-14 0,-3 1 12 15,0-1 0-15,0 2 2 0,2-2-14 0,1 2 15 16,-3-1-4-16,10-1 3 0,-10 1 0 0,3 0-1 15,7 0-7-15,-11 1-2 0,1-3 6 0,2 1 3 16,-1 3-2-16,-1-3-5 0,12 0 15 0,-15 0-11 16,3 0-4-16,10 0 6 0,-11 1-2 15,1-1-1-15,-1 1-2 0,0 0-1 0,-2 0-6 0,0 0 3 16,2 2 6-16,0-2-3 0,-1 1 4 0,-2 0-13 0,1-1 9 16,1 1 1-16,-2-1 0 0,2 0 0 0,-2 0 2 15,-1 0-3-15,0-1 1 0,-1 3 0 0,-1 0-12 16,-5 0 14-16,1-2 1 0,-2 2-1 0,1 0-2 15,1-3-2-15,-1 2 3 0,0-1 3 0,-2 2-7 16,2-1 5-16,-3 0-1 0,0 0-2 0,1 0 0 16,-5 0 6-16,1-1-15 0,-3 2 14 15,2-1-1-15,-5 0 1 0,-4 1 3 0,8 0-6 0,-8 0 5 16,10-1 1-16,-4 1 3 0,0-2-3 0,-1 1-4 16,-5 1 2-16,10-1 2 0,-4-1-15 0,-6 2 12 15,10 0-2-15,-4 0 2 16,0-2-14-16,-2 2 15 0,1-1-6 0,0 0 6 15,1 0-18-15,0-1 17 0,-1 2-6 0,-1 0 1 16,-4 0 8-16,12-2-3 0,-8 2-2 0,1-1-2 0,1 0-1 16,-1 0-1-16,0 0 4 0,2 2-3 0,-7-1 8 15,8-1-7-15,-3 0-2 0,-1 0-6 0,-4 1 6 16,7-1 2-16,-7 1 1 0,7-2-13 0,-4 1 14 16,1 1 2-16,-4 0 0 0,7-1-4 0,-1-1-4 15,-2 2 8-15,-4 0-16 0,7-1 12 0,-4 1 1 16,3-2 4-16,-6 2-11 0,7 0 5 0,-3 0 2 0,-4 0 1 15,5-1-1-15,-2-2 0 0,-3 3-4 0,6 0 0 16,-6 0-1-16,0 0 3 0,4 3 3 0,-4-3-2 16,6-3 0-16,-6 3 0 0,4 0-11 0,-4 0 14 15,0 0-1-15,0 0-1 0,6-2 1 0,-6 2-5 16,0 0 5-16,7 0-3 16,-7 0-2-16,0 0 2 0,5 0 1 0,-5 0-2 15,0 0 1-15,0 0-1 0,0 0 0 0,6 0 1 16,-6 0 3-16,0 0-4 0,0 0 8 0,4 0-2 15,-4 0 1-15,0 0 6 0,0 0 10 0,0 0-3 16,0 0-1-16,0 0 6 0,0 0-3 0,0 0-1 16,0 0 2-16,0 0 3 0,0 0-9 0,0 0-2 15,0 0 5-15,0 0-3 0,0 0-21 0,0 0 16 16,0 0 0-16,0 0 0 0,0 0-2 0,0 0-2 0,0 0 0 16,0 0 1-16,0 0-2 0,4-1-3 0,-4 1 10 15,0 0-7-15,0 0-7 0,0 0 5 0,0 0-2 16,6 0 2-16,-6 0-2 0,0 0 0 0,6-2-2 15,-6 2 1-15,0 0-1 0,5-2 3 0,-1 2-5 16,-4 0 3-16,6 0-3 0,-3-2 3 0,2 2-7 0,-5 0 7 16,9-2-6-16,-3 1 2 0,-2 1 7 0,3 0-9 15,-7 0 4-15,7-1 4 0,-3 1 0 16,2-1-6-16,-2 1 14 0,2 0-13 0,-6 0 1 0,7-1-5 16,-3 1 7-16,-4 0-2 15,7 0-5-15,-1-1 4 0,-6 1-14 0,7 0 23 16,-7 0-3-16,7 0 0 0,-6-2-3 0,-1 2 1 15,0 0 2-15,0 0-1 0,7 0 1 0,-7 0-2 16,0 0-3-16,3-1 8 0,-3 1-4 0,0 0-5 16,0 0-11-16,0 0 18 0,0 0-5 0,0 0 3 0,0 0 6 15,0 0-16-15,0 0 14 0,0 0 1 0,0 0-1 16,0 0 2-16,0 0 0 0,0 0-1 0,0 0-4 16,0 0 5-16,0 0 2 0,0 0-1 0,0 0 3 15,0 0-4-15,0 0-4 0,7 1-11 0,-7-1 17 16,0 0 6-16,0 0-10 0,0 0 4 0,0 0-7 15,0 0 13-15,0 0-7 0,0 0-6 0,0 0 2 16,0 0-5-16,0 0-14 0,0 0 16 0,0 0 2 16,0 0 0-16,0 0 0 0,0 0-5 0,0 0 1 15,0 0-3-15,0 0 7 0,0 0 0 0,0 0-22 16,0 0 21-16,0 0 2 0,0 0 0 0,0 0-6 0,0 0 5 16,0 0 7-1,0 0-10-15,0 0 0 0,0 0-2 0,0 0-3 16,0 0 3-16,0 0-3 0,0 0 8 0,0 0-8 0,6 0 5 15,-6 0-21-15,4-1 21 0,-4 1 1 0,4-1 0 16,-4 1 5-16,0 0-11 0,7 0 4 0,-4-2 5 16,-3 2-3-16,0 0-5 0,7-1 8 0,-7 1-3 15,6-1 1-15,-6 1 0 0,5-1-5 0,-5 1 3 16,6 0 0-16,-3-1-4 0,-3 1-2 0,5-1 1 16,-5 1-1-16,3-1 5 0,-3 1-1 0,0 0-1 0,7 0-5 15,-7 0 4-15,0 0-1 0,0 0 13 0,0 0-9 16,0 0 1-16,0 0 2 0,0 0 5 0,0 0 10 15,0 0 5-15,0 0-6 0,0 0-3 0,0 0 8 16,0 0-1-16,0 0-7 0,0 0-5 0,0 0 3 16,0 0-2-16,0 0-5 0,0 0 5 0,0 0-5 15,0 0-2-15,0 0-5 16,0 0 4-16,0 0-1 0,0 0-4 0,6 1-23 16,-6-1-16-16,0 0-28 0,0 0-32 0,0 0-37 0,0 0-54 15,0 0-61-15,0 0-78 0,0 0-256 0,0 0-635 16,-16-8 281-16</inkml:trace>
  <inkml:trace contextRef="#ctx0" brushRef="#br0" timeOffset="705776.9035">5169 3099 45 0,'1'-2'216'0,"-1"2"-10"0,0 0-9 0,2-3-14 16,-2 3-18-16,0 0-11 0,0 0-16 15,0 0-12-15,0 0-15 0,0 0-8 0,0 0-10 0,0 0-12 16,0 0-10-16,0 0-4 0,0 0-10 0,0 0-3 15,0 0 1-15,3 7 5 0,-3-3-1 0,0-1-3 16,-2 1-4-16,1 2-1 0,1-2-2 16,0 4 5-16,-2-1-6 0,1 2 2 0,1-2-2 0,-2 3 0 15,1-2-3-15,0 4-3 0,-1-2-5 0,1-2-3 16,1 1-1-16,0 0-5 0,-2 0 1 16,2 3-4-16,0-2-5 0,2-1 2 0,-2-2-3 0,1 2-1 15,1-2-5-15,0 0 2 0,0 0-1 0,1-3-1 16,1 2 2-16,-1-3-3 0,1 1-1 0,0-1 1 15,1-2-22-15,0 0-23 0,1 0-17 0,4-1-24 16,0-3-39-16,-3-2-41 0,2-3-46 0,2 0-51 16,-4 1-128-16,2-5-409 0,0 1 181 0</inkml:trace>
  <inkml:trace contextRef="#ctx0" brushRef="#br0" timeOffset="706117.9038">5183 2961 28 0,'0'0'149'16,"0"0"3"-16,0 0-9 0,0 0-12 0,-7 7-10 15,4-3-10-15,2-2-9 0,1 3-19 0,-3-3-5 16,3 1-1-16,-2-1-5 0,1 2-6 0,1-4-5 0,-1 3-8 15,1 0 1-15,0-3-1 0,0 0-2 0,-2 3 3 16,2-3 4-16,0 0 0 0,0 0 5 0,0 0-1 16,0 0-6-16,0 0-1 0,0 0 8 0,0-13-6 15,0 10 2-15,-1 1-2 0,1-2-1 0,-2 0-14 16,1 1 3-16,0-1-5 0,1 2 1 0,-2-1-3 16,2 3-5-16,-1-4-4 0,1 4-7 0,0-5-16 15,0 5-28-15,0 0-35 0,0 0-25 0,0 0-18 16,0 0-33-16,0 0-28 0,0 0-177 0,0 0-365 15,0 14 161-15</inkml:trace>
  <inkml:trace contextRef="#ctx0" brushRef="#br0" timeOffset="706876.3407">5435 3192 59 0,'0'0'205'0,"2"-4"2"0,-2 0-11 16,0 2-5-16,0-2-10 0,-2 1-1 0,1-1-3 15,-1 2-8-15,1-1-9 0,0 0-16 0,-2 0-3 16,-1 2-12-16,1-3-13 0,-1 2-5 0,1 0-7 16,3 2-12-16,-7-1-4 0,0 0-11 0,1 2-6 15,-1 0-8-15,0-1-2 0,0 2-7 0,0 2-6 16,3-1-3-16,-2 0-5 0,0 0-3 0,2 4-7 15,-2-3-3-15,1 1-1 0,2 1-4 0,-1 1-4 16,1 0-4-16,-1 0 0 0,2 1 0 16,1-1 6-16,1 0-7 0,-2 0-4 0,4 2 3 15,-2-3-4-15,0 3-1 0,0-6-1 0,1 3-14 16,0-2-8-16,1 0 1 0,1 1-2 0,0-3 0 0,1 1-5 16,-1-1 0-16,2-2-1 0,1 0-3 0,0 0 0 15,1-3-2-15,0 1-1 0,3-2-1 0,-3 0 1 16,0-1-4-16,0-1 2 0,0-1 6 0,1-3 3 15,1-2 5-15,-4 2 2 0,0-2 5 0,-1 1 4 16,0-2 7-16,-3 0 6 0,2-2 2 0,-1-3 14 16,-2 3 5-16,-2-4 0 0,1 0 3 0,-2 0 9 15,0 4-1-15,-1-2 3 0,0 3 16 0,0 1 3 16,1 2-2-16,-1 3-9 0,1-1 8 0,1 3 1 16,-1-1 10-16,1 3-12 0,2 0-3 0,-2 0-7 15,0 1-4-15,1 1-8 0,1 2-3 0,-1-5-13 16,1 5 2-16,0 0 0 0,0 0-3 0,0 0 1 0,-4 7-3 15,7 0-6-15,-3-1 5 0,0 3-7 0,0 0 13 16,1 4-16-16,0 0 2 0,0 2 2 0,-1 4 1 16,4 0-8-16,-2 1-2 15,1-1-8-15,-1 1-3 0,0 1-4 0,1-1 5 16,-1-1-15-16,1-1-3 0,-1-2-3 0,0-1 0 16,-1-2-1-16,1 0-4 0,-1 0-3 0,0-3-6 0,1-1-17 15,1-2-18-15,-2 0-8 0,-1-2-10 0,1-2-14 16,0 0-15-16,1-1-18 0,-2-2-37 0,0 0-36 15,5 0-221-15,-5 0-473 0,5-6 210 0</inkml:trace>
  <inkml:trace contextRef="#ctx0" brushRef="#br0" timeOffset="708357.9627">5713 3108 3 0,'0'0'280'15,"0"0"-9"-15,0 0-12 0,-3-2-29 16,3 2-18-16,0 0-16 0,0 0-21 0,0 0-14 15,0 0-20-15,0 0-16 0,0 0-15 0,0 0-14 0,0 0-6 16,0 0-10-16,0 0-9 0,8 6-5 0,-3-5-8 16,-1 3-4-16,1-2-6 0,1 1-4 0,-2 0-6 15,2 0-3-15,1 3-3 0,-1-2-1 0,-1 2-2 16,2 0-9-16,0 0-7 0,0 1-13 16,0-1-21-16,0 0-18 0,-1 1-14 0,1-1-16 15,-1 0-26-15,1 0-21 0,-3 0-19 0,3-1-25 0,-4-1-21 16,4 0-20-16,-3-1-116 15,2-1-342-15,-2-2 151 0</inkml:trace>
  <inkml:trace contextRef="#ctx0" brushRef="#br0" timeOffset="708733.3737">5910 3097 96 0,'-3'-3'233'0,"2"1"-13"0,-2 0-12 0,3 2-14 0,0 0-19 16,-7 0-17-16,7 0-19 0,-7 1-15 0,1 1-12 0,2 2-13 15,-3 0-9-15,0 3-13 0,3-2-1 16,-5 4-8-16,-1 0-4 0,2 0-10 0,-1 1-8 16,1 0 1-16,-2 0-10 0,2-1-2 0,-2-1-4 15,1 1-2-15,1-4 1 16,1 1-3-16,1 0-7 0,-1-2 0 0,3 0 2 16,-2-1-3-16,2-1 1 0,0 1 8 0,1-2 5 0,2 0 8 15,-2 2 0-15,3-3 5 0,-3 1-6 0,3-1 4 16,0 0-6-16,-4 2-3 0,4-2-3 0,0 0-6 15,0 0-2-15,0 0-2 0,0 0-4 0,0 0-6 16,0 0 1-16,10-8-2 0,-6 5-3 16,0 1-4-16,2-1-2 0,2 0-9 0,2 0-4 15,-3-1-7-15,3 0 0 0,4 1-1 0,-1-2-5 0,-2 3-2 16,3-2-6-16,0 2-2 0,-1 0-5 0,-3 1-8 0,-1-1-15 0,0 0-15 16,1 2-13-1,-3-2-19-15,1 2-19 0,-2-2-15 0,0 2-12 16,-6 0-8-16,7 0-12 0,-7 0-111 0,0 0-308 15,2 0 136-15</inkml:trace>
  <inkml:trace contextRef="#ctx0" brushRef="#br0" timeOffset="709020.4243">5801 3035 224 0,'-4'-3'254'16,"1"-1"-9"-16,-1 1-10 0,1 2-15 15,2-1-23-15,0-1-18 0,-2 0-20 0,3 3-18 0,0 0-20 16,0 0-13-16,0 0-7 0,0 0-7 0,-3 7-4 16,3-4-9-16,0 4-6 0,3-2-11 0,0 3-6 15,-1 1-4-15,4 2 2 0,-3 2-12 0,1-1-5 16,0 1-1-16,-1 0-6 16,0 0-1-16,1 3-1 0,-1-3-4 0,-2-2-4 15,1 3-4-15,-2-1-3 0,1 0-10 0,-1-4-9 16,2 3-10-16,-2-5-9 0,0 3-13 0,-2-4-18 0,1 2-31 15,1-1-36-15,0-3-22 0,3-1-20 0,-2 0-20 0,2 0-36 16,1 0-117-16,-4-3-363 0,0 0 162 0</inkml:trace>
  <inkml:trace contextRef="#ctx0" brushRef="#br0" timeOffset="709319.9888">6038 3066 282 0,'0'-3'278'0,"0"3"-28"0,0 0-21 15,0 0-24-15,0 0-19 0,0 0-19 0,0 0-12 16,0 0-13-16,0 0-12 16,3 9-7-16,-3-1-13 0,1-1-9 0,1 2-10 15,-1-1-10-15,0 3-4 0,1 0-7 0,1 3-5 16,-2-1-11-16,2 0-4 0,-2 0-5 0,2-2-5 15,-1 3-1-15,-1-2-5 0,2-4-3 0,-2-1-3 16,1 0-5-16,-1 2-7 0,0-6-9 0,2 1-8 0,-3 1-14 16,2-2-9-16,-1-2-17 0,3 0-18 0,-4-1-17 15,10-2-22-15,-4-2-31 0,2-3-19 0,-1-1-16 16,3 0-25-16,-1-3-16 0,-2-1-122 0,1 0-354 16,-4 0 157-16</inkml:trace>
  <inkml:trace contextRef="#ctx0" brushRef="#br0" timeOffset="710043.276">6341 3130 104 0,'-2'-2'251'0,"-2"-1"-17"0,1 0-15 0,-1-2-8 0,1 1-8 0,-4 1-18 16,0 1-13-16,4-1-15 0,-4 2-7 16,-2 1-24-16,4-3-8 0,-3 2-7 15,-1 0-14-15,2 2-6 0,-1-1-10 0,1 2-4 0,0 1-6 16,-2 0-9-16,2 1-1 0,0 1-8 0,0 0 4 16,0 1-14-16,0 1-5 0,2-1-6 0,-1 1-2 0,2 1-4 15,-2-1-2-15,5 1 0 0,-2 1-6 0,0-1-2 16,3 0 0-16,0 0-1 0,0-1-9 0,0-1-10 15,4 2 0-15,-1-3-5 0,1-1-12 0,-1-1-1 16,4 0-4-16,0-1-8 0,-1-2-10 0,2-1-1 16,1-2-6-16,1 0-1 0,-1-1 3 0,3-2 9 15,-1 0 4-15,-3 0 0 0,2-3 11 0,0-1 12 16,-1 0 15-16,0 1 12 16,-3-3 13-16,-2-1 11 0,3-2 9 0,-4-5 6 15,0 5 8-15,-6 1 21 0,3-5 3 0,0 2 5 16,-7-2-19-16,4 7 17 0,0-4-7 0,-1 3-5 15,-3-2 0-15,4 2-7 0,-4 3 5 0,3 1 5 16,1 1 8-16,1 1-16 0,-1 2-6 0,1 1-4 0,1-1-13 16,-1 3 0-16,2 2-8 0,-2-5-8 0,0 1 9 15,2 4-19-15,0 0-1 0,0 0-3 0,0 0 1 16,-1 11-6-16,1-3 5 0,0 1-14 0,1 4 6 16,-1 1 0-16,4 5 9 0,-4 1-13 0,3 4-5 15,-1-2 7-15,-1 1 1 0,-1 0-1 0,2-2 0 0,0 4-11 16,-2-4 4-16,0 2-13 0,2-2-13 15,-1-1-14-15,1-5-10 0,0 0-20 0,1-3-15 16,-3-2-19-16,4 0-18 0,-4-3-28 0,3 0-34 16,-3-2-31-16,3-2-43 0,1-2-48 0,-4-1-171 15,0 0-516-15,0 0 228 0</inkml:trace>
  <inkml:trace contextRef="#ctx0" brushRef="#br0" timeOffset="711765.8274">6585 3146 181 0,'0'0'181'0,"0"0"-4"0,-9 0-13 0,9 0-1 0,0 0-7 15,-6 2 1-15,6-2-4 0,0 0-7 0,0 0-6 16,-5 0-9-16,5 0-11 16,-5 1-7-16,5-1-9 0,-5 1-5 0,5-1-6 0,-6 0-8 15,6 0-3-15,-4 1-11 0,1-1-3 0,3 0-6 16,0 0-8-16,-7 0-1 0,7 0-6 0,0 0 0 16,-4 2-3-16,4-2 1 0,0 0-9 0,0 0-2 15,0 0-4-15,0 0 0 0,0 0-2 16,0 0-8-16,0 0 0 0,0 0 2 15,16-2-4-15,-7 2 0 0,1 0-1 0,4-2-5 0,2-1 3 16,-1 3-3-16,2-4-2 0,4 1 0 0,-1 2-8 0,-4 0-5 16,5-1-1-16,-6 0-3 0,0-1 4 0,-2 1-2 15,3-1-1-15,-6 3 7 0,0-1-9 0,-1-1 2 16,-1 2 1-16,1 0-1 0,-3-1 0 0,-2-1 15 16,-1 2-12-16,-3 0 0 0,4-1-4 0,-4 1 3 15,0 0 1-15,0 0-8 0,3-3-1 0,-3 3-11 0,0 0-15 16,0 0-19-16,0 0-19 0,0 0-22 0,-14 0-15 15,14 0-25-15,0 0-27 16,-6-3-24-16,3 1-25 0,3 2-131 0,-6-2-373 16,6 2 165-16</inkml:trace>
  <inkml:trace contextRef="#ctx0" brushRef="#br0" timeOffset="712019.6618">6690 3000 162 0,'-1'-3'268'0,"-1"2"-13"0,-2-1-8 0,4 2-8 0,-3-4-17 16,3 4-22-16,0 0-17 0,-4-2-20 0,4 2-22 16,0 0-10-16,0 0-23 0,0 0-8 0,0 0-11 15,0 8-5-15,2-5-8 0,0 4-10 0,0 0 2 16,2 4-15-16,-1-3-3 0,0 4-2 0,0 3-8 16,-1-2-3-16,0 3-4 0,0 2 3 0,0 1-9 0,0 2-1 15,-1-4-2-15,1 2-16 0,-1-4-15 0,0-1-20 16,1 0-10-16,-1-1-13 15,0 2-15-15,0-3-25 0,-1-2-31 0,2-3-19 0,-1-2-40 16,1 0-18-16,1 1-181 0,-1-1-409 0,2-3 181 16</inkml:trace>
  <inkml:trace contextRef="#ctx0" brushRef="#br0" timeOffset="712286.1262">6949 3064 214 0,'0'-2'282'0,"0"2"-24"0,3-4-25 0,-3 4-21 0,0 0-15 15,0 0-9-15,0 0-22 0,0 0-14 0,-3 11-14 16,3-7-11-16,0 2-13 0,0 2-12 16,0 0-6-16,0 1-13 0,0 0-2 0,0 0-9 0,1 2-9 15,-1 0-2-15,2 1-10 0,-2-2-2 16,1-1-7-16,2-1 0 0,-2 0-9 0,1-2-7 0,-1 1-6 15,2-5-5-15,-2 2-13 0,1 0-16 0,2-2-17 16,0-1-28-16,2-1-39 0,-6 0-48 0,14-6-33 16,-5 0-48-16,-1-2-168 15,2-2-427-15,0-1 190 0</inkml:trace>
  <inkml:trace contextRef="#ctx0" brushRef="#br0" timeOffset="712462.3582">7017 2846 11 0,'-3'4'19'0,"2"4"-24"0,-1-1-6 15,2 0 2-15</inkml:trace>
  <inkml:trace contextRef="#ctx0" brushRef="#br0" timeOffset="712989.2609">7241 3122 23 0,'-2'-4'275'0,"-1"-1"-3"0,-1 2-11 16,2-1-14-16,-2 0-25 0,0 1-10 0,0 0-19 15,-1 0-12-15,-2 0-17 0,-1 0-19 0,0 0-12 16,-1 3-14-16,1 0-13 0,0 2-9 0,-1 0-5 16,1 1-16-16,-1 1-6 0,2 0-5 0,0 1-7 15,0-1-6-15,0 3-6 0,0 0-5 0,1 0-4 16,2 1-2-16,-2 1-5 0,2-4-6 0,1 6-2 0,1-4-3 16,0 1-8-16,3-1-9 0,-1 2-9 0,1-3-8 15,1-1 0-15,0 0-20 0,2-3-2 0,-1 1 0 16,2-1-8-16,4-1-9 0,-2-1-5 0,3-1-5 15,1-3-1-15,2-1 2 16,1-1 1-16,-2-2 7 0,0-1 7 0,0 0 4 0,-1-2 14 0,-2 0 13 16,2-5 15-1,-4 3 20-15,1-1 12 0,-1-5 17 0,-2 1 8 0,-1-1 10 16,-2 0 10-16,-1-3 18 0,-1 1-6 0,-2 1 3 16,1-1 13-16,-3 3 6 0,2 4 9 0,0 1 0 15,-1 3 16-15,1-3-9 0,-1 2-6 0,1 4-1 16,0-1-18-16,0 4-6 0,1-1-10 0,-1 2-16 15,1-1-11-15,1 2-4 0,0 2-4 0,0 0-4 0,0 0-4 16,-3 10-3-16,4-2-9 0,0 5 0 16,0 2-4-16,1 4-7 0,1 3-8 0,0 0-9 15,1 0 3-15,1-2 0 0,-2 5-13 0,2-3-23 16,-1 3-11-16,-1-1-4 0,1-2-15 0,1-1-11 16,-1 1-19-16,0-3-19 0,0 1-18 0,0-9-20 0,-1 3-31 15,0-1-35-15,0-3-34 0,1-2-37 0,-2-1-240 16,-1 0-569-16,0-4 252 0</inkml:trace>
  <inkml:trace contextRef="#ctx0" brushRef="#br0" timeOffset="713666.5332">7808 3001 64 0,'0'-2'272'0,"0"2"-10"0,-1-6-9 0,1 6-12 16,0-5-4-16,0 3-18 0,0 2-16 0,-3-5-17 15,-1 3-19-15,1 0-18 0,-1-1-14 0,-2 2-9 16,-1 1-11-16,-3-1-10 16,0 2-9-16,-2 0-15 0,-2 4-6 0,-2-3-5 15,2 3-7-15,0-1-4 0,-3 2-11 0,3-1-3 0,1 0 0 16,5-1-10-16,-5 2-2 0,5 1-3 0,2-2-4 16,-1 2-3-16,1-3-3 0,3 2-5 0,-1 0 5 15,3 0 0-15,1 0-2 0,3-2-5 0,-1 1 2 16,4 0-7-16,0 0-1 0,8-1 0 0,-3 0-8 15,5-1-6-15,-2 0-1 0,0-2 0 16,7 3-1-16,-6-1-3 0,1-1 0 0,-1 1-3 16,1 0-3-16,-2 0 2 0,0 1 2 0,-4-1 2 15,0 1 1-15,0 0-3 0,-3-1 4 0,0 1-3 16,-3-2 6-16,-1 1 3 0,0 1 7 0,-2 1 1 16,-1-1-9-16,-4 1 0 0,-2 1 0 0,-1-2 8 15,-4 3-2-15,-2-2 4 0,-1-1 1 0,0 1 1 0,-2-1-5 16,0-2 2-16,0 0 1 0,2-1-4 0,-2 1 4 15,2-2-8-15,-1-1-8 0,4-2-21 0,1 2-11 16,0-1-20-16,3-2-33 0,0 0-35 0,0-3-39 16,4 2-24-16,-1-4-30 0,2 0-190 0,2 0-447 15,3-5 198-15</inkml:trace>
  <inkml:trace contextRef="#ctx0" brushRef="#br0" timeOffset="713919.9359">7684 2858 255 0,'2'-3'292'0,"-1"-2"-12"0,0 2-8 16,-1 1-11-16,0 2-36 0,0-4-26 0,0 4-21 16,0 0-17-16,0 0-8 0,0 0-5 0,2 9-19 0,-2-1-10 15,1 1-11-15,-1 3-6 0,0-1-11 0,-1 3-7 16,2 6-12-16,1 0-4 0,-2 1-8 0,2-1-3 16,0 3-9-16,1-1-2 0,1-1-4 0,-1 2-7 15,1-2-6-15,-1-3-6 0,0-2-9 0,-1-1-6 16,1 0-11-16,0-3-6 0,0 1-12 0,-2-3-11 15,2-2-17-15,-3 0-18 0,3 0-17 0,-3-4-17 0,3 0-23 16,-3 0-19-16,3-1-20 0,-2-2-34 0,-1-1-16 16,0 0-180-16,7-6-424 0,-4 0 187 0</inkml:trace>
  <inkml:trace contextRef="#ctx0" brushRef="#br0" timeOffset="714171.864">7787 2883 200 0,'0'-5'312'16,"0"-2"-7"-16,-3 2-10 0,2 2-9 0,1-1-23 16,0 2-20-16,0 2-21 0,0-3-30 0,0 3-16 15,0 0-23-15,0 0-12 0,0 0-18 0,0 0-13 16,1 9-10-16,2 0-6 0,0 0-9 0,-3 5-9 0,3 0-7 16,1 7-11-16,-4 0 0 0,4 2-4 0,-1 0-6 15,-3 2 0-15,3-3-9 0,1 0 0 0,-1 1-5 16,-3-2-2-16,4 0-2 0,-4-1-2 0,3 2-3 15,1-4 0-15,-4-4 1 0,1-1-10 0,1 0 1 0,1 0-1 16,-3-2-19-16,3-2-32 16,-2-1-32-16,-1-2-34 0,1 0-53 0,-1-2-74 15,2 1-63-15,-2-5-236 0,0 2-570 0,0-2 252 16</inkml:trace>
  <inkml:trace contextRef="#ctx0" brushRef="#br0" timeOffset="716314.6549">1629 3228 70 0,'0'0'220'0,"-3"-4"-4"0,0 2-8 15,-1 1-21-15,1-2-16 16,-1 2-12-16,0-2-17 0,-2 2-14 0,-1 1-8 16,-4 1 8-16,2 0-6 0,1 0-12 0,-2 0-8 0,-1 1-10 15,1 1-9-15,1-1-10 0,1 2 0 0,-2-2-8 16,2 2-1-16,-2 0-7 0,3 2-2 0,0 0-7 16,0-2-3-16,0 2-4 0,0-1-5 0,1 1-5 15,2-2-1-15,2-1-3 0,2 1 0 0,0 1-4 16,0-1-1-16,3 0 0 0,0-1-1 0,4 1-3 15,-1 1-3-15,2-3 0 0,0 2 2 0,4-2-5 16,2 0 1-16,1 0 0 0,-1 0-1 0,0 1-3 16,2-1-1-16,1 2-2 0,-2 0-1 0,1-1-3 0,-2 2-1 15,0 0-1-15,2 1 3 0,-5 1 0 0,3-1-5 16,-4 2 3-16,-5-4 0 0,1 6 0 0,-3-5 0 16,1 3 2-16,-3-2-2 15,-1 0 1-15,0 1 1 0,-2-1 1 0,-3 1 1 16,-3 0 3-16,1-1-2 0,0 1 2 0,-4-1-3 0,-3 0 3 15,-1-2-4-15,-3-2 4 0,3 2-5 0,-1-4-2 16,1-3-7-16,-1 2-11 0,1-4-18 0,3 1-19 16,-3-4-20-16,4 1-12 0,1 0-16 0,-2-1-21 15,0-3-32-15,5-1-8 0,0 0-22 0,3-1-16 16,1-7-139-16,0 6-369 0,-1-5 163 0</inkml:trace>
  <inkml:trace contextRef="#ctx0" brushRef="#br0" timeOffset="716579.867">1491 3106 207 0,'0'-7'226'16,"4"3"-1"-16,-1 0-7 0,-3 2-6 0,1 0-11 16,1-1-18-16,-1 1-14 0,-1 2-20 0,3-2-15 0,-3 2-17 15,0 0-4-15,0 0 8 0,4 4-11 0,-1 2-9 16,0-1-5-16,-1 2 7 0,0 3-8 0,1 2-6 16,1 1-9-16,0 6-11 0,2 1-4 0,-2-2-8 15,2 0-5-15,-2 3-9 0,0-1-1 0,2 3-1 16,-2 1-5-16,3 2-5 0,-1-1-2 0,-2 0-4 15,2 1 2-15,-2-2 1 0,0-3-17 16,3 0 10-16,-4-7-6 0,1 5 4 0,-1-6-3 0,0-1-4 16,-3-2-12-16,4-2-17 0,-4 0-16 15,0-1-17-15,0-1-18 0,3 0-21 0,-3-3-17 0,0 0-14 16,0-3-13-16,0 0-41 0,0 0-34 0,0 0-34 16,0 0-150-16,0 0-423 0,1-15 187 0</inkml:trace>
  <inkml:trace contextRef="#ctx0" brushRef="#br0" timeOffset="716862.1919">1640 3137 140 0,'1'-3'318'16,"-2"-3"-27"-16,2 3-24 0,1 2-23 0,-2 1-32 16,0-3-11-16,0 3-22 0,0 0-21 0,0 0-9 15,0 0-11-15,0 0 0 0,0 0-9 0,3 13-12 16,-1-8-10-16,0 4-11 0,-1 0-7 0,4 4-10 15,-3 6 0-15,3 0-9 0,-4 1-6 0,3 2-3 16,0 1 3-16,-1 0-9 0,0 11-6 0,0-7-3 16,-2-3-8-16,2 2 3 0,0-3-11 0,-3 0-1 15,0-1-2-15,0-3 0 0,1-4-9 0,-2-2 3 16,2-1-1-16,1 0-4 0,-2-4 0 16,0-2-18-16,1-1-17 0,1 1-22 0,-2-3-18 0,0 1-17 15,0-4-15-15,1 3-12 0,-1-3-16 0,0 0-33 16,0 0-33-16,0 0-26 0,0 0-51 0,10-10-156 15,-7 2-451-15,-1 3 200 0</inkml:trace>
  <inkml:trace contextRef="#ctx0" brushRef="#br0" timeOffset="717467.3834">2002 3275 27 0,'0'0'321'16,"-1"-6"-5"-16,-1 4-15 0,2 2-17 0,-4-5-27 16,4 5-1-16,-4-2-16 15,4 2-12-15,-6-5-17 0,6 5-23 0,-6-2-11 16,6 2-24-16,-8-2-9 0,8 2-23 0,0 0-7 15,-17 5 0-15,13-1-16 0,-2 0 1 0,-1 1-18 16,0 2-13-16,3 1 10 0,-3-1-11 0,1 3-7 16,2 2 2-16,-3-3-8 0,4 3 3 0,-2 0-7 0,2 4-5 15,0-9-1-15,0 8-6 0,3-1-2 0,0-1 1 16,0 0-6-16,0-5-3 0,3 6-8 16,-2-6 5-16,4 0-4 0,0 1 6 0,2-2-2 15,0-1-9-15,-1 0-6 0,1-2-5 0,3 2 6 0,1-5-14 16,-1-1-6-16,5 0-10 0,-2-4-5 0,1 1 0 15,0-2 4-15,-1 0 1 0,-2-3 2 0,-2 3-1 16,-1-4 2-16,3 0 4 0,-5-2 10 0,1-2-10 16,0 0 8-16,-4 1-20 0,-2-1 25 0,2-2 14 15,-3-5 4-15,-4 6-5 0,-2-4-6 0,-4 1-2 16,3 4 3-16,-4 1-10 0,-2-5-13 0,-1 5-42 16,-3 0-39-16,3 4-63 15,0 0-66-15,2 3-92 0,-4 2-289 0,2 1-656 16,0 1 290-16</inkml:trace>
  <inkml:trace contextRef="#ctx0" brushRef="#br0" timeOffset="721978.8596">4838 12350 46 0,'0'0'61'0,"0"-2"-2"0,0 2 3 16,0-3-3-16,0 3-2 0,0 0-3 0,0 0-6 0,0 0 4 16,0 0 3-16,0 0 6 0,0 0-4 0,0-4 5 15,0 4-10-15,0 0 6 0,0 0 0 16,0 0-12-16,0 0 2 0,0 0-5 0,0 0-3 0,0 0 1 15,0 0-14-15,0 0 5 0,0 0-8 0,0 0-3 0,0 0 2 16,0 0-11-16,0 0 6 0,0 0-8 0,0 0 7 16,0 0-10-16,0 0 10 15,0 0-7-15,0 0 4 0,0 0-10 0,0 0-4 16,0 0 7-16,0 0 0 0,0 0-10 0,0 0 9 16,0 0-3-16,0 0 3 0,0 0 1 0,0 0-6 15,-4 9 5-15,4-7 3 0,0-2-2 0,-3 6-3 16,3-5 2-16,-2 3 0 0,1-1 16 0,1 2-16 15,-1-2 3-15,0 2 3 0,0 0 1 0,0 1-7 16,-2-2 3-16,1 3 4 0,0-3-4 0,1 3 2 16,-1-2-3-16,2 3 2 0,1-1 6 0,-1 0-5 15,-1 0 9-15,1 1 13 0,0 1 0 0,1-1-4 0,0-1-6 16,0 3 5-16,1-1 2 0,0 0-2 16,-1 0-2-16,1-1 0 0,-2-1 10 0,2 2-15 0,-1-2-2 15,0 1 1-15,0-3-3 0,1 4-3 16,-1-2 0-16,-1 1-3 0,2-1-4 0,-1-2 2 15,-1 0 3-15,1 3-3 0,1-2-7 0,-2-2 5 0,0 2-1 16,1-2 1-16,-1 1-3 0,2-1 10 16,-2-1-12-16,0 2-1 0,0-1 10 0,0-1-10 15,0 0-1-15,1 1 1 0,-1-1 2 0,0 3 3 0,0-2-4 16,2 0 1-16,-4 1-1 0,4 0-1 0,-2 1 1 16,1-3-4-16,-2 2 0 0,-1-2 3 0,2 2 4 15,0 0-3-15,0-1-3 0,0-1 5 0,0 1-5 16,0-1 4-16,2 1 0 0,-2-1-3 0,-2 3 3 15,2-5-4-15,0 4 2 0,2-2-1 0,-2 1 0 16,0-2 3-16,1 3-6 0,-1-3 2 0,-1 3 3 16,2-2-3-16,-1 0-1 0,0 1-1 15,0-1 5-15,0 0-3 0,0 0-3 0,0 0 5 16,0 1 6-16,0 1-5 0,0-1-1 0,0-1-3 16,1 1 1-16,-1 1-1 0,2-2 4 0,-4 2-5 15,4-1 6-15,-2-1-3 0,0 1 1 0,-2 0-2 16,2-1-1-16,2 0 3 0,-2-3-3 15,0 6 5-15,0-2-4 0,0-1 2 0,0 0-2 16,0-3 3-16,3 5-3 0,-3-3 3 0,0 1-4 0,1 1 4 16,-1-1-4-16,0 0 0 0,0 0-1 0,0 0-5 15,0-3 4-15,2 2-5 0,-1 1-6 0,-1-3-6 16,-1 3-7-16,1-3-1 0,0 0-11 0,0 0-6 16,0 0-5-16,0 0-9 0,0 0-15 0,0 0-13 15,0 0-17-15,0 0-21 0,0 0-113 0,4-7-256 16,-4 3 113-16</inkml:trace>
  <inkml:trace contextRef="#ctx0" brushRef="#br0" timeOffset="722427.8136">4829 12450 153 0,'0'0'139'16,"0"0"-13"-16,0 0-4 16,-2-4-18-16,2 4-11 0,0 0-8 0,0 0-12 15,0 0-4-15,0 0-10 0,0 0 6 0,0 0-5 16,0 0-2-16,0 0-6 0,4 15-8 0,-4-12 8 16,0 1-10-16,0 5 0 0,0-3-2 0,-2 2 7 15,2 1 1-15,-1 1 2 0,2 3-11 0,-1 0 2 16,0 0 0-16,-1-1-2 0,2 2 0 0,-1 1-4 15,3 3-2-15,-1-4-3 0,-1 5-4 0,0 1-2 16,1-1-1-16,-2 1-1 0,1-3-3 0,-1 3-6 16,2-2 1-16,-1 2-5 0,1-2-1 0,-1-3-3 15,-1-1 8-15,0 2-3 0,0-1 0 0,0-2-3 16,0 0 3-16,1 0-3 0,-2-1-1 0,2 1 1 16,1-5-1-16,-4 1-1 0,2-1-6 0,2 0 0 0,-2-2 5 15,0 0-1-15,0-3 1 0,0 1 1 0,0 0-9 16,0-1 1-16,0 0-6 0,0-3 2 0,0 4-8 15,0-1-5-15,0-3-7 0,0 2-3 0,0-2-12 16,0 0-6-16,0 4-2 0,0-4-15 0,0 0-8 16,0 0-3-16,4 0-31 0,-4 0 1 0,0 0-26 15,0 0-96-15,2-6-246 0,-2 6 109 0</inkml:trace>
  <inkml:trace contextRef="#ctx0" brushRef="#br0" timeOffset="722861.1185">4842 12462 76 0,'0'0'171'0,"0"0"-14"0,0 0-10 0,0 0-6 0,0 0-20 0,-1 13-7 15,1-5-13-15,0-3-6 0,0 3-6 0,-3 0-6 16,3 1-5-16,0 3-4 0,0 0-6 16,0 2 2-16,-2-2-6 0,1 4-2 0,0 4-2 0,-1-1-5 15,2 3 0-15,-1 0-4 16,-2-1-1-16,2 2-10 0,1 0 7 0,-2-1-9 16,1 0 0-16,1 0 2 0,-2-2-7 0,1 1 4 15,1-2-6-15,0 0 2 0,-3-6-9 16,3 5 2-16,0-3-2 0,0-2-2 0,0 0-5 0,1-1 2 15,-1 1-7-15,0-3 1 0,0 1 0 0,0-2-3 16,2-1 5-16,-2-1-5 0,0 0-8 0,0-1-3 16,3-2-2-16,-5-3-4 0,4 4-5 0,-2-2-9 15,0-2-1-15,0-1-5 0,1 4-2 0,-1-4-5 16,1 4-4-16,-1-4 0 0,0 0-3 0,0 0 0 16,2 2-4-16,-2-2-11 0,0 0-10 0,0 0-8 15,6-6-17-15,-6 6 3 0,4-7-24 0,-3 5-4 16,1-3-2-16,-1 1-15 0,2-2-87 0,-3-2-236 15,0 2 105-15</inkml:trace>
  <inkml:trace contextRef="#ctx0" brushRef="#br0" timeOffset="723260.9985">4834 12537 188 0,'0'-7'189'0,"0"7"-18"0,-2-2-13 0,2 2-19 0,0 0-13 16,0 0-12-16,0 0-14 16,0 0 4-16,0 0-15 0,0 0-7 0,0 0-8 15,-1 14-12-15,1-8 0 0,0 2-11 0,0 1 5 16,0 3-6-16,0 1-4 0,0 2-1 0,1 4 0 16,-2-4-6-16,2 4 3 0,-1 2-7 0,-1 3 1 15,-1 0-5-15,2-1-2 0,-1 2-1 0,0-2-8 0,1 4 6 16,-3-2-5-16,4 1-2 0,0-5-3 15,-2 2 3-15,2-1-6 0,0-1 4 0,0-2 1 16,0 0 5-16,-1-6-5 0,0 2 1 0,2-2-8 16,-2 0 2-16,0-3 3 0,1 3-4 0,1-4-2 15,-1 0-1-15,-1-2 0 0,1-1 0 0,1 0-3 16,-2-1-3-16,3-1 1 0,-3-2-3 0,0 1 0 0,0 0-11 16,0-3 2-16,3 2-9 0,-3-2-6 15,0 0-6-15,0 0-9 0,0 0-5 0,0 0-18 0,0 0-16 16,1-11-11-16,0 4-16 0,1-1-7 0,-2-1-10 15,3-3-5-15,-2 0-5 0,2-2-14 0,-2-5-87 16,-2 6-252-16,1-7 112 0</inkml:trace>
  <inkml:trace contextRef="#ctx0" brushRef="#br0" timeOffset="723679.0272">4826 12525 54 0,'0'0'173'0,"-2"-5"-18"0,2 5-8 16,0 0-20-16,0 0-3 0,0 0-20 0,0 0-4 15,0 0-15-15,0 0 0 0,-6 15-9 0,7-9-6 16,-2 2-10-16,2 2 1 0,1 1-9 0,-1 6 2 16,-2 1-2-16,4 3 0 0,-3-2-2 0,0 4-3 15,2 1-8-15,0 1 4 0,-4 2-6 0,1 8-5 16,1-10 0-16,0 11 0 0,0-2-3 0,0 3 0 15,1-4-6-15,-2 4 0 0,0-13-6 0,1 1-2 16,0-1 0-16,-3 0 0 0,3-2-1 0,0-2-2 16,0-1 3-16,-2-3-4 0,2 3 5 0,-1-6-5 15,1-2 0-15,-1-1-5 0,0-1 6 0,0 1-4 0,1-1 1 16,0-2-2-16,-1 2-2 0,1-3 1 0,-3-1-4 16,3 0-1-16,0-1-3 0,0 0-2 0,0 0-1 15,1-3 5-15,-1-1-9 0,0 5 4 0,0-5-4 16,0 4-3-16,0-4 7 15,0 0-10-15,0 0-6 0,0 0-8 0,0 0-10 16,0 0 8-16,0 0-3 0,0 0-5 0,5-10-60 16,-4 4-5-16,0 2 10 0,1-3-17 0,1-1-5 15,-2 0-11-15,1-3-98 0,0 0-242 0,0-1 107 16</inkml:trace>
  <inkml:trace contextRef="#ctx0" brushRef="#br0" timeOffset="723873.696">4839 12921 39 0,'-1'-3'172'16,"1"3"-7"-16,1-5-4 0,-1 5-9 0,0-5-9 16,0 5-13-16,0 0-14 0,-1-4-16 0,1 4-7 15,0 0-11-15,0 0-9 0,0 0-7 0,0 0-4 0,3 17-2 16,-3-8-6-16,3 3-4 0,-3 1-9 0,2 5 4 16,0 1-13-16,-2 0 3 0,0 0-7 0,1 4-6 15,-2 0-10-15,2-3-7 0,-1 2-24 0,2-6-18 16,-2 1-19-16,0-3-47 0,0-2-32 0,0-2-130 15,-2 1-287-15,4-4 127 16</inkml:trace>
  <inkml:trace contextRef="#ctx0" brushRef="#br0" timeOffset="725343.3065">9563 12603 11 0,'0'0'53'0,"-3"-4"-1"15,3 4-10-15,-1-4-4 0,-1 2 5 0,1-1-7 0,-2 1-8 16,0 0 0-16,2-1 4 16,-4 0-1-16,4 0-2 0,-3 1-5 0,1-2 0 15,0 1 1-15,0 1 2 0,1-1-4 0,-1-1 7 16,-1 2-12-16,2-1 16 0,2 3 5 0,-4-5 0 15,1 2 4-15,2 1 4 0,1 2-5 0,-3-5-2 0,2 4-5 16,1 1 1-16,-2-5-9 0,2 5 5 0,-1-3 11 16,1 1-7-16,0 2 8 0,0-3-7 0,0 3 0 15,0 0 11-15,0 0-10 0,-4-2-2 16,4 2 2-16,0 0-4 0,0 0 3 0,0 0-9 16,0 0 0-16,-1-3 0 0,1 3-8 0,0 0 2 15,0 0 1-15,0 0-6 0,0 0 0 0,0 0-3 16,0 0-3-16,0 0-5 0,0 0 1 0,0 0 2 15,0 0-1-15,0 0-1 0,1 12 4 0,-2-9-5 16,2 1 4-16,0 0 8 0,0 1-7 0,-2 2 0 0,4 1 6 16,-5-3 0-16,4 4 10 0,-2 1-2 0,0 3 5 15,1 2-5-15,1 4-2 0,-1 0 0 16,-1-4-1-16,3 6 1 0,-3-2-2 0,0 2 25 16,0 0-7-16,2 1-2 0,0-1 0 0,-1 1-6 0,-2-1-3 15,4-1-7-15,-3 0 5 0,0-1-7 16,0-5-24-16,1 2-9 0,1-1 8 0,-1-2-2 0,0-1 3 15,1-2-4-15,-2-1-4 0,0-1 6 0,1-3-1 16,1 2 2-16,-2-2-4 0,0-1 3 0,0-1-3 16,0-1 1-16,0-2 0 0,0 5-5 0,0-5-5 15,-3 4 2-15,3-4-8 0,-2 3-4 0,2-3-9 16,0 0-13-16,0 0-11 16,0 0-4-16,0 0-4 0,0 0-18 0,0 0-15 15,-4-8 7-15,3 4-8 0,1 4-9 0,3-5-98 0,-3 1-228 16,0-1 100-16</inkml:trace>
  <inkml:trace contextRef="#ctx0" brushRef="#br0" timeOffset="725823.26">9529 12616 77 0,'0'0'173'0,"-1"-6"-13"0,1 6-15 15,0 0-19-15,0 0-8 0,0 0-5 0,0 0-15 16,0 0-7-16,-6 14-9 0,6-9-7 0,1 1-6 16,-3 1-3-16,2 3 8 0,0-1-15 0,0 3 3 15,0 3-9-15,0-3-2 0,0 3 2 0,0-2-2 16,1 6-2-16,0 0 5 0,1 3-3 0,-2-4 2 15,0 5-3-15,0-3-4 0,0 2 3 0,-3-1-5 0,6 1-1 16,-3 1-3-16,0-4-6 0,0 4 3 0,3-3-12 16,-3-1 3-16,-2 1-7 15,4-2 3-15,-2-2-1 0,0-1-4 0,0-1-2 16,1 0 3-16,-1-2-6 0,0 0 2 16,0-2-3-16,1-1 0 0,-2 0-2 0,1 0 2 15,0-2-3-15,0-3-5 0,1 2 4 0,0-3-3 0,0-1 10 16,-2 1-7-16,2 1-1 0,-1-4 3 0,1 4-2 15,-1-4-7-15,0 0-12 0,0 0-2 0,0 0-5 16,0 0-4-16,0 0-16 0,2-12-9 0,-4 9-12 16,4 1-11-16,-1-3-7 0,-1 1-8 0,0 1-18 15,0-6-13-15,1 3-9 0,-1-3-8 0,1 2 5 16,1-3-2-16,-2 1-10 0,0-4 13 0,2-1-85 16,-2 0-228-16,0-4 100 0</inkml:trace>
  <inkml:trace contextRef="#ctx0" brushRef="#br0" timeOffset="726138.4482">9526 12931 220 0,'-1'-22'-4'0,"-1"2"38"0,2 6 13 15,0-2 16-15,0 4 19 0,0-1-3 0,-1 5 14 16,0 0 5-16,1-1 11 0,0 5-4 0,0-4 5 16,1 6-6-16,-1 2-14 0,0-5-4 0,0 5-12 15,0-4-3-15,0 4-11 0,0 0-3 0,0 0-8 0,0-4-12 16,0 4 11-16,0 0 3 0,1 10 10 0,-1-7-10 16,2 4 3-16,-1 0-6 0,1 6-1 0,-2 1 4 15,1 4 3-15,-1 2-3 0,2 1 4 0,0 2 1 16,-3 2-7-16,2 0-1 0,-2 2-5 15,0-2-6-15,0 1-2 0,1 0-1 0,-1 1-5 16,0-3 0-16,1 0-5 0,0 0 1 0,0-2-3 16,1 1-3-16,1-10-1 0,-3 3 0 0,1-2-4 0,2-2-3 15,-2-3-1-15,1-2 1 0,1 0 3 0,-4-2-3 16,1 1 1-16,1-3 3 0,1-2-5 0,-1 2 3 16,0-3-3-16,0 0 0 0,0 0-8 0,0 0-9 15,0 0-2-15,0 0 2 0,3-9-8 0,-2 5-9 16,-1 2-13-16,0-1-18 0,0 3-9 15,-1-8 2-15,1 8-8 0,0-5-14 0,0 5-15 0,1-4-31 16,-1 4-38-16,-1-7-172 0,1 7-366 0,-1-5 162 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4:20:29.560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11768 2001 179 0,'-3'-6'200'16,"2"2"-5"-16,-5-1-6 0,2 0-7 0,0-1-10 16,-3 1-8-16,0 0-11 0,0 0-15 0,0 0-6 0,-3 2-12 0,1 0-6 15,-2-2-14-15,-2 4-3 0,-1-1-9 0,3 2-7 16,-4 0-9-16,1-1-4 0,1 2-6 15,-1 1-1-15,-3 5-7 0,3-2 0 16,-6 3-6-16,3 1-1 0,0 1-7 0,-2 2-3 16,7-3-3-16,-4 3-2 0,1 3 0 0,3 0-8 0,-3 1 1 0,4 1-4 15,-3-1-1-15,4 1 2 16,2 1-6-16,2-5-1 0,2 2-1 0,1 6 4 16,3-8-5-16,0 2 5 0,3-1-1 0,4-1 2 15,0 1 1-15,7 0-4 0,2 0-3 0,1-2-6 0,4-5-14 16,3 1-8-16,3-4-22 0,3-4-17 15,11-2-21-15,1 0-25 0,-1-3-18 0,2-1-34 0,-4-5-8 16,0 4-23-16,-2-4-23 0,-12 0-150 0,-2-2-386 0,1-1 170 16</inkml:trace>
  <inkml:trace contextRef="#ctx0" brushRef="#br0" timeOffset="842.6026">11999 2026 23 0,'0'-7'236'16,"0"1"-8"-16,-1 1 1 0,-1 0-9 0,2 3-10 0,0-2-13 0,0 1-13 15,0 3-14-15,0-6-18 16,-1 4-17-16,1 2-15 0,-2-3-7 0,2 3-15 0,0 0-13 0,0 0-8 16,0 0-7-16,0 0-11 0,0 0 0 15,-4 9-10-15,3-3-3 0,-2 3-2 0,2-2-6 16,-2 6-4-16,0 0-3 0,0 0-3 0,2 2-4 0,1 5-4 16,-3-7 1-16,3 6-3 0,0-4-2 0,-3 0 3 15,5-2-2-15,-2 2-2 0,1-1 0 0,-1-2-2 16,0 1-1-16,1-1-1 0,1-2-2 15,1-2-4-15,1 1-1 0,1-1-8 0,4-2-5 0,2-1-6 16,0-1-4-16,5-2-5 0,-2-3-6 0,7 0-5 16,-1-4-4-16,1-2 2 0,0 0-2 15,-1-1 6-15,0-2 1 0,-1-1 8 0,1-1 0 0,-3-3 1 16,1 1 8-16,-4 1 6 0,-2 1 8 16,0-2 12-16,-2 3 12 0,-1 2 10 0,0 0 4 0,-6 2 9 15,1-1 8-15,-1 4-1 0,1-1 7 16,-1 2-8-16,0 0-4 0,-1 0-9 0,0 1 1 0,1 0-9 15,-3 2-5-15,0-4-1 16,0 4-5-16,0 0-1 0,0 0-2 0,0 0 0 0,0 11-3 16,-3-6-1-16,1 2-3 0,0 2 3 0,-1 2-3 0,0 1-3 15,1 2-13-15,0-2-2 0,-2 1-3 16,3 0 0-16,-1-4-3 0,1 2-4 0,-1-2-4 16,2 0-1-16,-2-4 1 0,0-1 2 0,2 0 4 15,-3-1 1-15,3 2 3 0,0-3 5 0,0 0-2 0,0-2 8 16,0 4 9-16,0-4 1 15,0 0-3-15,0 0-1 0,0 0-2 0,-2-14 6 16,0 6 4-16,2-1 2 0,2 1 3 0,-1-4 12 0,0-1-9 0,1 0-2 0,-1 0-4 16,3-2 3-16,1-3-2 15,0-1-9-15,2 1 4 0,0-1-6 0,0-1 0 16,2 2 2-16,2 1 0 0,0 0-5 0,-4 5 3 16,2 1-3-16,-1 2-1 0,2-1 0 15,-1 3-2-15,-2 2 1 0,1-1-2 0,1 3-4 16,-1 2 1-16,-4 0-4 0,7 1 4 0,-5 0-2 0,0 2-9 0,-1 0-5 15,0 3-3-15,0 1 4 16,-1 0-8-16,-4 3-3 0,0 0-3 0,0-1-3 0,-4 7-5 16,-3-4-3-16,0 1 3 0,0-1-2 0,-3 0 5 0,0-1-1 15,-1 2 8-15,1-4 1 0,-2-2 4 16,0 2 4-16,0-1 0 0,3-4 6 0,-1 1 0 0,3 0 6 16,-4-2-2-16,5 1 5 0,-1-1 8 15,3-1 5-15,-1 0 7 0,0 1 3 0,1-2 9 0,4 0 1 16,-7 1 2-16,7-1-7 15,-3 0 2-15,3 0-5 0,0 0 0 0,-5 2-5 0,5-2 0 16,0 0 1-16,-2 2-3 0,2-2-3 0,7 3-2 0,-3-1 4 16,6 2-3-16,0-1-1 0,1 2-2 15,5 1 3-15,-1 1-1 0,5 0 1 16,-2 0-2-16,2 3 1 0,-6-4 1 0,5 2-3 0,-5-3 2 16,1 4-3-16,3 0-15 0,-4-2-8 0,-2 0-13 0,0 0-13 15,-4-3-19-15,-1 0-25 16,0 0-28-16,-2-1-40 0,1-2-26 0,-1 2-50 15,-2 0-123-15,-3-3-386 0,0 0 171 0</inkml:trace>
  <inkml:trace contextRef="#ctx0" brushRef="#br0" timeOffset="1929.6817">12959 1888 238 0,'-4'-3'248'16,"-3"-1"-15"-16,0-1-13 0,-1 3-20 0,0 0-18 0,-4 2-16 16,-1 0-15-16,2 0-11 0,-3 2-14 0,1 3-9 0,-1 1-13 15,0 3-5-15,3 0-13 16,-1 2-8-16,2 1-8 0,2 2-4 0,-3 1-6 16,1 2-2-16,2 1-10 0,3-4-6 0,2 6 1 15,2-2-10-15,3-3-2 0,1 1 0 0,0-2-5 16,2-1-4-16,5 4-15 0,0-6-5 0,5 5-12 15,-1-9-18-15,6 4-18 0,1-2-21 0,2-2-12 0,3-4-22 16,0-3-18-16,3 0-7 0,-1-3-9 16,2-2 6-16,-2-2 11 0,-3-3 11 0,-1 0 5 0,-3-1 31 15,-4-2 15-15,-1-1 13 0,-3 0 31 16,-2-3 22-16,-4 5 25 0,2-8 14 0,-4 7 19 0,-3-2 10 16,0 2 21-16,-2 0 6 0,1 4 5 0,-2 0 0 15,0 2-5-15,0-2-11 0,-1 5-9 16,2 0-8-16,-2-1-6 0,0 2-11 0,1 2-4 0,1 1-6 15,-3-1-8-15,3 1-3 0,0 0-5 16,-4 4-2-16,1 3-7 0,1-2 3 0,2 3-4 0,-1 1-3 16,2 0-1-16,-1 4-3 0,0-1 0 15,3 1-1-15,-1 1-2 0,0-1-12 0,-2 2-20 16,3-1-4-16,-3-2-14 0,3 2-20 0,-3 0-28 0,1 0-33 0,1-5-44 16,-1 0-47-16,-1-1-204 15,0-2-446-15,0 1 197 0</inkml:trace>
  <inkml:trace contextRef="#ctx0" brushRef="#br0" timeOffset="2483.4632">13459 1841 267 0,'3'-2'252'0,"1"0"-14"0,2 0-19 0,-2-1-9 0,2 3-8 16,4 2-13-16,-2 3-9 0,4 1-4 15,2 10-26-15,1-1-3 0,1 4-15 0,-4 4-9 0,4 9-10 16,-4 1-13-16,-2 3-22 0,-3-2-18 0,-5 1-26 0,-7 0-32 15,-4 0-50-15,-8 2-51 0,-3-3-71 0,-5-1-257 16,-12-2-460-16,-18 5 204 16</inkml:trace>
  <inkml:trace contextRef="#ctx0" brushRef="#br0" timeOffset="3487.1974">14497 1973 53 0,'3'-1'279'0,"0"-1"-24"0,-3 2-20 0,6-3-21 16,-6 3-14-16,1-1-22 0,-1 1-18 0,0 0-14 16,0 0-12-16,0 0-6 0,-7 9-9 0,0-3-13 0,-3 3-5 15,-7 2-13-15,-2 1-7 0,-3 0-6 16,-3 0-18-16,-2 3-11 0,-8-1-12 0,0 1-6 16,-2-3-3-16,9-2-4 0,-10 0-1 0,0-3-3 15,10-1 0-15,1-1-3 0,-2-1 1 0,3-3-2 16,1-1 0-16,1 1-2 0,1-2-3 15,8 0 1-15,2-1-1 0,2 1 1 0,2-2-12 0,1 0 1 16,2-3-10-16,2 2 2 0,1-2-6 0,3-3-2 0,3 1-3 16,7-4-1-16,7-3 4 0,4 1-4 15,0-2 4-15,19-5-2 0,0 1 4 0,4 3 0 0,17-11-1 16,-16 9 3-16,0 2 1 0,1-2 1 0,-1 1-1 16,0-2 3-16,-1 0 1 0,-3-1 12 15,-6 4 3-15,-12 3 7 0,-1 1 2 16,-2 1 2-16,-9 4 1 0,0 0-4 0,-8 0 3 0,-3 0-7 15,0 1 2-15,-7 0-4 0,-3-2 1 16,-6 4 1-16,-7-3 6 0,-2 6-3 0,-4-3 2 0,-2 5 2 16,-7 3-2-16,10 1 8 0,0 2-8 0,3-1-1 15,-1 6-4-15,5 0 2 0,2 2-5 0,3 1 3 16,3 4-2-16,6 4 0 0,2 0-2 16,3 3 2-16,4 1 0 0,3 1-1 0,5 9-2 15,1-10 0-15,9 8-10 0,-3-3-13 0,4-1-8 16,2-1-9-16,-5-9-13 0,10 5-15 0,-7-10-9 0,3 1-12 15,0-4-26-15,4 0-25 0,13-2-18 0,-10-9-28 16,7-2-163-16,0-6-372 0,0-3 165 0</inkml:trace>
  <inkml:trace contextRef="#ctx0" brushRef="#br0" timeOffset="4079.1347">14959 1885 95 0,'7'-26'249'0,"-1"4"-3"0,-2 8 3 0,-2 1-10 0,0-2-13 15,0 6-21-15,-1 2-21 0,-1 2-19 16,0 0-19-16,0 1-15 0,2 0-16 0,-2 4-11 15,0 0-10-15,0 0-8 0,0 0-10 0,-3 11-6 16,1-4-8-16,0 6 25 0,-1 0-6 0,-1 6-9 16,1-5-7-16,1 6-7 0,1-1 0 0,-3 1-8 0,-1 0-7 15,2 2-14-15,2-5 9 16,-2-1-9-16,3-2-9 0,0 2-12 0,0-3 2 0,0-1-9 16,2 1-8-16,-1-5-6 0,6 3 3 15,-3-2-5-15,2-3 0 0,6-1-7 0,0-2-2 0,4-3-6 16,6 0-2-16,3 0-6 0,-1-3 3 15,3-3-1-15,1-2 1 0,-1-4 3 0,8-4 6 0,-1-1 0 16,-12 1 6-16,1 2 10 0,0-4 17 0,-3 1 9 0,0 1 17 16,-3 1 9-16,1 1 9 0,-5 3 2 15,-3 2 5-15,-3 2 14 0,0 2 6 0,-3-1-8 0,0 3-10 16,1-1-9-16,-2 2-1 16,-2-1-4-16,2 2-10 0,-3 1-2 0,0 0 1 15,0 0-11-15,0 7 8 0,0-1-8 0,-2 1-4 16,0 2-3-16,-4 4-5 0,2 0-12 0,-5 3-7 15,5-3-5-15,-2 1-6 0,-1-1-6 0,-1 5 5 16,-1-7-6-16,4-3 0 0,-1-1-3 0,1 0 2 0,2-2 6 16,0-1 4-16,0-1 6 0,1-1 2 0,0-1-3 0,2-1 0 15,0 0 8-15,-4-6 3 16,2 0 11-16,3-3 7 0,-1-3-4 0,1-3 21 0,3-3-5 16,0-2-2-16,3-3 0 0,2 1-8 15,1-1 6-15,0-2-1 0,3 2-19 0,0 2 10 16,4-3 4-16,-3 4-4 0,3 1 1 0,-1 3-17 15,-3 7 14-15,3-2-2 0,-3 4-1 0,0 2-2 0,-4 4-2 16,3 0-1-16,-3 1-3 16,4 2-2-16,0 2 0 0,-2 4 4 0,0-1 0 0,-1 2-3 15,-1 4-7-15,1 5-10 0,-3 0-1 0,-2 4 1 0,-2-5-24 16,-1 6-8-16,-3-1-16 0,0 0-18 16,-4 0-25-16,0-1-22 0,-2 1-15 0,0-3-41 0,0-5-30 15,2 0-39-15,0-1-197 0,-3-4-488 16,2-1 216-16</inkml:trace>
  <inkml:trace contextRef="#ctx0" brushRef="#br0" timeOffset="4979.8715">15395 1927 216 0,'2'-6'258'15,"-5"0"-27"-15,4 1-23 0,2-2-20 0,0 1-15 0,5 1-23 16,2-4-15-16,5 2-14 0,5 0-14 15,2-1-2-15,2 1-18 0,2 4-6 0,1-1-10 16,0 0-3-16,0 1-4 0,1 0-7 0,2 0-2 0,-4 1 2 16,-2 1-4-16,-1-2 5 0,-2 2-1 0,-4-1 2 15,0 0 6-15,-3-1 6 0,3 1 4 0,-9 0 3 16,2 1 8-16,-1 0 5 16,-4-1 9-16,1 0-6 0,-2-1 2 0,3 2-8 0,-4-1-7 15,1 0-5-15,-1 1-12 0,1-1 16 16,-2 0-4-16,-2 2-9 0,1-2-5 0,-1 2-3 0,3-3-5 15,-3 3-7-15,0 0-3 0,0 0-11 16,4 0-19-16,-4 0 0 0,0 0 0 0,0 0-4 0,-6 9-3 16,4-6 1-16,-3 5-7 0,1-1-10 0,-1 5-5 15,0 0 9-15,3 3-12 0,-3-1-1 0,0 4-4 16,0-3-15-16,0 6 1 0,2-7-4 16,0-1 2-16,0 2-8 0,2-4 3 0,0 1 3 15,1-4-1-15,0 0-2 0,0-4-4 0,4 2-8 0,1-3-8 16,4-2-12-16,4-1-8 0,3-4-13 15,7-1-7-15,1 0-2 0,3-4 13 0,-2-3-3 0,0-1 14 16,1 0 11-16,-2-6 14 0,5-1 10 16,-6 3 16-16,-5 1 25 0,0-2 9 0,-1 4 27 15,-1-1 16-15,-5 5 13 0,-1 2 18 0,-3 1 16 0,0 1-4 0,-3 3-5 16,-1 0-11-16,0 0-8 16,1 3-14-16,-1-2 0 0,-3 2-4 0,0 0 6 0,1 5-3 15,-1-1 0-15,0 4-23 0,-1 1 13 0,-2 3 1 0,0-1-11 16,0 2 0-16,1 1 1 0,-1 0-7 15,0 1 3-15,0-1-22 0,-1 0-11 16,1-1-7-16,-1-1-7 0,1-2-12 0,-1-2-2 0,1-1-2 16,-1-1 1-16,2 0 0 0,0-3 8 0,0 1 2 0,1-4 3 15,1 0 5-15,0 0-1 16,-6-6-4-16,5 1 7 0,-1-6 15 0,4-1 11 0,-1-3 4 0,3-5 1 16,2 0 3-16,0-2 5 15,1 0-2-15,1 1-6 0,2-6 1 0,-2 4-6 16,5-2 6-16,-3 4-2 0,4 0-3 0,-1 5 5 15,-2-4-12-15,3 6 5 0,-4 4-8 0,1 0 14 0,1 0-12 16,0 3-2-16,-1 2 4 0,2 0-11 0,-3 3 4 0,1 2-11 16,3 0 9-16,-4 2 7 0,0 3-7 15,4 0-19-15,-7-1 6 0,3 5-6 16,-3-2-12-16,0 6-4 0,-3-4 0 0,-4 7-4 16,0-1-4-16,-2 4-14 0,-5 0-13 0,1-1-11 0,-7-1-14 15,-1 0-4-15,-3 1-2 0,3-4 2 16,-3-2 9-16,-2-3 7 0,0 1 12 0,5-5 5 0,-1 0 11 15,2-1 2-15,0-2 11 0,2-2 12 16,4 1 15-16,-3-2 9 0,4 1 13 0,2-2 9 0,-3 0 14 16,3 0 3-16,-2 2 10 0,2-2-2 0,4 2 4 0,-4-2-4 15,2 0-6-15,2 2-4 16,0 0-3-16,0 0-2 0,0 0-4 0,16-1-1 0,-8 2-5 16,2 2 2-16,3 2-9 0,1-1-7 15,3 0-12-15,-2 1-5 0,8 2-10 0,-8-3-13 0,7 5-4 16,-3-3-6-16,1 1-11 0,-3-2-16 15,-2 2-20-15,5-3-33 0,4 1-34 0,-3-1-203 16,0-1-397-16,-4-3 176 0</inkml:trace>
  <inkml:trace contextRef="#ctx0" brushRef="#br0" timeOffset="5409.558">16887 1722 83 0,'-3'-13'357'0,"3"2"-24"0,-2 1-20 15,0 1-11-15,-1 0-31 0,-2 2-20 16,3 4-9-16,-3-1-39 0,0 0 4 0,-2 0-31 16,-2 3-7-16,0 1-17 0,-4 1-13 0,-2 5-18 0,1 1-13 15,-4 2-10-15,2 6-8 0,0-2-10 16,1 4-2-16,0-2-10 0,3 3-4 0,4 3-16 0,-1-2-14 16,5 3-15-16,0-1 0 15,3 2-38-15,1-3-10 0,5 0-7 0,1-1-18 16,0-5-7-16,7 0-18 0,0 0-13 0,1-4-16 15,4 0-9-15,2-3-13 0,3-4-8 0,-1 2-8 16,1-5 2-16,1-4 13 0,-2 0 16 0,-1-3 11 16,1-1 34-16,-3-4 36 0,0 1 28 0,-4-4 21 0,0 1 24 15,-2-4 18-15,-1-1 19 0,-2-1 8 0,3 0 16 16,-6-2 15-16,0 3 5 0,-1-1-5 0,0 6 30 16,-4-1-14-16,1 3 3 0,0 1-3 15,-3 2-7-15,2 2-11 0,-1 0-11 0,0 1-13 16,1 2-24-16,-2 0 6 0,0 1-14 0,0 3-8 0,0-5-18 15,0 5-7-15,0 0-17 0,0 0-8 0,-3 12-1 16,3 0-22-16,-1 2-14 0,2 6-19 0,-2 1-21 16,-1 2-12-16,2 0-27 0,-4 0-23 0,1 1-26 15,0-3-46-15,3-2-39 0,-1 0-70 0,-2-4-165 16,1-2-525-16,2-4 234 0</inkml:trace>
  <inkml:trace contextRef="#ctx0" brushRef="#br0" timeOffset="5609.9477">17312 1645 156 0,'2'-6'282'0,"1"5"-26"0,-1-1-18 16,-2 2-11-16,7 3-13 0,-3 3-2 16,0 1-17-16,-1 1-18 0,4 10-15 0,-4-4-21 0,-3 9-9 15,4 0-17-15,-4 2-11 0,-1 0-11 16,-2 11-30-16,-3-10-24 0,-1-1-30 0,-7 10-29 0,1-2-38 15,-6-1-30-15,-1-1-53 0,4-9-43 16,-14 5-204-16,-3 3-419 0,-4-2 185 0</inkml:trace>
  <inkml:trace contextRef="#ctx0" brushRef="#br0" timeOffset="6229.2209">11732 2542 105 0,'-16'1'246'0,"1"0"-25"16,3 0-31-16,2 0-20 0,2 0-21 0,-1 1-14 15,2 2-11-15,3-1-5 0,-1-2-6 0,2 2-2 16,0-3-12-16,2 3-4 0,1-3-11 0,-6 3-1 15,6-3-15-15,-2 0-10 0,2 0-2 0,-2 3-5 16,2-3-4-16,0 0-6 0,0 0-5 16,4 5-2-16,0-4-6 0,0 0 3 0,2-1 0 0,3 2 3 15,5-1-2-15,1-1-5 0,8 1 3 0,6 0-4 0,12-2 3 16,5-1 2-16,25 0 4 0,9-2-2 16,6-2 6-16,14 0-10 0,10-7-2 0,11 8-6 15,14-6-2-15,13-1 4 0,14 2-3 0,11-1-7 16,8-3 8-16,12 1-6 0,4 0 0 0,4 2 2 0,9-2-5 15,1 3-3-15,-4-1 3 0,4 4 0 0,-1 0-6 0,-3-3 2 16,-6 5 13-16,-5-3 1 0,0 4 4 16,-10-3 6-16,-7 0 7 0,-5 0-3 15,-13 1 2-15,-13 2-1 0,-12 0-1 0,-12-1-6 16,-17 1-8-16,-15 2-9 0,-21-4-11 0,-26 6-10 0,-15-3-15 16,-3 4-13-16,-6-2-5 0,-7 0-14 0,-5-2-4 15,-3 3 0-15,-2 0-6 0,-4 0 0 0,0 0-11 16,0 0-10-16,-25-4-12 0,3 2-19 15,-2 2-18-15,-1-1-33 0,-4 1-39 0,-11-3-156 16,-1 0-393-16,0 0 174 0</inkml:trace>
  <inkml:trace contextRef="#ctx0" brushRef="#br0" timeOffset="6401.4575">16231 2253 241 0,'0'0'264'0,"4"-2"-94"0,-4 2-82 0,0-3-99 15,3 1-115-15,1-2-136 0,-1-1 61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3:07:42.675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12344 849 28 0,'-3'-4'185'15,"3"4"11"-15,-1-6-4 0,-2 3-8 16,3-1-3-16,0 1-8 0,0-1-6 0,0 0-6 0,0-1-15 15,0 1-2-15,0 0 2 0,0 0-8 0,0-1-5 0,0 2-7 16,3-1-2-16,-3-1-6 16,0 2-5-16,0 0-12 0,0 3-2 0,1-5-12 0,-1 5-3 0,0-4-13 15,0 4-4-15,0-3-10 0,0 3-7 16,3-2-3-16,-3 2-13 0,0 0 1 0,0 0-1 0,0 0-6 16,0 0 0-16,0 0-6 15,0 11 2-15,0-2-3 0,-3 0-4 0,3 2 3 0,-1 2-6 16,-2 1 5-16,0 7 2 0,3-3-2 15,-4-4-3-15,1 6 2 0,3-7-1 0,0 6 3 0,-3-6-4 16,6 1 2-16,-3-1-4 0,0-2-2 0,0-1 4 16,0-1-8-16,3 0 8 0,-1-5-5 15,0 2 1-15,1-2-5 0,1-1 4 0,-1 1-2 0,3 0-3 16,2-2 4-16,-2 0-2 0,2-1 1 0,-1-1 3 16,3 2-10-16,0-2 11 0,4-2-6 0,0 1-2 15,0-2-2-15,2-2 0 0,-1 5-6 16,-1-4-8-16,0 2-29 0,-1 1-19 0,1-2-27 0,-4 0-27 15,1 1-28-15,-2 1-34 0,-1-1-45 16,2-2-36-16,-3 1-220 0,0-1-513 0,-4-1 227 16</inkml:trace>
  <inkml:trace contextRef="#ctx0" brushRef="#br0" timeOffset="220.0711">12403 774 18 0,'-4'-3'269'16,"-1"-1"-20"-16,0 2-11 0,2-1-13 0,-1 2-17 0,1 0-16 15,2-2-20-15,1 3-18 0,1-3-18 0,-1 3-17 16,7-4-10-16,-2 3-21 0,5 0-16 0,-1 0-18 16,5 0-18-16,2 2-18 0,-1-2-21 0,2 2-18 15,-3-2-35-15,2 2-23 0,-1 0-33 16,-1 0-15-16,-1-1-25 0,-4 1-150 0,-2 3-326 0,-2-3 145 15</inkml:trace>
  <inkml:trace contextRef="#ctx0" brushRef="#br0" timeOffset="405.9864">12368 880 225 0,'-7'3'227'0,"4"-2"-7"0,3-1-14 0,-7 1-9 0,7-1-16 16,-3 2-13-16,3-2-17 0,-4 2-12 0,4-2-12 0,0 0-15 15,0 0-8-15,0 0-10 0,14 3-11 0,-4-3-6 16,3-2-20-16,2 1-15 0,-1-3-33 0,9 4-27 16,-2-2-27-16,0-2-36 0,0 1-27 15,3 1-57-15,-3-1-169 0,-4 2-361 0,3-1 159 16</inkml:trace>
  <inkml:trace contextRef="#ctx0" brushRef="#br0" timeOffset="855.1598">12672 880 42 0,'0'0'272'0,"-7"0"-11"0,7 0-30 0,0 0-13 0,-7 1-23 0,7-1-15 16,0 0-26-16,0 0-15 15,0 0-15-15,21-2-11 0,-7 0-16 0,0 2-10 0,2-1-21 16,0 0-15-16,7 0-23 0,-1 2-11 15,1-3-20-15,1 2-15 0,-4 0-13 0,1-1-19 16,-6 1-3-16,0-1-9 0,-1 0-3 0,-4 1 0 0,-1 0 6 16,-2-2 13-16,-1 2 0 15,-6 0 6-15,2-4 27 0,-2 4 0 0,0 0 23 0,-4-6 20 0,4 6 11 16,-8-4 17-16,2 2-4 16,0-1 13-16,0-1-3 0,-2 1 15 0,1 0 6 0,0 0 6 15,2 1 12-15,-1 0-1 0,1 0 0 0,5 2-5 0,-7-3-10 16,7 3-7-16,-3-4-14 0,3 4-1 15,0 0-15-15,0 0-2 0,6-6-5 0,-2 6-5 0,-4 0-5 16,14 0-2-16,-6 2 0 0,1 1-10 16,0 0 0-16,1 2-4 0,-2-1 0 0,0 1 0 0,-1 2-6 15,0 1 3-15,-4-3-3 16,1 3-3-16,-4-1 4 0,-2 3 0 0,-2 2-4 0,-1 0 1 0,-4-3-6 16,-1 1-7-16,-2 0-2 15,0-1-5-15,0-1-6 0,0-4-10 0,1 4-11 0,2-4-20 16,2-1-17-16,1 0-27 0,2-2-35 15,4-1-60-15,0 0-42 0,-4-7-184 0,4 7-458 16,10-12 203-16</inkml:trace>
  <inkml:trace contextRef="#ctx0" brushRef="#br0" timeOffset="1123.4463">13141 800 122 0,'3'-3'308'0,"1"-1"-10"0,-1 2-13 0,1-1-13 15,-1 0-19-15,-3 3-18 16,4-2-4-16,-4 2-28 0,0 0-3 0,0 0-18 0,0 0-18 15,0 0-12-15,-4 16-12 0,0-8-21 0,-1 1-15 16,0 2-2-16,0 1-13 0,0 1 0 0,2 0-14 16,1 1-13-16,0-1 2 0,2 0-20 0,0 0 3 0,0-1 0 15,1 0-15-15,2 0-11 16,-2-3-6-16,4-2 1 0,-3 0-7 0,3 1-5 0,-1-4 1 16,2 2 1-16,-1-2-6 0,0 1-6 15,2-3 2-15,0 0-14 0,1-1-8 0,1-1-13 16,-9 0-14-16,18-1-18 0,-5-3-25 0,0 1-26 15,0 0-31-15,2 0-27 0,0-4-55 0,4 1-42 0,-7 0-176 16,2 0-490-16,-4-1 216 0</inkml:trace>
  <inkml:trace contextRef="#ctx0" brushRef="#br0" timeOffset="1304.172">13184 784 183 0,'-9'-4'264'0,"5"4"-16"0,-2-4-22 16,3 4-18-16,-1-2-21 0,1-1-17 16,3 3-21-16,0 0-9 0,0 0-23 0,0 0-23 0,0 0-16 0,17-2-29 15,-7 2-31-15,4 1-30 16,1-2-34-16,1 2-23 0,-2 0-50 0,2 0-38 0,-3 1-131 16,-3-2-312-16,-3 2 138 15</inkml:trace>
  <inkml:trace contextRef="#ctx0" brushRef="#br0" timeOffset="1532.9396">13179 884 143 0,'-4'2'268'0,"1"1"-17"0,0 0-15 0,3-3-17 16,-5 4-13-16,3-3-18 0,2-1-15 0,-1 4-13 0,1-4-17 15,4 5-11-15,-4-5-12 0,10 1-11 16,-1-1-16-16,5 0-16 0,-1-1-9 0,3-2-26 15,0 1-27-15,5-1-35 0,1 0-34 0,-1 0-32 0,-5 0-45 16,-1-1-42-16,1 4-191 0,-7-2-393 16,2 0 174-16</inkml:trace>
  <inkml:trace contextRef="#ctx0" brushRef="#br0" timeOffset="1751.0681">13403 898 145 0,'-10'-6'307'16,"10"6"-19"-16,0 0-19 0,0 0-23 0,0 0-24 16,0 0-26-16,0 0-12 0,0 0-25 0,13-7-10 15,-5 7-18-15,2 0-22 0,3-1-17 0,2 0-22 16,2-1-22-16,4 0-22 0,-2 0-35 0,2 0-17 0,-4 0-41 15,3 1-19-15,-5 0-39 0,1 0-30 0,-1-1-34 16,-1-1-142-16,-6 2-358 0,1-2 158 0</inkml:trace>
  <inkml:trace contextRef="#ctx0" brushRef="#br0" timeOffset="1999.2599">13533 784 298 0,'-6'-1'336'0,"2"-2"-16"0,0 0-15 16,1 1-14-16,3 2-27 0,-6-3-20 0,6 3-18 15,-5-2-30-15,5 2-19 0,0 0-22 0,-5-1-12 0,5 1-23 0,0 0-13 16,0 0-1-16,3 14-13 0,0-8-12 0,0 3-5 16,0 3-10-16,0 1-13 0,-1-1-15 0,1 2-18 15,1-1-20-15,-2 2-9 0,-1-2-5 0,1 2-29 16,-2-1-25-16,1-1-19 0,0 0-29 15,1-4-33-15,-2-2-40 0,2 2-49 0,0-6-29 16,1 1-156-16,-3-4-457 0,7 4 202 16</inkml:trace>
  <inkml:trace contextRef="#ctx0" brushRef="#br0" timeOffset="2217.5231">13806 780 268 0,'4'-4'375'15,"-1"0"-29"-15,-3 0-26 0,1 1-28 0,2-1-22 16,0 2-28-16,-3 2-11 0,0 0-37 0,0 0-17 0,0 0-18 16,0 0-19-16,0 11-8 0,-3-5-15 15,3 5-7-15,0 0-17 0,0 3-3 0,-1 0-28 16,1-1-26-16,-3 7-10 0,3-6-26 0,0 0-18 16,0 6-25-16,0-6-17 0,0 0-29 0,0-5-22 15,0 2-24-15,0-2-29 0,1-2-32 0,1-1-31 0,-1-3-213 16,-1-3-476-16,-1 5 211 0</inkml:trace>
  <inkml:trace contextRef="#ctx0" brushRef="#br0" timeOffset="2433.3724">13665 761 305 0,'-3'-2'291'0,"2"-1"-18"0,-2 1-24 16,3 2-19-16,0-4-24 0,0 4-19 0,9-4-22 16,-4 4-19-16,5 0-11 0,7-1-22 0,4-1-28 15,0 2-35-15,3 0-37 0,0-3-41 0,-3 2-36 0,3 0-50 16,3-4-45-16,0 2-39 16,-5 0-117-16,-1-1-340 0,-5 2 151 0</inkml:trace>
  <inkml:trace contextRef="#ctx0" brushRef="#br0" timeOffset="2873.3934">14182 701 30 0,'0'0'308'0,"0"0"-10"15,0 0-18-15,0 0 2 0,3-5-36 16,-3 5-13-16,0 0-24 0,0 0-23 0,0 0-20 0,0 0-18 15,0 0-16-15,0 0-13 0,0 0-11 0,0 0-9 0,0 0-15 16,-4 12-4-16,1-3-6 0,-3 4-10 16,-1 5-5-16,-3 2-5 0,0 0-3 0,0 1-3 15,-1 2-7-15,-1 0-4 0,-1-1-3 16,-4 10 2-16,3-11-12 0,1 3 4 0,0-3-8 16,1 0 4-16,-1-1-6 0,2-3-6 0,4 2-1 15,-3-7-10-15,3-1-21 0,3-3-14 0,-2-2-29 0,2 2-28 16,-2-1-36-16,5-2-19 0,1-5-48 15,0 0-46-15,4 6-216 0,-4-6-492 0,0 0 219 16</inkml:trace>
  <inkml:trace contextRef="#ctx0" brushRef="#br0" timeOffset="3083.1523">14323 814 139 0,'1'-2'325'0,"-1"2"-21"0,3-4-22 0,-3 4-15 0,0 0-10 15,0 0-24-15,0 0-20 0,0 0-26 0,0 14-14 0,0-7-19 16,0 2-14-16,0 4-16 0,0 0-10 16,0 6-7-16,0 1-12 0,3 0-5 0,-3 2-9 0,0-4-17 15,-3 4-21-15,3-3-12 16,0 0-17-16,0-5-18 0,3-1-10 0,-6 0-21 0,3-4-24 16,0-2-17-16,0 2-32 0,0-4-18 15,0 0-32-15,0-5-41 0,0 0-64 0,0 0-137 0,0 0-432 16,0 0 191-16</inkml:trace>
  <inkml:trace contextRef="#ctx0" brushRef="#br0" timeOffset="3337.4398">14207 817 104 0,'-4'-3'303'0,"1"0"-12"0,0 0-21 0,3 3-14 0,-4-4-19 0,4 4-23 16,0 0-20-16,0 0-19 0,10-6-21 15,-1 5-14-15,0-1-15 0,8-1-14 0,3 2-8 16,5-2-14-16,2 2-12 16,-3-2-9-16,4 0-11 0,-2 2-7 0,0-2-16 0,1 1 1 15,-2 1-5-15,-8-1-9 0,4 2 4 16,-8-1-6-16,-3 0-3 0,-2 1-3 0,-2 0-9 16,-6 0-3-16,10 0-12 0,-10 0-14 0,0 0-27 15,0 0-34-15,0 0-49 0,0 0-44 0,-16 8-46 16,8-5-193-16,0-1-451 0,0 0 200 0</inkml:trace>
  <inkml:trace contextRef="#ctx0" brushRef="#br0" timeOffset="3563.6796">14625 1036 175 0,'0'0'384'0,"2"6"-26"0,-2-6-19 16,0 0-18-16,0 0-32 0,4 5-30 16,-4-5-23-16,0 0-27 0,0 6-26 0,0-6-27 0,0 8-24 15,-3-2-42-15,-1 4-35 16,-2-3-41-16,-2 6-44 0,-5-1-50 0,-2 5-60 16,-1-1-74-16,0-4-59 0,-4 1-138 0,4 2-444 15,-2-4 196-15</inkml:trace>
  <inkml:trace contextRef="#ctx0" brushRef="#br0" timeOffset="4293.3913">15073 765 289 0,'0'0'302'15,"0"-4"-13"-15,0 4-23 0,0 0-22 0,1-1-18 0,-1 1-22 16,2-3-20-16,-2 3-19 0,0 0-23 0,0 0-14 16,0 0-16-16,0 0-5 0,2 10-15 0,-3-7-9 15,1 5-3-15,1 1-12 16,-1 4-3-16,0 1-8 0,0 1-3 0,-1 4 7 15,0 1-17-15,1-1-1 0,0 4-6 0,-2-1 0 0,1 0-4 16,-2-2-6-16,3 0-8 0,-2-2-12 0,2 2-15 16,0-7-14-16,0-1-21 0,0-1-20 0,-1-2-29 0,1 0-34 15,0-3-26-15,1-1-36 16,0-1-36-16,-1-4-201 0,0 0-460 0,0 0 204 16</inkml:trace>
  <inkml:trace contextRef="#ctx0" brushRef="#br0" timeOffset="4535.1441">14911 780 183 0,'-5'-4'275'0,"1"2"-7"16,1-1-14-16,0 1-16 0,1 0-23 0,2 2-21 15,0-6-22-15,0 6-22 0,11-2-10 0,-2 1-16 16,3-2-3-16,4 2-18 0,7-3-13 0,1 6-10 15,1-2-24-15,3 2-14 0,-1-2-22 0,2 0-14 0,0 1-17 16,-4-2-20-16,4 2-15 0,-3-2-17 16,-1 1-15-16,-2-2-28 0,-2 0-30 0,-7 4-30 0,0-4-28 15,-5 2-123-15,-1 0-344 16,-5-1 153-16</inkml:trace>
  <inkml:trace contextRef="#ctx0" brushRef="#br0" timeOffset="5003.3044">15331 923 175 0,'0'0'315'0,"-4"2"-14"0,4-2-15 15,0 0-17-15,0 0-24 16,0 0-18-16,0 0-27 0,0 0-24 0,18-5-20 15,-5 3-13-15,3 0-21 0,7-1-14 0,-2 0-16 0,3 1-21 0,3-1-15 16,-1 1-15-16,0 0-13 0,0 1-7 16,-3-3-12-16,0 4-3 0,-2-3-4 0,-7 2-6 0,-1 1 4 15,-3-2-6-15,-3-2 1 16,-2 3 1-16,-5 1-3 0,3 0 3 0,-3 0-3 16,0 0 5-16,-11-6-5 0,1 3 9 0,-5 0 10 15,1 1 6-15,-1 1 9 0,1-1 8 0,2 2-1 0,1-1 0 0,3-1-6 16,1 1 0-16,0 0-4 15,7 1-1-15,-7-1-1 0,7 1-7 0,0 0 0 0,-1-1-6 16,1 1 4-16,0 0-5 0,24 4-2 0,-11-1-3 16,3-1-6-16,1 0 0 0,-1 2 3 0,1-1-3 0,1 3 5 15,-5 1-7-15,1-3 4 16,-3 1 0-16,-4-1-3 0,0 1 6 0,-1-1 11 16,-1 0-11-16,-3 1 10 0,-1 0 7 0,-2-1 4 0,-4 3 6 15,0-1-4-15,-4 0-3 0,-3 1-1 16,-1 2-15-16,-2-2-14 0,1 1-14 0,1-4-20 15,0 5-17-15,3-6-23 0,0 3-25 0,2-2-30 0,4-3-27 16,4-1-27-16,0 0-42 0,-6 1-179 16,6-1-446-16,0 0 198 0</inkml:trace>
  <inkml:trace contextRef="#ctx0" brushRef="#br0" timeOffset="5202.7356">15913 759 320 0,'5'-7'361'0,"2"2"-32"0,-1 3-15 0,-5-1-21 15,5 0-18-15,-6 3-15 0,3-5-30 0,-3 5-23 16,0 0-12-16,0 0-13 0,0 0-4 0,4 11-14 0,-4-6-18 16,0 7-9-16,0 2-9 15,0 6-14-15,-3-2-10 0,3 2-9 0,0 1-44 0,0 1-24 16,0 1-18-16,0-2-33 0,3-1-17 16,-6 0-27-16,3-5-29 0,0 4-27 0,-1-8-49 0,1 2-25 15,0-3-53-15,0-2-48 0,1 0-175 16,-2-5-514-16,1-3 227 0</inkml:trace>
  <inkml:trace contextRef="#ctx0" brushRef="#br0" timeOffset="5414.256">15759 772 253 0,'-3'-4'346'16,"2"-1"-21"-16,-2 2-30 0,2 0-27 0,1 3-29 0,1-8-26 15,3 4-18-15,3 1-19 0,6-1-18 0,1 2-27 16,7-1-14-16,3 3-26 0,3 0-23 0,1-1-25 16,0 2-33-16,2 0-29 15,-1-1-45-15,0 2-45 0,-1-2-54 0,-3 0-35 0,-1 2-199 0,-10-2-428 16,3 0 190-16</inkml:trace>
  <inkml:trace contextRef="#ctx0" brushRef="#br0" timeOffset="6104.4007">16345 847 107 0,'-6'-2'285'0,"2"-2"-27"0,1 2-19 16,2-1-25-16,0-1-16 0,1 4-14 0,2-4-19 0,1 1-18 16,3 1-16-16,-3 1-4 15,2-1-17-15,2 2-15 0,3 1-4 0,-3-1-16 0,3 1 2 16,1 0 0-16,-4 1-10 0,0 0-5 0,3 1-7 16,0-1-7-16,-3 1-8 0,3 1 5 0,-3 2-9 15,3-4-2-15,1 3-2 0,-1 1-4 16,-4-2-10-16,2 2-18 0,-1-4-15 0,2 2-10 0,-4-1-20 15,2 1-5-15,0-2-11 0,0-1-1 0,0 0-9 0,0 0 1 16,0 2 8-16,-4-3 5 16,-3 0 8-16,0 0 2 0,10-3 5 0,-10 3 6 0,4-1 3 15,-4 1 10-15,0 0 6 0,0 0 0 16,-9-6 14-16,1 2 6 0,-1 2 4 0,-1 1 3 16,-6 1 13-16,1 0 1 0,-1 0 8 15,-1 0 8-15,2 0 7 0,-5 2 9 0,3 1-3 0,3-1 4 0,-3-2 6 16,3 1-4-16,4 0 2 0,2 1-4 15,-2-4-6-15,4 4 5 0,2-2-11 0,4 0 0 16,-7 1 0-16,7-1-14 0,0 0-4 16,0 0-9-16,0 0-3 0,0 0-11 0,14-8-7 0,-2 6-10 15,2 0-9-15,5-2 0 0,-2-1-5 0,3 0 0 0,-5 2 6 16,1-3 2-16,2-1-4 0,-4 3 11 16,-2-6 5-16,-1 3 18 0,0 0 11 0,0 0 12 15,-4-1 8-15,-4 1 12 0,1 0 13 16,1-2 2-16,-3 3 17 0,1-3 13 0,-3 5 13 0,0-4 12 15,3 4-3-15,-3-1 6 0,0 1 0 0,0 0-3 0,0 4-16 16,-3-6-5-16,3 6-20 0,0-5-9 16,0 5-11-16,0 0-4 0,0 0-1 0,0 0-21 15,0 0-17-15,-3 17-8 0,4-5-7 0,1 1-30 16,-2 2 2-16,3 5-27 0,1 0-12 0,2-2-9 16,-2 3-10-16,-1-1-12 0,-2-1-19 15,1 1-18-15,-4-1-37 0,1 0-24 0,-2-6-40 0,0-1-21 16,3-5-25-16,0 0-27 0,0-1-158 15,0-6-499-15,3 5 222 0</inkml:trace>
  <inkml:trace contextRef="#ctx0" brushRef="#br0" timeOffset="6292.7351">16742 799 101 0,'4'-8'336'0,"-2"0"-6"0,-1 2-8 0,3 1-29 0,-2 2-17 0,-1-1-27 15,-1 0-22-15,0 4-33 16,4-3-28-16,-4 3-9 0,0 0-14 0,0 0-19 0,2 12-7 15,-2-5-9-15,1 1-10 0,-1 6-10 0,4-1-8 16,-1 5-6-16,3 0-16 0,-3-3-18 0,2 5-26 16,0-7-22-16,0 4-33 0,-2-3-34 0,1 0-44 0,0-7-45 15,-1 0-34-15,0-1-44 0,-1-4-216 0,-2-2-497 0,0 7 220 16</inkml:trace>
  <inkml:trace contextRef="#ctx0" brushRef="#br0" timeOffset="6467.3263">16777 727 98 0,'-1'-4'313'15,"1"-2"-34"-15,1 2-23 0,2-1-28 0,1 1-22 0,3-1-22 16,1 2-21-16,0-1-13 0,8 3-17 16,-2-1-22-16,9 1-31 0,-2 1-30 0,-1 1-34 15,1 2-43-15,-5 2-51 0,0-2-43 16,-1 2-46-16,-4 1-146 0,-5-1-338 0,-3-2 150 0</inkml:trace>
  <inkml:trace contextRef="#ctx0" brushRef="#br0" timeOffset="6617.9293">16831 846 154 0,'-4'0'262'0,"4"0"-4"0,0 0-19 0,-5 3-20 15,5-3-20-15,0 0-26 0,0 0-25 0,11-7-35 0,-1 4-31 0,2-2-45 16,3 1-34-16,5-1-48 15,-1-1-38-15,4 1-35 0,0-2-35 0,0 1-95 0,-1 1-269 16,0-4 118-16</inkml:trace>
  <inkml:trace contextRef="#ctx0" brushRef="#br0" timeOffset="6804.2501">17243 673 42 0,'12'-7'276'0,"-12"7"10"0,12-11-5 16,-12 11 1-16,9-8-6 0,-9 8-13 0,0 0-2 0,0 0-19 15,9-10-13-15,-9 10-20 0,0 0-17 16,0 0-1-16,-3 3-21 0,3-3-14 0,-12 12-16 15,3 0-15-15,1 7-13 0,-3-3-8 0,-2 3-16 16,2 3-18-16,-2-1-29 0,2 3-13 0,-1 2-21 16,-4 8-17-16,-1-4-24 0,5-5-22 0,-5 7-26 0,5-10-23 15,1 1-13-15,-2-2-32 0,3-2-12 16,3-7-19-16,1-6-20 0,2 1-20 0,3-3-30 16,-1 0-166-16,2-4-452 0,0 0 200 15</inkml:trace>
  <inkml:trace contextRef="#ctx0" brushRef="#br0" timeOffset="7038.8414">17384 783 176 0,'4'-5'349'0,"1"3"-27"0,-4 0-23 0,-1 2-28 16,4-2-19-16,-4 2-7 0,0 0-5 16,0 0-14-16,0 0-27 0,5 8-9 0,-7-3-13 0,2 4-27 15,0 1-15-15,-3 3-10 0,2 2-15 16,-2-1-9-16,0 1-21 0,-1 5-2 0,2-2-18 0,2-4-21 15,-1 0-19-15,1-2-24 0,0 3-10 0,0-4-13 16,1 1-18-16,1-3-22 0,-2-3-32 16,0 1-26-16,1 0-30 0,2-3-15 0,-3-4-27 0,0 7-22 15,0-7-27-15,3 2-167 0,-3-2-448 16,0 0 199-16</inkml:trace>
  <inkml:trace contextRef="#ctx0" brushRef="#br0" timeOffset="7204.7177">17398 803 11 0,'3'-15'250'0,"0"-3"5"0,-2 5-8 16,2 1-11-16,0 3-16 0,0 3-23 0,1-3-20 0,0 4-16 16,3 0-15-16,-1 1-18 0,1 2-9 15,2-1-16-15,-1 2-9 0,3 0-11 0,-1 2-5 0,4 1-12 16,0 0-16-16,-3 0-22 16,2-1-27-16,0 4-26 0,-3-2-27 0,-2 1-37 15,2 2-47-15,-3-2-50 0,-3-1-175 0,-1 2-390 16,0 0 173-16</inkml:trace>
  <inkml:trace contextRef="#ctx0" brushRef="#br0" timeOffset="7352.9436">17414 871 196 0,'-3'2'277'0,"3"-2"-12"0,0 0-20 15,0 0-19-15,13 2-30 0,-5-3-19 0,2 0-13 0,4 0-28 0,1 0-34 16,1 0-45-16,5-4-54 0,0 3-60 0,3-2-65 15,-3 2-190-15,2-3-336 0,-3 1 150 16</inkml:trace>
  <inkml:trace contextRef="#ctx0" brushRef="#br0" timeOffset="7577.6877">17877 928 3469 0,'0'0'225'0,"0"4"-118"16,0-4-56-16,0 4-26 0,0-4-13 0,0 5-2 0,0-1 2 15,0-4 4-15,0 9 7 0,0-5-2 16,0 2-7-16,0 1-5 0,0 1-27 0,-1-1-12 0,-2 3-31 16,0-1-51-16,-4 9-43 0,-3-6-71 15,3-2-58-15,-6 0-234 0,2-1-562 0,-1 3 249 0</inkml:trace>
  <inkml:trace contextRef="#ctx0" brushRef="#br0" timeOffset="8353.4074">18225 748 138 0,'0'0'317'0,"0"0"-16"0,3-3-16 0,-3 3-20 15,0 0-18-15,0 0-23 0,0 0-20 0,4 0-18 0,-4 0-25 16,0 0-15-16,0 0-13 16,0 0-18-16,0 0-15 0,0 0-6 0,0 5-8 0,3 2-11 15,-3-1-7-15,3 5-8 0,-2 0-4 16,2 4-6-16,1 3 1 0,2 2-11 0,-3-6-6 0,-1 6-10 16,3 0-13-16,-4-5-8 15,-1-2-18-15,0 1-4 0,0-2-3 0,0-3-9 0,0 6-14 16,-3-8-16-16,3 2-18 0,-1-1-32 0,-1-2-33 0,1 0-50 0,1-6-49 15,-1 6-176-15,1-6-453 16,0 0 200-16</inkml:trace>
  <inkml:trace contextRef="#ctx0" brushRef="#br0" timeOffset="8563.0615">18260 755 50 0,'0'-5'274'0,"0"2"-30"0,3-1-21 0,0 0-28 16,1 1-16-16,6-1-18 0,1-1-18 0,3 1-12 0,-1 2-25 15,4-1-18-15,8 1-20 0,-4 0-17 16,3 2-22-16,-3-1-25 0,-5 2-21 0,-1-1-34 0,1 3-28 16,-2-2-28-16,-4 2-26 0,-2-1-128 15,-1 2-281-15,-4 1 126 0</inkml:trace>
  <inkml:trace contextRef="#ctx0" brushRef="#br0" timeOffset="8843.3139">18270 875 306 0,'-4'4'307'0,"4"-4"-14"15,-3 1-12-15,3-1-18 0,0 0-21 16,0 0-22-16,0 0-24 0,0 0-19 0,0 0-21 0,0 0-18 15,20-7-14-15,-10 5-13 0,2-1-14 0,5 0-11 16,3 0-13-16,-5 2-15 0,9-1-16 0,0 1-3 16,-4 0-7-16,1-1-11 0,-5 2 6 0,-1 0-8 0,1-1-3 15,-7 1-4-15,1 0-1 0,0-2 0 0,-3 2-6 16,-7 0 2-16,10 0 2 0,-10 0 2 16,10-1 0-16,-10 1-3 0,4 0-2 15,-4 0-10-15,0 0-23 0,0 0-22 0,0 0-42 0,0 0-36 16,0 0-49-16,0 0-54 0,0 0-223 0,0 0-489 0,0 0 218 15</inkml:trace>
  <inkml:trace contextRef="#ctx0" brushRef="#br0" timeOffset="10459.4261">18709 920 239 0,'0'0'267'0,"0"0"-14"0,-7 0-13 0,7 0-10 16,0 0-18-16,0 0-12 0,-1-3-20 0,1 3-14 0,0 0-14 16,0 0-13-16,0 0-18 15,8-4-12-15,-2 4-3 0,3-1-18 0,0 1-8 0,5-3-11 0,2 2-4 16,5-2-11-16,0 1-6 0,0 0-10 16,1-1-11-16,1 1-13 0,0 1-3 0,-2-2-3 15,1-3-8-15,-6 4-2 0,-1-2-8 0,-2 3 0 0,-4-2-2 16,0 0-2-16,0 2 6 0,-5-1-4 15,0 0 2-15,-2-2 2 0,-2 4-2 0,0-6 6 0,-2 3 0 16,-2-1 3-16,-3 0-2 0,0-1 5 16,-3 2-2-16,0 0 7 0,-2-1 5 0,3 1 2 0,0 1 7 15,1 0 1-15,3 0-6 0,-1 1-2 16,2 0 0-16,4 1 1 0,-6 0-11 0,4-2-3 0,2 2 1 16,0 0 0-16,0 0-6 15,15 4 8-15,-5-2-3 0,3 0 3 0,0 3-7 0,0-3-3 16,1 3-1-16,0-2-3 0,0 2 4 0,-2 0 3 15,0-2-4-15,1 1 8 0,-5-1-11 0,0 2 4 16,-3-2 4-16,-1 0-4 0,-2 3 6 0,1-2-1 0,-3-2 8 16,-2 5-2-16,-2-3-1 0,-3 3 1 15,-4 0-3-15,-2-1-11 0,-1 1-11 0,1 0-18 16,-1 0-10-16,-6 2-17 0,7-4-13 16,0 2-21-16,3-4-22 0,2 2-42 0,2-1-36 0,2-2-181 15,-1 1-410-15,5-3 181 0</inkml:trace>
  <inkml:trace contextRef="#ctx0" brushRef="#br0" timeOffset="10683.1248">19349 765 2643 0,'10'-9'155'0,"-3"1"-19"0,-2 2-25 0,0-2-23 0,-3 4-6 16,1 0-4-16,-3 1-14 15,0-1-3-15,0 1-14 0,0 3 7 0,-7-2 2 0,7 2-6 16,-17 3-3-16,3 3-2 0,-5 1-1 0,1 5-4 0,1-2-6 15,2 5-3-15,1-1-3 16,0 1-3-16,3 2-3 0,2 0-5 0,5-2-17 0,0 3-10 16,4-4-12-16,3 2-14 0,2-2-14 0,4 2-15 0,-2-5-24 15,7 3-19-15,-2-5-35 0,1-3-26 16,2 1-28-16,6-4-22 0,2-1-34 16,-2-3-181-16,-1-3-468 0,1 0 208 0</inkml:trace>
  <inkml:trace contextRef="#ctx0" brushRef="#br0" timeOffset="10928.2561">19589 798 39 0,'4'-11'294'16,"-2"2"0"-16,2 3-2 0,-2 1-14 16,1-1-14-16,-2 3-13 0,0-1-24 0,1 0-18 0,-2 4-22 15,1-4-22-15,-1 4-19 0,0 0-13 16,0 0-12-16,0 0-11 0,0 0-14 0,-1 17-10 0,0-9-7 16,0 1-4-16,1 3-9 0,0 0-12 15,0 2 2-15,0-2-5 0,2 3-7 0,-1-2-8 16,1-1-7-16,-1 2-3 0,0-5-12 0,2 3 5 15,-1-4-7-15,-2 0 2 0,1-3 0 0,1 1-8 16,1 0 4-16,-1-2-6 0,-1 1 4 0,3-1-5 0,1-1-5 16,1-2-14-16,2-1-21 15,6 3-13-15,0-6-28 0,3 2-12 0,-1-2-27 0,8-2-25 16,-1-2-23-16,2 0-38 0,-2 0-46 16,0-2-196-16,-5 1-480 0,-1-4 213 0</inkml:trace>
  <inkml:trace contextRef="#ctx0" brushRef="#br0" timeOffset="11113.4603">19651 717 96 0,'-4'-1'241'16,"0"1"-21"-16,4 0-16 0,0 0-21 0,0 0-16 0,-1-2-19 0,1 2-12 15,0 0-17-15,21 0-26 0,-11-1-20 16,5 2-26-16,8-1-23 0,-4 0-32 0,3 2-32 0,-1-4-31 15,0 4-49-15,-7-1-132 0,-6 0-273 16,2 0 120-16</inkml:trace>
  <inkml:trace contextRef="#ctx0" brushRef="#br0" timeOffset="11284.4127">19657 832 171 0,'-3'1'245'15,"2"1"-5"-15,1-2-10 0,-6 3-10 0,6-3-12 16,0 0-22-16,0 0-15 0,0 0-20 0,0 0-31 16,21-4-33-16,-8 2-33 0,1-1-44 0,7-3-44 0,0 2-50 15,2-2-44-15,2-2-181 0,-1 1-333 16,-1-4 149-16</inkml:trace>
  <inkml:trace contextRef="#ctx0" brushRef="#br0" timeOffset="11519.0617">20026 670 286 0,'0'0'294'0,"0"0"-25"0,0 0-17 0,0 0-22 15,0 0-23-15,0 0-12 0,0 0-20 0,3 8-16 0,1-2-12 16,-1 1-19-16,5 4-7 16,-3 1-13-16,3 3-15 0,2 2-5 0,-3 0-6 15,0 3-8-15,-3-3-9 0,2 2-5 0,-5-5-8 16,1 5-23-16,-7 1-1 0,1-7-8 0,-6 5-9 15,-2-2-9-15,0-5-6 0,-4 0 3 0,-3 0-17 16,1 4-3-16,-2-6-24 0,3 2-15 0,2-5-26 16,1-1-34-16,0-3-57 0,4-2-53 0,1 1-173 0,-1-2-435 15,3-1 193-15</inkml:trace>
  <inkml:trace contextRef="#ctx0" brushRef="#br0" timeOffset="11893.693">20443 688 211 0,'0'0'303'0,"0"0"-9"16,-10-13-22-16,10 13-15 0,0 0-27 0,-4-6-22 0,5 5-24 15,-2 0-22-15,1 1-17 16,0 0-12-16,0 0-21 0,-6 7-8 0,1 1-4 0,-5 2-13 16,1 3-6-16,-2 5-5 0,-2 2-2 15,2-2-15-15,-3 6-3 0,0-1-4 0,4 1 3 16,-4 1-13-16,-1 5-2 0,-2 2 6 0,5-9-13 15,4 0-3-15,-2-2-2 0,4 3-6 0,1-3-13 0,-1-2-20 16,2 1-19-16,1-7-21 0,2-5-29 0,-2 3-38 0,3-2-40 16,0-3-50-16,0 1-53 15,0-1-171-15,1-4-467 0,-1-2 207 0</inkml:trace>
  <inkml:trace contextRef="#ctx0" brushRef="#br0" timeOffset="12485.0662">20528 836 281 0,'1'-2'310'0,"-1"2"-22"0,0 0-21 15,0 0-19-15,0 0-16 0,0 0-27 16,-3 15-17-16,3-9-19 0,-1 2-14 0,-1 4-15 0,1-1-16 16,1 3-1-16,1-1-17 0,2-1-11 15,-1 4-11-15,2-3-13 0,0 1-18 0,3-5-19 16,-1 2-12-16,2-1-25 0,2-2-25 0,1 0-19 15,2-3-31-15,1 0-29 0,1-1-29 16,2-3-14-16,0-2-17 0,3-3-12 0,1-2 10 0,-5 2 6 0,3-5 13 16,1 1 19-16,-4-4 27 0,-4 4 41 15,0-2 18-15,0 1 30 0,-2-1 36 0,-3 1 26 0,0 2 35 16,-1 1 8-16,-2-1 19 16,-1 1 15-16,-1 0 9 0,-2 0 3 0,0 2 0 0,-2-1-2 15,0 0-2-15,-2 3-5 16,0 0-4-16,-2-2-14 0,-4 1-4 0,2 3-11 0,-2-1-4 0,-3 3-11 15,3 2-4-15,-4-1-13 0,5 0-2 16,-3 4-9-16,3-2-4 0,2 2-3 0,2 0-16 16,0 0-7-16,2-1-22 0,1 2-8 0,2-1-12 0,3 0-10 15,1-1-16-15,-1-2-15 0,4 3-10 16,2-2-16-16,2-1-7 0,2 1-8 0,-3-3-7 0,6-2 11 16,-2-2 7-16,0-1 8 15,2-2 6-15,-3 0 11 0,0-3 31 0,-1-2 20 0,-2 1 18 16,3-7 20-16,-3 1 20 0,-1-3 18 0,-2-2 10 15,0-2 13-15,0 0 4 0,-2 1 7 0,0 1 9 16,-1 2 0-16,-1 3 21 0,-3 1 6 0,4 2 8 16,-4 3 9-16,0 2 4 0,0 0-4 0,0 3-9 15,0 0-12-15,0 4-22 0,0-4-16 0,-4 2-3 0,4 2-7 16,0 0-14-16,-9 11-7 16,3-1-3-16,1 3-17 0,-2 7-19 0,1-2-37 0,3 4-15 15,0-1-22-15,2 2-23 0,3 1-5 0,-2 0-23 0,5 0-19 16,-1 0-37-16,1-3-24 15,2 1-62-15,0-3-54 0,0-6-290 0,-4-1-641 0,4 0 284 0</inkml:trace>
  <inkml:trace contextRef="#ctx0" brushRef="#br0" timeOffset="12665.5209">20873 668 25 0,'0'0'248'16,"0"0"-21"-16,-13-9-25 0,13 9-25 0,-2 0-23 15,2 0-64-15,0 0-79 0,0 9-115 0,0-9-68 0,-1 8-186 16,1-8 83-16</inkml:trace>
  <inkml:trace contextRef="#ctx0" brushRef="#br0" timeOffset="14942.6909">12126 710 109 0,'-4'-5'203'0,"4"5"-16"16,-7-3-16-16,-2 2-19 0,2 1-7 0,-4 0-17 0,-2 2-10 16,-1 2-9-16,-1-2-16 0,-5 3-4 15,3-2-6-15,-3 3-11 0,6 0-6 0,-1-1-8 0,2 1-4 16,-1-1-6-16,5-2-1 0,4 1-11 15,-2 0 0-15,4 0-4 0,3-3-5 0,1 5 1 16,4-2-1-16,2 1-7 0,1-1 1 0,5 1-4 0,5 1-8 16,2 0 0-16,0-2-7 0,-5 2-2 15,2-3 1-15,-3 1-12 0,0 2-4 0,-4-3-9 0,-3 1 6 16,1-1-9-16,-2 1 5 0,-3 0 0 0,1 0 8 16,-4 1 2-16,-3 3-3 15,-2-2 9-15,-5 3-4 0,-7 2 8 0,0 1-2 16,-4-4 6-16,-3 4-6 0,-3-4 12 0,3 1 4 0,2-2-5 15,1 0 14-15,1 0-7 0,6-1-2 16,0-2 1-16,4-2-5 0,4 2 0 0,1-1-2 0,0-3-3 16,4 3 0-16,1-3-4 0,0 0-2 0,11 8-3 15,-4-7 1-15,7 2 5 0,2-1-7 16,1 1 4-16,-3 1 1 0,1-2-3 0,-1 3 4 0,-1 2-4 16,-3-3-2-16,-3 3 5 0,-3-1 10 15,-1 6 8-15,-4-1 11 0,-5 2 12 0,-1 0 11 0,-4 2 4 16,-6 4 11-16,0-4-3 0,-1 3 0 15,1-2-3-15,-3-1-6 0,7-1-2 0,5-5-5 0,2 1-2 16,2-1-15-16,7 0-24 0,4-2-44 0,7 0-57 0,14-3-69 16,16 1-241-16,26-8-438 15,3-6 194-15</inkml:trace>
  <inkml:trace contextRef="#ctx0" brushRef="#br0" timeOffset="15922.8851">21357 636 243 0,'0'0'237'0,"0"0"-22"16,0 0 9-16,0 0-23 0,-4-16-17 0,4 16-21 0,0 0-16 16,30-13-12-16,-14 11-15 0,6-2-9 0,2 1-16 15,0 1-5-15,1 2-13 0,-3 2-8 0,-1 0-3 16,-21-2-14-16,29 7-1 0,-16 0-6 0,-5-1-5 0,-2-1-4 15,-2 3-2-15,-2 2-5 16,-5 1 1-16,-4 1-3 0,-7 4-4 0,-1 0-2 0,-2-1-7 16,-1 2 4-16,-2-1-11 0,1-1 7 15,2 0 1-15,2-2-3 0,2 2-2 0,6-5 2 0,3 1-4 16,1 2 3-16,3-5-9 16,4 4 1-16,2 0-15 0,5-3-7 0,8 2-4 0,1-1-15 15,1-2 3-15,2 0-3 0,2-2 3 16,-4-2 7-16,1 0-6 0,-8 0 14 0,0-2-5 0,-4-2 11 15,-3 2 11-15,-1-1 4 0,-2-1 8 0,-4 0 9 0,0 0 1 16,0 0 12-16,0 0 0 0,-17 6 5 16,0-3 2-16,-4-1-4 0,-2 2 10 0,1 1 2 0,0 0-3 15,7 1 2-15,1-1-16 16,3 2 4-16,1-2 3 0,2 6-8 0,2 0-3 0,5 2-6 16,1-2-13-16,5 4-8 0,2 3-2 15,5 0-17-15,1 2 12 0,2-3-15 0,0 1 9 0,-3-7-2 16,2 6 4-16,-5-4 6 0,-1-1-2 0,-1-2 10 0,-5-2-3 15,-2-1 7-15,-6 2 4 16,-6-2 2-16,-10 1 1 0,-15 1-14 0,-8-2-27 0,-25-1-38 0,-2-3-57 16,3-3-86-16,-7 3-228 15,-2-4-473-15,-5-3 211 0</inkml:trace>
  <inkml:trace contextRef="#ctx0" brushRef="#br0" timeOffset="16794.9481">11473 600 122 0,'-9'-13'294'15,"9"13"-16"-15,-18-13-17 0,6 6-17 0,0 3-17 16,12 4-24-16,-37-7-18 0,13 9-17 0,-2 2-16 0,-1 1-14 0,-1 3-10 16,-8 4-15-16,11-1-8 15,-2-1-18-15,4 3-2 0,1 2-12 0,3 1-6 0,5 1-7 16,3-1-5-16,5 3-8 0,3-6-13 15,4 2-7-15,5-1-16 0,6 3-20 0,4 0-4 0,4-4-20 16,4-1-7-16,2-3-16 0,12 0-15 0,1-3-4 16,-10-5-9-16,1-2 4 0,7 0 7 15,-7-4 5-15,-3 3 6 0,-3-3 6 0,-2-1 13 0,-8 3 30 16,-4 0 28-16,0 0 25 0,-4 1 7 16,-2 0 4-16,-3 0 6 0,1 0 6 0,-2 2 6 0,0 0 0 15,0 0 6-15,0 0 4 0,-16 0-11 16,16 0-4-16,-14 6-5 0,7-1 3 0,0 3-15 0,1 2-3 15,1 1-7-15,3 2-5 0,0 2-1 0,4 4-5 0,3-1-24 16,0 4-15-16,0-3-32 16,3 3-26-16,-1 1-52 0,4-2-32 0,-1 0-55 0,1-1-67 15,-1 1-146-15,-4-4-456 0,-2-5 202 16</inkml:trace>
  <inkml:trace contextRef="#ctx0" brushRef="#br0" timeOffset="19013.2182">15393 1278 53 0,'0'0'191'0,"0"0"-14"0,0 0-10 16,0 0-12-16,0 0-14 0,0 0-9 0,0 0-8 15,0 0-6-15,0 0-7 0,0 0-8 0,0 0-5 0,0 0-5 16,0 0-6-16,7-1-2 0,-7 1-3 0,0 0-11 16,7 0-5-16,-7 0-12 0,0 0-1 15,4 0-7-15,-1 2 0 0,-3-2-8 0,4 1-2 0,-4-1-2 16,3 2-9-16,0 0 4 0,-2-1-6 0,2 2-3 0,-2 0 1 16,2 1-3-16,0-2-2 15,0 2 0-15,1-1-1 0,-1 1-3 16,0-1 2-16,0 1 0 0,0-1-2 0,-1 1-3 0,1 0-3 15,-1-1 2-15,1-1-2 0,-1 3 0 0,0-3 0 0,-1 0 2 16,-1-2-2-16,2 3 0 0,0 0-2 0,-2-3 5 16,2 2-1-16,-2-2 5 0,0 0 1 0,0 0-1 15,0 0-4-15,0 0 1 0,0 0 1 16,0 0-3-16,0 0 1 0,0 0-4 0,-3-9 3 16,0 6-3-16,3 3 0 0,-1-7 0 15,-1 5 0-15,1-3-4 0,-2 2 6 0,3-2-4 0,-1 2 0 16,-1 0-1-16,-1-1 2 0,3 0-4 0,-2 1 0 15,0-2 3-15,-1 2-2 0,3 0 0 0,-4-1 0 16,1 1-1-16,2 1 2 0,-2-2-1 0,0 2 1 16,-1-1-6-16,1 1 3 0,-3-1-2 0,2 1 2 15,0-1 2-15,-1 2-1 0,0-1 3 0,-1 1-2 16,2 1 0-16,4 0-3 0,-9-2 5 16,4 4-3-16,1-1 0 0,-2 0-1 0,1-1 2 15,-1 1-3-15,2-1 4 0,0 1 0 16,0 1 1-16,-1-1-2 0,1 1 1 0,0-1-1 0,0 1 1 15,1 0-1-15,0 1 1 0,-1-1 1 0,1 0-4 0,0 2 5 0,0-1 0 16,-1 0 3-16,1 0 2 16,1 1-3-16,-3 1 1 0,2-3-1 0,1 3 5 15,-1-1-3-15,0-1 4 0,0 2-1 0,0 1 3 16,-1-2-2-16,4 0 2 0,-3 1-5 0,3-2 2 16,-3 1-3-16,2-2 2 0,-1 2-2 15,2-1-2-15,0-3 3 0,-1 6-3 0,1-3 2 0,0 0-3 0,1 1 4 16,-1-2-3-16,2 2 5 0,-2-2 1 0,3 0-1 0,-3 1-4 15,1-1 4-15,1 0 2 16,-1 1 2-16,2-1-2 0,-2 0 9 0,2 1-2 16,0 0 0-16,0-2-3 0,1 3 5 0,0-2-5 15,-1 2 0-15,1-1 1 0,1-1-1 0,0 1 0 0,2 1-2 16,0-2-3-16,-2 1-5 0,1 1 1 16,1-1 5-16,0 1-4 0,1-2-4 0,-1 2 3 15,-1-2-5-15,0 3 6 0,1-3-6 0,0 1 1 0,-1-1 4 0,1 2-8 16,0-1 2-16,-3-1 2 0,2 0-5 15,-2 2 1-15,0-3 4 0,2 2-3 16,-2-1 5-16,-1 1-2 0,3 0-2 0,-3-1-3 16,-1 2 4-16,1 0-5 0,0-1 2 0,0-1-1 0,-2 1 6 15,2 1-4-15,-1 0 0 16,-1 0-2-16,-1-1 1 0,0 1-5 0,-1 0 9 0,1-1 1 16,-2 2 2-16,1-1 4 0,-1 1 1 15,-2-1-4-15,3 2 4 0,-2-3-5 0,-1 1 1 0,1-1 7 16,0 0-5-16,-3 0 1 0,2 3 2 0,1-3-2 0,-4-1-2 15,1 1 8-15,2 0-4 0,-2-1 3 16,1 0-1-16,-1 0 11 0,6-2-6 0,-11 0 2 0,5 0-6 16,6 0 0-16,-13-3 2 15,7 2-1-15,1 0-5 0,-2-3 1 0,0 2-2 0,1 1 8 16,1-1-6-16,5 2-1 0,-7-5-4 0,3 3 3 16,4 2-5-16,-6-1 3 0,6 1-4 0,-5-3-2 15,5 3-16-15,0 0 16 0,-3-2-15 16,3 2-16-16,0 0-20 0,-3-2-25 0,3 2-32 0,0 0-31 15,0 0-49-15,0 0-46 0,0 0-62 0,0 0-176 0,0-6-506 16,0 6 224-16</inkml:trace>
  <inkml:trace contextRef="#ctx0" brushRef="#br0" timeOffset="23103.3326">5146 1668 12 0,'-3'2'20'0,"3"-2"-19"0,-3 3-7 0,3-3-6 15,-4 4 3-15</inkml:trace>
  <inkml:trace contextRef="#ctx0" brushRef="#br0" timeOffset="25864.9266">4957 1728 41 0,'0'0'122'16,"0"0"-1"-16,-5 2-18 0,5-2-17 0,0 0-6 0,0 0-6 15,0 0 2-15,0 0-1 0,0 2-10 0,0-2-3 16,0 0 5-16,0 0-6 0,0 0 5 0,4 6-3 0,-4-6-5 16,2 2-5-16,-2-2 3 15,0 0-2-15,2 2 1 0,-2-2 7 0,4 1-4 0,-1 0-2 0,1 0-4 16,1 1-9-16,0-2-1 16,0 0-4-16,0 1 1 0,0-1-10 0,3 2-3 15,1-4 0-15,-2 2-4 0,3 0-2 0,0 2 2 16,-2-4-6-16,2 2 2 0,4 0-4 0,-1 0-5 0,0-1 1 15,2 1 4-15,-2-2-8 0,0 2-1 0,1 0 5 16,0 0-7-16,2 0 5 0,-3-1-5 0,1 0 4 16,0 1-6-16,2 0 4 0,-2 1-1 0,1-2 1 0,0 1-3 15,1 0 0-15,1 0 3 16,-3-2-3-16,3 2-1 0,-1-1-1 0,-1 2 3 0,2 0-4 16,4-1-3-16,-4 0 6 0,3 1-3 15,2-1 1-15,-2 0 1 0,1 1 0 0,-7-2 1 0,9 1 3 16,-7-2-8-16,6 2 4 0,-7 0 1 15,8 0-1-15,-8 1 4 0,2-1-3 0,3 0-4 16,-3-1 1-16,-3 2 0 0,3-2 0 0,-2 1 4 0,2 1-3 16,-2-1-6-16,1 1 9 0,5 0-2 15,-4-1-3-15,-3 1 1 0,9 1 1 0,-8-1-3 0,5 1 6 16,-2-2-3-16,3 2-2 0,-4-2 3 16,4 0-1-16,-4 0-3 0,6-1 5 0,-1 1-2 0,1-1 5 15,-1 1-2-15,-2-2 0 0,3 4-1 16,-1-7-3-16,2 5 1 0,-3 0-5 0,2 0 10 0,-6 0-6 15,-2-1-4-15,3 0 6 0,-3-2-2 16,1 2-3-16,1 1 2 0,-1-1-1 0,5-2 4 16,-6 3-9-16,2 0 6 0,-1-3 0 0,-1 3-1 15,2-3 8-15,-1 2-3 0,6-2 2 0,-8 3-4 16,2-2 4-16,-1 1-7 0,2-3 3 0,0 2 0 0,-2 2 2 16,0-2-9-16,1 2 7 0,-1-4 2 15,3 4-3-15,-4-3-2 0,0 5 6 0,0-5-7 16,2 2 3-16,-2 0 3 0,0 0 1 0,2 0-2 0,-2 1 2 15,2-1 4-15,-2 1-4 0,0 0 0 16,3-2 0-16,-3 2 3 0,3-1-1 16,-4-1 8-16,1 0-10 0,-1 1 7 0,0 1-2 0,0-1-1 15,-2 2 4-15,-1-2-5 0,4 1 2 0,-4 1-6 0,-1-2 2 16,1 1 1-16,-2 0 1 0,2 0 1 16,-1-1 0-16,-1 1-2 0,1-1 0 0,-1 1 0 15,-1-1 2-15,-1 0-3 0,0 1 3 16,-2-1 2-16,-4 1-1 0,10-2-4 0,-5 0 6 0,0 1-3 0,1 0 6 15,-1 0-3-15,0 1 3 0,0-1-4 0,-1-1 2 16,-4 2-1-16,10 0-1 0,-5 0 2 16,-1-1-5-16,2 1-1 0,-2-2-4 0,-4 2 6 0,8-1-5 0,-3 1 0 15,-5 0-1 1,8 0 4-16,-4 0-1 0,-1-3-2 0,-3 3 2 0,6 0-2 16,-6 0 3-16,0 0 1 0,7 0 2 0,-7 0 7 0,4-1 5 15,-4 1 7-15,0 0 2 0,5 0 4 0,-5 0-1 16,3-2 2-16,-1-1-1 0,-2 3-1 0,3-4 6 0,-3 2-7 15,4 0-3-15,-3-2-3 16,-1 4-1-16,5-3 4 0,-3-1 0 0,0 3-7 0,1-4 5 16,-1 2-4-16,1-1 3 0,0 0-2 15,-1-1-3-15,0 1 7 0,0 0-9 0,0-1 5 16,0 2-1-16,0-2-5 0,1 1 0 0,-2-4 31 16,0 3-3-16,1-3-5 0,-1 0 1 0,1 2 3 0,0-2-3 15,-1 0-2-15,0-1-16 0,2-2 10 16,-2 1-11-16,1-1 10 0,-1-2-7 0,1-1 3 15,1 0-6-15,-1-6 6 0,0 1-5 0,1-2-2 0,-1 1-3 0,1 0 0 16,-1-3-4-16,-1 1-2 16,1 1 7-16,-4 0-5 0,2 1-2 0,-3-1 4 0,0 1-10 15,1 0-16-15,-1 2 27 0,1 3-10 16,0-4-1-16,-4-1-5 0,3 6 0 0,0 0 0 0,0 1-1 16,-1 2 1-16,2-1-2 0,0 3 1 15,1 0-9-15,-2 1 2 0,1-1-2 0,2 4-3 16,-1 0-29-16,1-3 2 0,-2 2-3 0,1 2 0 0,0-1 2 0,0-2 2 15,0 3 6-15,-1-1-1 16,1 0 4-16,-1 1 2 0,1 0 3 0,0 1 0 0,-2-3 5 16,0 3 2-16,0 1-4 0,-1-3 0 15,2 2 0-15,-3 0 1 0,1 2-1 0,1-2 3 0,0 0 4 16,-1 1-2-16,0 1 4 0,-1-1-4 16,1 1 3-16,0 0 1 0,4 1 2 0,-6-2 1 0,2 1 1 15,4 1 0-15,-6-1-3 16,6 1 0-16,-7 0-3 0,7 0-2 0,-6 0-5 0,6 0-2 15,-7 0-3-15,3 1 3 0,4-1 0 16,-8-1-1-16,3 1-1 0,0 1 6 0,-2-1-3 0,-1 1 12 16,0-1-9-16,-1 2 4 0,1-2-3 0,-2 0 5 15,-3-2-6-15,3 2 8 0,-3 0-6 0,-1 0 8 16,0-3-1-16,0 2 2 0,-3-1-1 0,2 1 6 0,-6-1 2 16,0 1-9-16,5 0 3 15,-5 1 2-15,0-2-2 0,4 2-1 0,-3-1-3 0,0 1 3 16,2 1 6-16,-2-2-8 0,3 2 8 15,-4-2-7-15,0 1 4 0,-2-1-6 0,1 2 4 0,-2-2-4 16,2 1 0-16,-1-1-5 0,-1 0 3 0,2-2-2 0,-1 1 0 16,-1 1 0-16,0-2-6 0,4 2 5 15,-3-2-2-15,0 0 1 0,-1-1 3 0,4 3-3 0,-4 0 0 16,3 0-2-16,-1-2 3 16,-1 3 6-16,2-3-7 0,-3 2 7 0,2-1-1 0,-1 3 0 15,-1-3 0-15,0 3 2 0,0-1 2 16,-4 2-1-16,4-2-1 0,-4 1 1 0,4-1 2 0,-3 2 1 15,2-2-6-15,0 0 5 0,-2 1-1 0,6 0-2 0,-3 1-2 16,1-2 6-16,1 0 3 0,5 1-3 16,-4-2 4-16,4 2-4 0,0-2 3 0,3 2 0 15,-3-1-3-15,1 0 3 0,1-1 2 0,1 1 2 16,1 0-7-16,0 0 1 0,4-2 2 0,-4 1 4 16,2 1-9-16,2-1 11 0,-6 1-8 15,5 0 4-15,-3-2-6 0,3 4 1 0,-2-2-5 16,-1 0 0-16,3 0-6 0,-1 1 9 0,-2-1-3 15,5 1 1-15,-4-1-3 0,0 2 12 0,1-2-8 0,2 1 4 16,-2-1-3-16,4 1 4 0,-6-1-1 0,3 0-3 0,2 0 1 16,-3 0 3-16,1 0-1 0,-3-1 3 15,3 1-3-15,-2 0 0 0,4-1 3 0,-5 1-2 0,2 0 5 16,2-2-7-16,-2 1 11 16,2 0-6-16,0-1 0 0,0 1 0 0,0-1 0 0,0 1 3 15,0 0-8-15,0 0 4 0,1 1-3 16,-1-1 2-16,4 1-2 0,-4 0 6 0,9 0-5 0,-11 0 0 15,5 0-3-15,0 0 6 0,-2 0-3 0,-1 0-2 16,2 1-2-16,-2-1-1 0,1 1 2 16,-1-1 0-16,-2 1 7 0,1-1-6 0,-2 1 4 0,-3 0-4 0,0 0 2 15,2-1 2-15,0 1 3 16,3 1-4-16,-3-2 3 0,-2 0-3 0,1 0 6 0,1 0-3 16,4 0 2-16,-1 1-1 15,3-1 2-15,-1 0-2 0,2 1-3 0,6-1-2 0,-10 0 7 0,10 0-5 16,0 0 0-16,-7 0-5 0,7 0 3 0,-7 2 0 0,7-2 5 15,0 0-7-15,0 0 1 0,0 0 3 16,-7 0-4-16,7 0 3 0,0 0 1 0,0 0-3 16,0 0 2-16,0 0-6 0,0 0 5 15,0 0-3-15,0 0 0 0,-6 2 2 0,6-2 8 16,0 0-7-16,-1 4 1 0,1-4 2 16,-3 5-6-16,3-3 7 0,0-2-1 0,-4 7 10 0,1-4 3 15,1 0 5-15,1 1-9 0,-2 0 7 16,2-1-5-16,-1 2 0 0,2-1-4 0,-1 1 4 0,-1 2-3 15,1 0 9-15,0 3-5 0,0 0-1 0,0 6 4 0,1-4-2 16,1 9 2-16,0-2-2 0,-1 2 10 16,-1 1-6-16,2 0 0 0,-1-2 1 0,1 3-3 0,0-1 3 15,-1 1-5-15,2 1 3 16,-2 0 2-16,0 1-2 0,0-2-2 0,0 3-2 0,0-1 4 16,0-3-5-16,1 0 4 0,-1-1-1 15,0 0-6-15,0-3 1 0,2 3 3 0,-2-6-1 0,0 5-1 16,1-6-3-16,2 0 3 0,-3-2-2 0,1 0 2 0,1 1-6 15,-2-3 1-15,0 4 3 0,1-7-5 16,2 4 2-16,-3-4 4 0,1 2-3 0,1-2-1 0,-2 0-2 16,0-2 0-16,1 1 2 15,1-2-4-15,-2 2 1 0,1-2 1 0,-1 1-4 0,0-5 3 16,0 7-2-16,0-1 2 0,0-6 1 16,2 6-3-16,-1 0 2 0,-1-6 0 0,0 5-4 0,0-5 2 15,0 6 0-15,0-6 0 0,1 3 0 16,-1-3 3-16,0 0 2 0,2 5 0 0,-2-5 5 15,0 0 4-15,0 0 3 0,0 0 1 0,0 5 3 0,0-5 0 0,0 0-1 16,0 0-1-16,0 0-4 16,0 0 4-16,0 0-3 0,0 0 2 0,0 0-5 0,0 0 0 15,0 0 0-15,0 0-2 0,0 0 2 16,0 0 2-16,0 0 1 0,0 0-4 0,0 0-1 0,0 0 3 16,0 0-2-16,-3 4-3 15,3-4-3-15,0 0 1 0,0 0 0 0,0 0-1 0,0 0 5 16,0 0-1-16,0 0 5 0,0 0-2 0,0 0 4 15,0 0-2-15,0 0 1 0,0 0 1 0,0 0-3 16,0 0-3-16,0 0 3 0,0 0-2 0,0 0 6 0,0 0-4 16,0 0 2-16,0 0-4 0,0 0 0 15,0 0-4-15,0 0-1 0,0 0 1 0,0 0 0 0,0 0-2 16,0 0 3-16,17-7-2 16,-17 7 1-16,0 0 0 0,0 0 1 0,0 0 1 0,0 0 0 15,0 0 7-15,0 0-7 0,3-4-1 16,-3 4 2-16,0 0 10 0,0 0-8 0,0 0 2 0,0 0-1 15,0 0 0-15,0 0-1 0,0 0 1 0,0 0-3 0,0 0-2 16,0 0-1-16,0 0 2 16,0 0-6-16,0 0 3 0,0 0 0 0,0 0-5 0,0 0 2 0,0 0 0 15,0 0-3-15,0 0 9 16,0 0-9-16,0 0-1 0,0 0 0 0,0 0 0 16,0 0-2-16,0 0-4 0,0 0-9 0,0 0-7 15,4-3-11-15,-4 3-27 0,0 0-30 0,0 0-55 0,0 0-74 16,0 0-266-16,19-1-525 0,-3 1 233 15</inkml:trace>
  <inkml:trace contextRef="#ctx0" brushRef="#br1" timeOffset="54713.3251">9812 2745 235 0,'-14'-3'236'0,"-1"-1"-23"0,-2 3-22 16,-6 1-19-16,-1 0-17 0,2 1-14 0,-1 1-12 16,2 0-12-16,0 3-14 0,0-2-4 0,1 4-15 0,2 1-5 15,5-1-14-15,2 2-4 0,1-2-7 16,2 4-5-16,3-2-2 0,1-1-7 0,3 2-1 0,1 1-4 16,4 1-4-16,1 0-2 15,4-1-3-15,6 2-1 0,2-1-7 0,3 3-1 0,2-4-4 0,1 0 1 16,0-2-2-16,2-1-2 0,-3-1-1 15,1 1-1-15,-2-2-1 0,-1 1-1 0,1 0 0 0,-8-1-5 16,-1-1 5-16,-3 1-1 0,1 0-3 0,-3-2 7 16,-2 4 10-16,0-1 7 0,-4 0 3 15,-1 2-5-15,-3-2-19 0,-3 6 3 0,-2-3-1 0,-5 0-1 16,-5 3-1-16,-3-2 2 0,-3 0-3 16,3-4 2-16,-2 2-2 0,2-5 1 0,1 3-8 15,-1-4-11-15,7-1-13 0,6-2-24 0,-6 0-29 16,4-2-45-16,3-3-51 0,0-2-204 0,4-6-411 15,3-2 182-15</inkml:trace>
  <inkml:trace contextRef="#ctx0" brushRef="#br1" timeOffset="55102.8997">9939 2663 279 0,'5'-4'279'0,"1"1"-29"0,-3 1-20 15,0-1-17-15,0 1-10 0,-3 2-13 0,0 0-7 0,2 5-9 16,0 1-13-16,-4 3-15 0,1 4-13 0,1-1-15 0,-4 6-5 15,1 4-15-15,0 1 1 0,2 1-18 16,-2 2-10-16,3-4-6 0,0 1 2 16,0-3-22-16,4 2-18 0,-2-4-5 0,-1-4-3 15,2-2-4-15,0-2-6 0,-2-1-4 16,0-2-4-16,1 0 1 0,1-3-1 0,-2 1 4 0,-1-2 0 16,0 0-2-16,0-1 8 0,0 2 10 0,0-4 14 0,0 0-15 15,0 0 1-15,0 0 1 0,6-7 1 16,-5 3-1-16,0 0-1 0,2-1 1 0,0-1 2 15,0-2-7-15,1 1 3 0,0-1-2 0,2 0-5 16,2-1 0-16,1 0 2 0,-1 2-7 0,1 0-2 0,-2 1 3 16,1 3 0-16,2-3-7 15,-3 5 5-15,0-2-5 0,3 3-3 0,0 1-1 0,1 2 0 16,-2 0-1-16,-1 3-13 0,2 5-1 16,-3-2-7-16,0 3-9 0,-3 2 1 0,3 4-10 15,-4-5-8-15,0 3-7 0,-3 3-16 0,-1-4-22 0,-1 3-27 16,-1-5-29-16,2 0-26 0,1-1-29 0,-3-4-42 15,3-2-143-15,-1-3-423 0,2 0 188 0</inkml:trace>
  <inkml:trace contextRef="#ctx0" brushRef="#br1" timeOffset="55284.2253">10229 2900 25 0,'0'-6'321'0,"0"0"-18"0,1 3-20 0,2 1-19 15,-3-1-26-15,0 0-21 16,0 3-21-16,3-5-23 0,-3 4-20 0,0 1-18 0,0 0-10 15,0 0-15-15,0 0-9 0,4 12-11 0,-1-5-19 0,0 4-13 16,0 1-21-16,-2 3-27 0,2-1-24 16,-2-1-26-16,2 7-28 0,-3-5-37 0,2 4-42 0,0-4-28 15,1-6-40-15,0 2-143 0,3-4-387 16,-1-3 170-16</inkml:trace>
  <inkml:trace contextRef="#ctx0" brushRef="#br1" timeOffset="55586.4027">10581 2704 46 0,'-1'-12'324'0,"-1"2"-2"16,-1-1-15-16,1 2-8 0,-1 1-18 0,0 1-15 15,-3 3-20-15,2-2-26 16,-2 3-28-16,0 1-25 0,-2 2-18 0,-1 1-6 16,1 3-18-16,-3 4-10 0,-1 1-18 0,0 7-9 0,1 1-9 15,0 2-18-15,2 0-14 0,4 3-6 0,1 3-11 0,3 1-4 16,1 1-6-16,2-3-6 0,5 11-5 15,-3-10-15-15,3 0-10 0,-1-1-10 0,1 0-11 16,-1 2-8-16,1-4-12 0,-2 1-7 0,1-2-11 16,-1 1-3-16,-3-3-14 0,-1 1-7 0,-1-5-11 0,-1 1-14 15,-1-4-16-15,-2 1-23 16,1-5-15-16,-1 1-9 0,1 0-19 0,-2-4-130 0,-1-2-363 0,0-2 162 16</inkml:trace>
  <inkml:trace contextRef="#ctx0" brushRef="#br1" timeOffset="55925.1468">10321 3064 102 0,'-2'-5'226'0,"-1"0"-15"0,3 1-15 0,0-2-19 15,0 1-19-15,3 1-16 0,1-1-14 0,3 0-16 16,5-4-8-16,2 3-12 0,5-1-12 16,1 0-4-16,6-1-12 0,0 0-4 0,1 0-9 0,8-5-8 15,-7 6-7-15,-1-4-4 0,0-2 4 16,-2 2-8-16,8-7-2 0,-10 2-3 0,0 1-6 0,-2-1 9 0,0-3 3 15,-5 0 14-15,1 0 9 0,-4 0 10 0,-2 0 21 16,-5 6 11-16,0-1 2 0,-2 1 6 16,-1 2 5-16,-3 2-9 0,1 0 1 0,-1 2-1 0,-1-2 10 15,-2 6-8-15,0-3-11 16,0 2-11-16,0 3-9 0,-1-1-5 0,-1 2-11 0,5 0-9 0,-7 3-3 16,3 4-4-16,0-1-4 0,1 7-2 15,0 0-5-15,0 0-5 0,6 1 2 0,0 7-13 16,1 1-5-16,2-2-6 0,-1 2-2 0,1 3-14 15,-1-3 0-15,2-1-13 0,-2 1-10 0,-1 2-2 16,-1-2 0-16,0 2-12 0,-2-2-11 16,-1-1-7-16,1 1-11 0,-1-2-13 0,-3 0-27 0,1-1-14 15,0-5-27-15,0 0-40 0,0-2-32 0,-1-5-201 16,0 2-471-16,2-4 209 0</inkml:trace>
  <inkml:trace contextRef="#ctx0" brushRef="#br1" timeOffset="56091.9689">10806 3054 250 0,'-2'-4'324'0,"0"4"-19"0,2 0-17 0,-1-5-24 15,1 5-30-15,-2-2-16 0,2 2-29 16,0-5-35-16,0 5-53 0,6-3-45 0,-1-2-45 0,7 0-48 16,1 1-57-16,6-4-62 15,-4 5-196-15,4-7-380 0,2 0 168 0</inkml:trace>
  <inkml:trace contextRef="#ctx0" brushRef="#br1" timeOffset="56265.6843">10540 2583 97 0,'0'0'290'0,"-3"-3"-43"0,3 1-40 16,0 2-38-16,0 0-42 0,0 0-51 0,0 0-78 16,8-2-78-16,-8 2-109 0,8 2-204 0,-8-2 90 0</inkml:trace>
  <inkml:trace contextRef="#ctx0" brushRef="#br1" timeOffset="62483.5227">1682 3750 99 0,'3'-2'202'0,"0"0"2"0,-3 2 0 0,0 0-10 15,6-1-7-15,-6 1-18 0,1-2-23 0,-1 2-6 16,0 0-12-16,0-4-13 0,0 4-14 0,-4-5-8 15,1 3-7-15,0 0-13 0,3 2-8 0,-7-1-5 0,0 0-4 16,-3 0-8-16,0 1-5 0,2 1-7 0,-2-1-2 0,-4 2-3 16,0-1-10-16,0 0 5 0,0 2-6 0,0 0 3 15,-2-2-7-15,1 3-4 16,2-3 0-16,-3 4-1 0,2-3 0 0,-1 2 1 16,1 0-6-16,0 1-1 0,1-1-2 0,2 1 10 0,1-1-11 0,1 0 5 15,2 0-4-15,2-1-1 16,-1 1 0-16,1-2 0 0,2 1 2 0,-1-1-3 0,2 1 2 15,1-2-4-15,1-1 4 0,4 5 0 0,-1-3-3 16,4 0 0-16,4 0 3 0,0 0-1 0,2 1 3 16,1-1-3-16,3-1 4 0,0 1-10 0,-3-1 1 15,10 0 0-15,-9 1-2 0,1 0 0 0,-2-1 2 16,0 0 2-16,-1 2-4 0,-2 0-8 0,-1 0 4 0,0-1-3 16,-3 3 1-16,0-2 4 15,0 0 0-15,-3-1 1 0,-1-1 0 0,1 2-1 0,-1 2 3 16,-3-2-1-16,0-3 2 0,0 7 0 0,-3-4 0 0,-1 1 1 15,-3 2 2-15,0-2-6 0,0 1 4 16,-3 0 0-16,-4 2-2 0,1-3-3 0,-2 0-3 0,-1 0-2 16,1-3-9-16,-5 2-1 15,-1-1-2-15,4-1-4 0,0-1-3 0,3 0-9 0,-7-1-10 16,5 0-17-16,1-1-6 0,1-1-12 16,4 1-22-16,1 0-4 0,1-3-13 0,1-1-20 0,1 2-18 15,1-2-88-15,0-2-269 0,3 0 119 16</inkml:trace>
  <inkml:trace contextRef="#ctx0" brushRef="#br1" timeOffset="62723.293">1443 3675 160 0,'3'-4'265'0,"1"0"-6"16,-1 0-11-16,-2 1-9 0,2 1-16 0,0 0-16 0,-3 0-21 16,0 2-23-16,3-3-13 0,-3 3-20 15,1-2-12-15,-1 2-14 0,0 0-9 0,0 0-13 0,3 9-7 16,-3-3-4-16,0 2-9 0,0 1-4 15,0 4-5-15,3 1-9 0,-2 5-4 0,2-1-1 16,0 2-5-16,1-2-3 0,-1-3-8 0,1 5-9 0,-3-1 0 16,4-1-6-16,-3-4-2 0,3-1-3 0,-1 2-12 15,-1-2-6-15,-1-1-4 0,1 1-6 0,1-1-14 16,-2-3-10-16,-1-1-15 0,1-1-11 16,-1-2-22-16,1 0-17 0,-1-2-20 0,-1 2-25 0,0-5-6 15,3 2-20-15,-3-2-158 0,0 0-371 16,0 0 164-16</inkml:trace>
  <inkml:trace contextRef="#ctx0" brushRef="#br1" timeOffset="63006.3743">1587 3663 216 0,'2'-7'310'0,"1"0"-18"0,0 1-16 16,-2 3-24-16,-1-2-20 0,2 2-22 15,-2 3-18-15,4-5-24 0,-4 3-17 0,0 0-18 16,0 2-17-16,0 0-6 0,0 0 1 0,4 11-11 0,-2-3-10 15,-1 1-9-15,5 5 1 0,-6 5-11 16,0 0-11-16,1 1-8 0,2 2-3 0,-7 1-8 0,4-1-13 16,0 2-3-16,1-4-7 0,-1 1-3 15,3-1-2-15,-3-6-4 0,0 7 0 0,0-3-2 0,0-2-10 16,3-1 2-16,-6-2-3 0,6-1 1 16,-3-2-3-16,0-3-5 0,0 1-3 0,-3-3-8 15,3-1-5-15,0 1-5 0,3-1-3 0,-3-4-5 0,0 5-7 16,0-5-11-16,0 0-15 0,0 0-35 15,0 0-43-15,0 0-42 0,0 0-24 0,0 0-196 0,0 0-446 16,1-23 197-16</inkml:trace>
  <inkml:trace contextRef="#ctx0" brushRef="#br1" timeOffset="63457.3678">1947 3756 267 0,'0'-2'281'0,"0"2"-12"0,-3-5-7 16,-1 1-16-16,4 4-12 0,-3-2-20 0,3 2-16 15,-4-4-18-15,4 4-22 0,-7-2-15 0,7 2-12 16,-10 0-13-16,10 0-10 0,-10 2-14 0,-1 0-6 15,4 0-9-15,0 3-8 0,0-1-6 16,0 1-13-16,-3 3-1 0,1 2-5 0,1-2-4 0,1 2 3 16,0 0-10-16,0 1-4 0,0 1-3 0,4 0 7 0,-1 1-12 15,0-1 4-15,1 0-4 0,0 1 4 16,3 0-15-16,3 0 8 0,0 1-5 0,1 1 0 0,1-5-4 16,1 1 0-16,1-1 2 15,0-3-1-15,3 2-3 0,3-2 0 0,1-3 1 0,0-1 3 16,0 1-11-16,4-4-6 0,2-1-9 0,-3-3-2 0,3-2-5 0,-1-3 1 15,0-1 3-15,-4-2 0 16,-1-2 5-16,-2-3-1 0,-3 5 2 0,-2-1 10 16,-4-7 1-16,0 0 2 0,-3 0-3 0,-6 1 9 15,-1-2-7-15,-5 3 7 0,-2 2-9 0,-3 0 0 0,-3 0 0 16,-1 4-6-16,-3 2-25 0,-3 1-33 16,0 5-35-16,2 1-36 0,-2 4-54 0,8 1-56 15,3 2-246-15,2-1-531 0,4 0 235 0</inkml:trace>
  <inkml:trace contextRef="#ctx0" brushRef="#br1" timeOffset="64793.0523">2319 3757 202 0,'-2'-1'256'0,"2"1"-13"0,-2-3-12 15,2 3-9-15,-2-3-9 0,2 3-13 0,0 0-22 16,0 0-10-16,0 0-15 0,-1-2-12 0,1 2-23 0,0 0-10 0,0 0-13 16,0 0-9-16,0 0-13 0,0 0-7 15,0 0-6-15,0 0-8 0,0 0-6 0,-3 8 0 16,3-1 0-16,-1-2-3 0,-1 3 0 16,2-1-2-16,-3 3-4 0,2-1-3 0,-2 1 3 0,2 0-6 15,-1 0 0-15,1-1 7 0,0 2-11 0,-1-4-2 0,2 3-6 16,0-1-5-16,0-2 4 15,2 1-3-15,0 1 2 0,0-1-2 0,-1-1 1 16,2-2-4-16,1 1 0 0,3-2-6 0,-1-1-10 0,2-1-16 16,6 1-28-16,1-4-26 0,0-3-38 0,6 1-42 0,-1-4-53 15,-2 0-57-15,-7 1-179 0,1-5-477 16,-4-1 211-16</inkml:trace>
  <inkml:trace contextRef="#ctx0" brushRef="#br1" timeOffset="65602.5651">2678 3828 132 0,'-2'-2'293'0,"-2"-3"-11"0,2 1-22 15,-2-1-13-15,1 0-16 0,-3 0-10 0,1 0-11 16,-1 0-10-16,0 0-20 0,0 1-16 0,0 0-14 0,-2 1-21 16,1 2-11-16,0-1-13 0,-1 1-9 15,-1 1-12-15,2 0-8 0,-3 2-10 0,3 0-5 0,-3 1-8 16,2 1-2-16,1 2-10 0,-1 1-4 16,1-2-7-16,1 1 1 0,0 1-3 0,2 1-5 0,-2 0 0 15,4 0-3-15,-3 0-4 0,4 1-2 16,-1-1 6-16,2-2-18 0,0 1-7 15,0-1-2-15,2 2-7 0,-1-1-2 0,3-3-4 16,-1 0-3-16,4 0-1 0,1-1-14 0,2-3-9 0,3-1-2 0,2-2 0 16,-2 0 1-16,3 0 2 0,-2-2 4 0,0-3 4 15,0 1 5-15,-1-2 5 0,3-7 2 16,-3 2 11-16,-1-2 11 0,-3-1 7 16,0-1 6-16,-2-2 12 0,0-2 0 0,-3 0 0 0,0-1 19 15,-2-1 12-15,-1 3 5 0,-2-2-5 0,-2 2 9 0,0 1 2 16,0 5 10-16,0 3 0 0,0-1 2 0,1 5-9 0,-2 0-7 15,1 0-4-15,0 2-7 16,3 3-8-16,-3-2-8 0,1 3-6 0,2 2-7 0,-2-2 0 16,2 2-6-16,-5 6-5 15,2 0 0-15,-1 1 0 0,2 3-6 0,-1 2 1 0,0 2-7 0,1 5 3 16,-1 2-1-16,1 0-1 0,0 0-4 16,1 1 2-16,1 1 2 0,1 0-2 0,-1 1 2 15,2-2-2-15,1 1-7 0,0 1-2 0,1-4 8 0,0 1 0 0,1 0 0 16,0-3-1-16,1-4 1 15,3 3 4-15,-2-5-10 0,2 0 9 0,1-2 3 0,1-1-1 16,1 0-2-16,-1-3-1 0,-1-3-4 16,4 1-4-16,-1-4-3 0,0-3-4 0,-3 0 5 15,3 0 0-15,-1-3-7 0,-3 2-3 0,-1-1-7 16,0 0 0-16,-3-1 0 0,1-1-5 0,-5 0-8 0,1 0-14 16,-2 0-18-16,0 1-31 15,-5 0-38-15,0 1-42 0,-2-1-61 0,-1 1-237 16,-1-2-526-16,0 3 234 0</inkml:trace>
  <inkml:trace contextRef="#ctx0" brushRef="#br1" timeOffset="71092.9943">3051 3681 123 0,'1'-2'286'0,"1"0"-16"0,-2 2-14 0,-3-5-15 16,3 5-17-16,0-4-20 0,0 4-18 16,-3-3-18-16,3 3-15 0,-3-1-18 0,3 1-14 0,0 0-12 15,0 0-12-15,-8 3-11 0,4-1-9 16,1 2-7-16,-2 0-6 0,0 0-6 16,-1 2-10-16,0 1-6 0,1 1 1 0,-1-2-2 0,-1 4-7 0,-2 0-6 15,2 0 1-15,1-4-4 0,-1 2-4 16,0-1 4-16,3-1-6 0,-2 1-5 0,2-2 0 0,1-1-3 15,-1 0 1-15,1-1-1 0,0-1-3 16,2 1 1-16,0 0-1 0,1-3 0 0,0 0 7 16,5 4 1-16,-2-2 4 0,1-2-3 0,3 0-1 15,2-1-4-15,4-2-1 0,1 1-2 0,1 2 3 0,1-3 1 16,0 0-5-16,4 1 1 16,-5 1 0-16,0-1-5 0,0 0 0 0,-2 2 5 0,0 2-5 15,-3-2-5-15,-2 1 3 0,1 1-2 16,0-1 0-16,-1 2 0 0,-1-1 3 0,-2 1 6 0,-1 1-4 15,0 0 1-15,-1 1 1 0,1-1 2 0,-3 1 3 0,1 0-2 16,-1 1-1-16,-1-1 1 0,-2 3 7 16,-1-3-6-16,-1 3-5 0,-2 1-1 0,-1-4 3 15,1 3-3-15,-3-1 3 0,0-2-4 16,0-1-3-16,-1 3-5 0,0-3-7 0,1 1-6 0,1-2-9 16,-1-1-15-16,1 1-8 0,-1-2-17 0,1-1-23 15,0 0-20-15,0-1-32 0,-3-1-38 0,3-2-42 16,-1 1-240-16,0-3-497 0,2 2 221 15</inkml:trace>
  <inkml:trace contextRef="#ctx0" brushRef="#br1" timeOffset="71422.8476">3010 3651 257 0,'0'0'292'16,"0"0"-14"-16,0 0-12 0,0 0-21 0,0 0-21 0,4-1-25 16,-4 1-15-16,0 0-22 0,0 0-17 0,6-1-12 15,-6 1-13-15,8-1-15 0,1 1-1 0,-2 1-16 16,3-1-6-16,4 1-13 0,0-3-8 0,3 1-1 16,4 1-8-16,-4-2-19 0,-1 2-10 15,5-2-4-15,-6 2 1 0,2-2-5 0,-4 2-1 0,-1 0 1 16,-2-2 0-16,-1 1 2 0,-1 0 14 0,-2 0 8 0,-2 0 15 15,2 1 5-15,-4-1 6 0,-2 1 15 16,0 0-4-16,8 0 4 0,-8 0-7 0,0 0-14 0,0 0 3 16,0 0-14-16,0 0-18 15,-16 1-23-15,9 0-31 0,3 1-39 0,-3-1-61 0,1 1-71 0,2-1-101 16,-3 4-264-16,3-3-607 16,-1-1 269-16</inkml:trace>
  <inkml:trace contextRef="#ctx0" brushRef="#br1" timeOffset="73920.0229">5259 3416 84 0,'0'0'239'15,"0"0"-5"-15,0 0-17 0,0 0-9 0,0 0-17 0,0 0-16 16,0 0-14-16,0 0-15 0,0 0-16 0,0 0-16 16,0 0 5-16,0 0-15 0,0 0-13 0,0 0-9 15,0 0-8-15,0 0-2 0,0 0-3 0,-1 9-9 16,0-4-3-16,2-2-6 0,-1 3-4 16,0 0-1-16,0 2-5 0,-1 1-4 0,1 0-3 0,0 0-3 15,-1-1-3-15,0 0 2 0,0 0-6 16,1 2-5-16,0-1 4 0,-1-1-6 0,1 1 2 0,-1-2-5 15,1 1 1-15,1-1-2 0,-1-1 0 0,0 0-2 16,0-2-2-16,0-1 0 0,-1 0-5 0,1-3-2 16,0 6-1-16,0-3-2 0,0-3 1 0,1 3-4 15,-1-3 3-15,0 0-7 0,0 0-1 0,0 0-1 16,0 0 0-16,10-9-1 0,-5 2 2 0,-4-1 1 0,2 3-1 16,0-4 2-16,0 0 5 0,-2 0-5 15,0-3-1-15,-1 2 2 0,0 2 0 0,-1-2 1 16,0 1 2-16,-1 0 0 0,1 2-2 15,-4 1 1-15,1-1 4 0,1 1-2 0,1 2 4 0,-1-1-2 16,1 3 3-16,1-1-6 0,-1 1 3 0,2 2-3 0,-2-4 2 16,-1 2-1-16,3 2 0 0,0 0-1 15,-7 0 3-15,7 0 2 0,-4 4-5 0,4-4 3 0,-5 2 3 16,3 0-5-16,-1 0 1 16,0 0-1-16,3-2-1 0,-4 3 3 0,1 0-2 0,0-2 3 0,3-1-3 15,-2 2 0-15,2-2 2 16,0 0 2-16,-3 1 1 0,3-1 1 0,0 0-2 0,0 0-3 15,0 0-1-15,0 0-3 0,-2-5 0 0,2 1 1 0,0-3 1 16,3 2 1-16,1-1-1 0,-1-1 6 16,0 1 0-16,3-1 6 0,-1-1 2 0,1 4 2 0,-3-2-6 15,3 2 3-15,0-2-2 0,-2 3 0 16,1 1-1-16,-1 1-2 0,1-1 0 0,0 2-1 0,-5 0-3 16,11 1 1-16,-5 1 3 15,-2-2-2-15,1 2-3 0,1 4 3 0,0-2-1 0,-1 0 1 0,1 2-1 16,-2-1-1-16,0-1 2 0,-1 0 1 0,0 0-1 0,0-1-2 15,0 0 2-15,0 0 2 16,-2-1-2-16,0 1 0 0,1-1 5 0,-1 0-7 0,-1-2 6 16,0 0-3-16,5 2-1 15,-5-2-13-15,0 0-14 0,2 3-27 0,-2-3-43 0,0 0-82 0,0 0-104 16,0 0-141-16,-1-9-454 0,-2 6 201 16</inkml:trace>
  <inkml:trace contextRef="#ctx0" brushRef="#br1" timeOffset="76632.94">5503 3634 28 0,'0'0'289'0,"0"-4"-23"0,0 4-21 15,0 0-20-15,0 0-25 0,1-1-19 0,-1 1-21 16,0 0-19-16,0 0-10 0,0 0-15 16,0 0-10-16,7 6-12 0,-2-2-10 0,0 0-6 15,1 3-9-15,5 0-7 0,-2 0-6 0,0 1-5 0,3 0-4 0,-1 1-5 16,6 1-4-16,-3-2-5 0,-4-2-18 0,4 2-10 15,-6-3-15-15,1 0-14 0,2 2-8 0,-3-2-15 16,1-3-12-16,-2 2-14 16,0-2-6-16,0 0-11 0,-1-1-10 0,-2 1-3 0,-1-2 0 15,-3 0 6-15,7 0-13 0,-7 0-10 16,5-3 4-16,-3 0 12 0,-2 1 14 0,3-3 19 0,-6 3 19 16,3-4 17-16,0 2 13 0,0-2 24 15,0 0 19-15,-2 2 12 0,2 1 20 0,-1-1 20 16,1 1 12-16,0 3 4 0,0-4-1 0,0 4 1 0,-1-4-3 0,1 4-5 15,-3-3-5-15,3 3-3 16,0 0-6-16,0 0 2 0,0 0-13 0,0 0-5 0,-3-1-3 0,3 1-7 16,0 0-3-16,-9 8-7 15,4-4 0-15,-2 1-3 0,0 3-4 0,-6 0 0 16,2-2-4-16,-6 5-3 0,0 1-5 0,3-4 0 16,0-2-3-16,0 2-1 0,0-2 0 0,0 1-4 0,1-3 4 15,6 0-1-15,-3 0 1 0,3-1 5 0,1-1 10 16,2-1 10-16,0 0-1 0,1 0 4 0,0 1 6 15,3-2 4-15,-4 2 4 0,4-2-3 0,0 0-8 0,0 0-7 16,0 0-3-16,6-9-6 16,-1 5-2-16,4-1-4 0,2 2 1 0,3-2-8 0,-1-2-5 15,1 2-4-15,0 1 1 0,4-3-5 16,-2 1-1-16,-1 2-1 0,1 0 2 0,1 1 1 0,-3-2 0 16,0 3-3-16,0-2 1 0,-1-1-5 15,-5 3-22-15,-1 0-15 0,-1 1-24 0,-2-1-21 0,2 0-21 16,-4 1-22-16,1 0-14 0,-3 1-15 0,4-2-24 0,-4 2-180 15,0 0-395-15,0 0 175 0</inkml:trace>
  <inkml:trace contextRef="#ctx0" brushRef="#br1" timeOffset="76912.4174">5693 3641 119 0,'-4'-3'240'0,"1"-1"-3"0,-1 0-8 0,1-1-3 0,0 0 2 15,-1 1 3-15,1 2-7 0,-1 0-4 16,2-1-9-16,1 0-13 0,1 3-9 0,-3-3-21 0,3 3-14 15,-4-2-13-15,4 2-16 0,-1-3-13 0,1 3-12 0,0 0-15 16,0 0-12-16,0 0-4 0,0 0-10 16,0 0-6-16,0 0-5 0,0 8-8 0,0-4-3 0,1 4-3 15,-1 1-3-15,3 3-3 0,-3-3-3 16,4 3-2-16,-4 1-6 0,0-2-4 0,3 1 2 16,-2 1-10-16,2-1-6 0,0-1-2 15,-3 0 10-15,0 0-16 0,3-2-5 0,-2 0-9 0,-1-3-6 16,0 1-5-16,0-2-8 0,0 1-6 0,0 0-11 0,0-3-12 15,0 1-18-15,0-1-13 16,-1 0-18-16,2 1-32 0,-1-2-24 0,0 1-31 16,0-3-32-16,3 3-194 0,-3-3-469 0,0 0 208 0</inkml:trace>
  <inkml:trace contextRef="#ctx0" brushRef="#br1" timeOffset="77573.0147">5910 3584 226 0,'0'0'303'0,"0"0"-18"0,0 0-21 0,0 0-19 15,-6 7-21-15,5-4-25 16,-2 0-17-16,2 1-16 0,-2 2-14 0,1 3-17 0,1-2-14 0,1 0-12 16,0 3-10-16,-1 1-8 0,1 1-12 15,0 1-6-15,1-1-7 0,3 2-6 0,-1-1-8 16,-2 0-4-16,1 0-1 0,2 1-8 15,-3-3 7-15,1-1-10 0,2 2-5 0,-1-4-5 0,0-1-4 16,1 0-5-16,-1-1-8 0,1 0-3 0,0 0-15 0,-1-3-8 16,4 0-4-16,2 0-1 0,-1-3-11 0,2 0-4 15,1-2-5-15,3 1-1 0,-1-3-2 16,1-1 3-16,0-1 1 0,-3-1 6 16,2 0 7-16,1 0-4 0,-3 1 8 0,-1-3 9 0,-1 3 10 15,1-2 11-15,-1 3 19 0,-4-2 12 0,0 3 14 16,2-1 10-16,-7 0 12 0,3 0-2 0,-3-1-1 15,0 2 0-15,0-2 1 0,-3 3-2 0,-1-1-3 0,1 1 2 16,-2 0-1-16,0 1-5 0,-2 0 12 16,-1 0-26-16,-1 2-3 0,1-1-7 0,0 2-2 0,-1 1-4 15,-1 1 0-15,3 1-11 0,0-1-2 16,0 1 1-16,3 3-24 0,0-3-2 0,-2 1-7 0,5 3-2 16,-2-3-9-16,0 0-9 0,6-1-8 0,-2 2-9 15,1-2-7-15,-1 1-5 0,3-3-3 16,2 0 1-16,-1 0-2 0,4-2 5 0,1 0-2 0,-2-1 3 15,2 0 9-15,3-3 4 0,-2-3 4 16,2-1 10-16,-3 0 11 0,2-2 18 0,-5-1 11 0,3-2 10 16,0-5 13-16,1 1 6 0,-8 0 14 15,4-3 2-15,-5 0-3 0,-1-2 5 0,0 2 4 0,-2 1 12 0,0 5 7 16,-4-5 16-16,1 6-9 16,4 0-3-16,-3 6 4 0,2-1 6 0,-2 1-23 0,2 2 12 15,-1 2-13-15,-2 1-8 0,1 2-6 16,3 0-7-16,-10 1 2 0,6 5-4 0,-3 0-21 15,4 3-22-15,-4 2-7 0,2 2-2 0,0 6 0 0,3 1-9 16,0 1-14-16,4 2-1 0,2-2-6 16,1 1-10-16,2 0-9 0,1-2-16 0,0 1-8 15,2 0-7-15,1-3-6 0,0 0-12 0,-4-6-20 16,2 0-25-16,1-2-25 0,-2 0-31 0,1-2-32 0,0-4-44 16,-3-1-196-16,0-2-518 0,-1-1 230 15</inkml:trace>
  <inkml:trace contextRef="#ctx0" brushRef="#br1" timeOffset="78366.5161">6382 3684 44 0,'0'0'300'0,"-3"1"-11"16,3-1-10-16,0 0-16 0,0 0-14 0,0 0-23 0,0 0-20 16,0 0-19-16,0 0-19 15,-4 2-17-15,4-2-13 0,0 0-17 0,0 0-11 0,0 0-10 0,0 0-12 16,0 0-9-16,0 0-11 0,0 0-5 0,0 0-11 15,0 0-4-15,0 0-5 0,0 0-3 16,0 0-6-16,0 0-4 0,0 0-3 0,0 0 2 0,0 0-2 16,0 0-3-16,0 0-7 0,0 0 3 0,0 0-4 0,0 0 10 0,0 0 2 15,0 0 0-15,0 0-3 16,0 0 2-16,0 0-3 0,0 0 4 16,0 0 0-16,0 0-9 0,0 0 2 0,0 0-3 15,0 0 0-15,0 0 0 0,0 0 6 0,0 0-1 16,0 0-1-16,0 0 2 0,0 0 0 0,0 0-1 0,0 0-4 15,0 0-2-15,0 0-4 0,0 0 1 0,0 0 5 16,0 0-1-16,0 0 3 0,0 0-6 16,0 0-2-16,0 0-6 0,0 0 3 0,0 0 3 0,0 0-1 15,0 0-4-15,0 0 0 0,0 0 0 0,0 0 1 16,0 0-7-16,0 0 0 0,0 0 9 0,1 3-11 16,-1-3 1-16,0 0-4 0,0 0 3 15,0 0-1-15,0 0-3 0,0 0 1 0,0 0 7 0,0 0-10 16,0 0 11-16,0 0-4 0,0 0 2 0,0 0 6 0,0 0-7 15,0 0-9-15,0 0 16 0,0 0-6 16,0 0-2-16,0 0 7 0,0 0-5 0,0 0 0 0,0 0-6 16,0 0 8-16,0 0-2 0,0 0-2 15,0 0-1-15,0 0 7 0,0 0-1 0,0 0-14 16,0 0 9-16,0 0-1 0,0 0-4 16,0 0 5-16,0 0-2 0,0 0-1 0,0 0-1 0,0 0 6 15,0 0-4-15,0 0-6 0,11-2 6 0,-4 2-3 0,3 0 3 16,4-1 3-16,2 1-1 0,1 0 3 15,2-3-8-15,5 2 3 0,-2-2 2 16,1 1-4-16,-1 1 3 0,-1-1 5 0,-5 1-13 0,1 0 1 16,4 0 0-16,-8 0 1 0,1-1 3 0,-4 1-7 0,-3 0 1 15,0-1 3-15,-1 2-3 0,-2 0-4 16,0-1-3-16,-4 1-6 0,4-1-11 0,-4 1-14 16,0 0-13-16,0 0-19 0,0 0-17 15,-12-5-22-15,6 5-21 0,-2 2-36 0,1-2-33 0,-2 0-30 16,4 1-44-16,-1-1-162 0,6 0-479 0,-10-1 213 0</inkml:trace>
  <inkml:trace contextRef="#ctx0" brushRef="#br1" timeOffset="78572.8914">6586 3554 144 0,'-3'-7'334'0,"0"1"-3"0,-1 0-16 15,1 0-15-15,0 2-16 0,1-1-7 16,-1-1-25-16,1 4-21 0,0-1-20 0,1 1-24 0,0-1-21 15,1 3-23-15,0 0 0 0,0 0-33 0,0 0-8 16,-3 9 14-16,3-2-35 0,3 3-7 16,0 4-7-16,-2 5-6 0,3 0-17 0,-2 2-15 0,1-1-15 0,-2 0-11 15,0 1-11-15,1-1-14 16,-2-1-9-16,0 0-19 0,0-6-9 0,0 2-18 0,0-2-18 16,-1-1-12-16,0-2-31 0,0-2-39 15,0 0-35-15,2-1-32 0,-1-3-223 0,0-1-505 0,2-2 224 0</inkml:trace>
  <inkml:trace contextRef="#ctx0" brushRef="#br1" timeOffset="79204.7963">6832 3547 47 0,'3'-3'380'0,"0"1"-30"0,-2-1-27 0,2 2-27 15,-3 1-24-15,3-2-24 0,-3 2-19 16,0 0-16-16,3 5-16 0,-4-1-20 0,1 2-23 0,-2 1-8 15,2 3-19-15,-1 3-11 0,1 0-15 0,0 2-4 16,0-1-8-16,1 4-13 0,1-3-8 0,0 0-21 16,1-2-19-16,3 1-8 0,-2-2-1 0,3 1-18 0,1-2-8 15,-1-4-9-15,3 1-9 16,2-1-12-16,-3-4-8 0,1 1-9 0,4-3-3 0,-1-1 2 0,1-1 1 16,2-3 3-16,-2 1 1 15,1-3 8-15,-5-1 3 0,3-2 7 0,-6 3 13 0,2-4 19 16,0 0 14-16,-3 3 11 0,-1 0 13 0,-1-3 8 0,0 4 17 15,-2-1 13-15,-2 1 14 0,0 1-17 16,-1-1-5-16,-2 1 2 0,-1-1-5 0,-2 3-9 0,-1-1 1 16,-1 2-3-16,-5 0 3 0,3 0-14 15,0 4-2-15,-1 1-6 0,3 0-10 0,-4 2 7 0,1 2-5 16,1-1-1-16,3 2-7 16,0 0-10-16,2-2-10 0,2 3-15 0,1-2-13 0,-1 1-4 15,6-1-11-15,-3 0-22 0,2-1-10 0,3 0-13 0,2-2-8 0,0-2-10 16,3 2-5-16,0-3-6 15,4-2-1-15,0-2 10 0,0 0 10 0,0-2 9 0,-1-1 14 16,0-2 17-16,4-3 30 16,-5 0 21-16,-2 0 24 0,1-6 22 0,-1 1 20 0,-3-1 12 0,2 0 12 15,-2-4 1-15,-3 1 17 0,-1 0-1 16,-2 6 19-16,1-6 3 0,-2 6 1 0,1-1 2 16,-2 6-4-16,-1-2-1 0,1 2 2 0,-1 3-3 0,1-1-11 15,-2 2-13-15,3 2-10 0,0 2-17 0,-3-3-22 16,3 4-17-16,0 0-8 15,0 0 1-15,0 0-20 0,-5 13-13 0,2-1-9 0,0 5-16 16,0 5-13-16,0 2-17 0,2 1 1 0,1 0-4 0,0 10-16 16,0-8-6-16,1 0-12 0,2-1-16 15,0-4-15-15,1 1-20 0,-1-3-10 0,0-6-14 0,1 1-24 16,2-2-29-16,-2-2-40 0,-1-2-208 16,0-1-520-16,-2-2 230 0</inkml:trace>
  <inkml:trace contextRef="#ctx0" brushRef="#br1" timeOffset="79644.5587">7550 3469 206 0,'-2'-3'313'0,"0"-1"-18"16,-1 1-15-16,1-1-22 0,-1 2-26 15,-1 0-25-15,1 0-19 0,-1 0-19 0,4 2-17 0,-10 0-14 16,0 4-17-16,3 0-10 0,-3 0-12 16,-1 4-11-16,-1 0-9 0,1 1-7 0,1-2-6 0,2 2-6 15,2 0-9-15,0-2-3 16,2 2-7-16,2-1-6 0,0 0-6 0,3 1-4 0,1-1-7 15,2-1-4-15,2 2-6 0,4-1-6 0,1 1-7 0,2 0-3 0,4 0-2 16,-3 0-2-16,4 0 1 16,2-2-4-16,-6 0 1 0,0-1 3 0,0-2-1 0,-2 1 2 15,-2-1-1-15,-3-1 2 0,2 1-2 16,-5-3 0-16,0 2 1 0,-1-1 0 0,0 0 4 0,0 1 6 16,-3-3 0-16,-3 3 0 0,-1-1 3 15,-6 0-3-15,-3 0 2 0,-1 1 1 0,-8-2 0 0,-2 1 3 16,2-1-6-16,-1-2-3 0,-1-1-5 0,-2 0-4 0,5 0-14 15,-1-4-6-15,6 3-16 16,3-1-16-16,1-2-29 0,2 1-21 0,0-1-42 0,5 0-31 0,1-2-28 16,2-1-167-16,2-4-413 15,2-2 183-15</inkml:trace>
  <inkml:trace contextRef="#ctx0" brushRef="#br1" timeOffset="79863.0932">7504 3422 49 0,'7'-6'301'0,"-1"0"-6"16,-3 3-5-16,1-3-4 0,-1 3-10 0,1 1-14 0,-2-2-17 15,0 3-18-15,-2 1-21 0,1-3-17 16,-1 3-23-16,0 0-19 0,0 0-11 0,-3 10-8 16,-1-3-23-16,1 4-6 0,1-1-10 0,-1 9-7 0,1 1-13 0,0 2-5 15,2 0-10-15,-3 2-15 16,7 1-20-16,-2 2-10 0,3 7-18 0,-3-10-19 0,2 1-14 16,-1-2-7-16,2-4-12 0,-2 1-9 15,0-7-12-15,0-1-8 0,-3-1-15 0,0-2-19 0,0-3-25 16,0 2-19-16,0-4-21 0,0 1-27 0,0-3-193 15,0-2-442-15,0 0 196 0</inkml:trace>
  <inkml:trace contextRef="#ctx0" brushRef="#br1" timeOffset="80062.6273">7638 3416 23 0,'1'-12'365'15,"2"4"-6"-15,-3 0-18 0,0 4-5 16,0-4-25-16,-1 5-35 0,2-1-38 0,-1 1-15 15,0 3-29-15,0-3-18 0,0 3-13 0,0 0-12 0,0 15-13 0,-3-1-6 16,3 7-12-16,-1-2-3 0,4 5-18 16,-2 10-16-16,2 4-9 0,-3-1-21 0,1 1-13 0,-1 0-12 15,0-3-33-15,3-1-16 16,-3-7-26-16,3-1-23 0,-6-4-19 0,3-1-28 0,-1-2-22 16,-2 1-41-16,3-6-63 0,-4 0-279 15,-2-2-565-15,2-5 251 0</inkml:trace>
  <inkml:trace contextRef="#ctx0" brushRef="#br1" timeOffset="87444.7085">16199 7623 98 0,'-8'0'114'16,"8"0"-23"-16,0 0-13 0,0 0-26 16,-5 1-9-16,5-1-15 0,0 0-31 0,0 0-32 0,-2 2-43 15,2-2-84-15,0 0 37 0</inkml:trace>
  <inkml:trace contextRef="#ctx0" brushRef="#br1" timeOffset="90532.5708">9309 3414 88 0,'0'0'263'0,"1"-3"-27"0,-1 3-26 16,0 0-23-16,0 0-14 0,0 0-14 0,0 0-14 0,0 0-15 16,0 0-15-16,1 10-8 0,0-5-9 15,-2 3-8-15,1 2-8 0,-1 2-6 0,0 3 9 0,1-2-12 16,0 6-6-16,0 1-7 0,0-2-6 0,1-3-4 0,-1 0-2 15,0-1-9-15,1 1-2 0,1-1-1 16,-3-1-8-16,2-1 0 0,-1-2-4 0,0-2-2 0,1 0-2 16,-1 0-4-16,0-3 1 0,0 0-3 15,0-1 1-15,0 0 1 0,0-1 0 0,0 0 9 0,0-3 9 16,1 4 12-16,-1-2 6 16,0-2 1-16,0 0-9 0,0 0-10 0,-5-9-2 0,2 0-4 15,1 1 0-15,0-4 3 0,0-3-7 16,0-5-6-16,1 0 5 0,1-2-7 0,-1 1 3 0,5-4-6 15,-2 1-2-15,4 0-6 0,-3-1 2 0,2-1-2 0,2 5-1 16,4-1-4-16,-4 2-2 0,5 3 3 16,-2 5-1-16,5 0-1 0,-2 3-4 0,0 1 2 0,1 3-5 15,-1 2 7-15,1 2-7 0,0 1 2 16,-4 2 3-16,0 1-1 0,2 3-8 0,-4-1-11 0,3 3-7 16,-4 1-2-16,-2 4 2 15,0 2-3-15,-2 2-4 0,-2 3-1 0,-5-2-5 16,-2 0-2-16,-4 0-2 0,-2-1 9 0,-3 1 0 0,-1-4 3 0,-1-1 6 0,3-4 6 15,-1-1-3-15,1-1 6 16,2-2 4-16,3-1 7 0,0-1 8 0,1-1 9 0,1 0 8 16,2-1 6-16,-1 0 5 0,1-1 8 15,1 2-1-15,0-2-1 0,4 0-4 0,-5 1-6 0,5-1 0 16,0 0-3-16,0 0-3 16,0 0-1-16,0 0-3 0,19 0-4 0,-11 2 1 0,4-1 0 0,-1 2 0 15,2-1-3-15,-2 0-2 0,2 1 3 16,4 1-2-16,-3 1-7 0,1 1-6 0,0 0-7 15,-1 2-12-15,0 1-12 0,-2-2-23 0,1 3-23 0,-3 0-25 16,3 0-34-16,-4 1-34 0,1-1-32 16,0 0-182-16,-4-2-423 0,-2-1 187 0</inkml:trace>
  <inkml:trace contextRef="#ctx0" brushRef="#br1" timeOffset="91703.4215">9557 3588 22 0,'0'0'239'16,"-3"-3"-23"-16,3 3-32 0,0 0-15 0,5-5-17 15,-1 3-16-15,6 1-13 0,0-1-13 0,2-1-7 0,5 0-12 16,3-1-12-16,1 2-7 0,-1-3-8 16,1 1-5-16,0 0-10 0,-6-1-5 0,1 1-3 0,-2 1-5 15,-1-3-3-15,-3 3-4 0,-3 0 6 0,0 0 13 0,-3 1 10 16,0-1-1-16,-1 1 5 15,-2 0 0-15,-1 2 2 0,0 0 1 0,-8-7 0 16,4 5 2-16,-2 1-1 0,-5 0-5 0,1 2 6 16,0-2-4-16,-4 2 2 0,1 2-9 0,-1-1-6 0,4 1-3 15,-1 1-6-15,1-2-6 0,-1 3 0 16,4 0-9-16,0 1 2 0,0 0-8 0,0 1 2 0,2 1-5 16,1 1 6-16,1 3-8 15,2-1 0-15,4 2-6 0,-2 0 0 0,3 0-9 0,1-1 2 0,0 0-1 16,4-1-3-16,-1-1-12 0,4 0-6 15,0-3-2-15,8 1-1 0,-6-1-9 0,7-3-6 0,-5-2-4 16,6-1-12-16,-1-3 4 0,-1-1 4 16,3-1 0-16,-2-3 12 0,-3-3-2 0,0 0 4 0,2-1 13 15,-10 2 5-15,7-4 18 0,-7 1 13 0,1-4 13 16,0-1 14-16,-1 1 4 0,-7 3 9 16,0-1-2-16,-2 3 8 0,-1-1 1 0,-1 3 0 0,-2 0 2 15,0 0 0-15,-3 2-13 0,2-1 3 16,-3 2-2-16,-1 0-2 0,-1 2-10 0,-2 1-4 15,1 3-4-15,-4 0-5 0,3 2-1 0,-2 2 0 0,2-1-22 0,1 2 12 16,0 0-3-16,2 5 0 16,2-3-5-16,2 2-11 0,1 0-9 0,0-1-2 0,3 2-9 15,3 0-11-15,0-2-8 0,1 4-7 16,3-5-3-16,0 0-8 0,2-1-6 0,2-1-1 0,3 0 3 16,-4-3 3-16,4-2 6 0,0 0 7 15,1-2 5-15,-2-3 6 0,0-2 8 0,-2 1 18 0,-3-2 10 16,2-2 8-16,-3 1 12 0,-1-3 18 15,1-1 9-15,-1-4 7 0,-4 3 0 0,4-6 8 0,-3-1 12 16,-3 0 0-16,1-1 4 0,-2 2 15 0,1 0-11 0,-1 6 15 16,-1-1 18-16,-1 5 0 15,0 0-9-15,2 1-11 0,-2 0-8 0,2 3-4 0,-1 1-19 16,1 1-6-16,-2 1-9 0,2-1-8 16,1 1-27-16,0 3-9 0,0 0-7 0,0 0 6 0,0 0-19 15,-9 11-2-15,9-3-1 0,0 2-13 16,-2 1-2-16,2 9-7 0,0 1-1 0,1 2 7 0,0 0-1 15,2 0-5-15,0 1-3 0,-3-2-8 0,3 2-5 0,1-2 4 16,-4 1-5-16,7-4-5 16,-7 0 1-16,1-5-2 0,1 1 3 0,-1-3 5 0,2-2-2 0,-3-3-3 15,3 0 8-15,-2-2 0 16,2 1 7-16,-3-5 6 0,3 2 6 0,1-3 0 0,-4 0 2 16,13-4 0-16,-6-2 4 0,0-1 5 15,0-2-1-15,3-2 8 0,-3-1 13 0,0-3 15 16,0 2 9-16,1-5 2 0,-1 2 11 0,-1 2 15 0,-3 1 14 0,1 0 3 15,-1 1-3-15,0 2 7 0,-2 3 2 16,-1-2 4-16,3 4-4 0,-3 0-6 0,0 1-12 0,0-1-7 16,1 4-19-16,-1 1-6 15,0 0 0-15,0 0-12 0,0 0 3 0,0 0-3 0,-1 15-12 0,-2-8-3 16,2 3-7-16,1 3-10 0,-2-2-6 16,2 3-13-16,0 0-12 0,2 0-8 15,1-2-9-15,-2 0-11 0,3-1-5 0,-2-1-7 16,2-4-9-16,2 3-5 0,-1-4-6 0,2 0-5 0,0-2-4 15,0-2-6-15,0-1-3 0,0 0 1 0,3 0 7 0,0-3 10 16,1-1 12-16,-2-1 8 0,1-3 17 16,-2-1 14-16,2-1 17 0,-3 0 18 0,0-2 18 0,0 1 16 15,-1 0 23-15,1-1 16 16,-2 0 14-16,0 0 17 0,-3-1 15 0,0 2 20 0,-1 0 10 16,2 4 6-16,-3 0 10 0,0 1 2 0,2-1-3 0,-2 4-11 0,1-1-13 15,-1 1-12-15,0 3-13 16,0 0-8-16,0 0-13 0,0 0-4 15,-11 10-8-15,4 0-8 0,0 0 0 0,-3 8-11 0,0-1-9 16,1 0-13-16,2 1-15 0,0-1-7 0,2 2-15 0,2 0-20 16,0-4-16-16,4-1-8 0,1 0-24 15,1-1-23-15,1-3-24 0,0-2-27 0,3 1-24 0,0-3-14 16,3-2-22-16,3-1-30 16,-1-2-212-16,1-3-504 0,1-3 223 0</inkml:trace>
  <inkml:trace contextRef="#ctx0" brushRef="#br1" timeOffset="92263.1693">10497 3563 98 0,'7'-12'249'0,"-2"1"19"0,-1 2 1 0,-1 3 1 0,-3-3 0 16,0 6 6-16,2-1-11 0,-4-1-20 16,6 2-23-16,-6 0-15 0,0-1-23 0,0 3-19 0,2 1-11 15,-5-2-14-15,5 2-21 0,0 0-17 16,-7 5-1-16,4-1-3 0,1 0-22 0,0 2-28 0,2 0-7 16,-1 3-14-16,1-3-13 15,-2 2-13-15,5-1-20 0,-3-1-14 0,4 0-18 0,-1-1-8 16,1 0-13-16,1 1-13 0,0-3-6 0,2 0-7 0,0-1-4 15,3-2-4-15,0 0 7 0,-2-2 10 16,2 0 8-16,-1-4 8 0,-1 2 12 0,-1-4 29 0,0 1 22 16,2-3 29-16,-4 2 11 0,0 1 21 15,0-5 18-15,-2 5 13 0,-2-1 5 0,1-3 8 16,-1 4 4-16,-2-1 7 0,-2 1 2 16,0-1 0-16,-2 1-3 0,1 0 2 0,0 3-16 0,-4 0-4 0,0-1-5 15,-1 3-15-15,-1 2-1 0,2 1-9 16,-5 3-11-16,-1 0 2 0,4 3-5 0,-4 2-10 15,6 2-15-15,-1 0 5 0,2 2-10 0,0 0-19 16,2 6-8-16,2-6-15 0,2 2-14 0,2-1-2 16,0 6-11-16,3-8-6 0,1 3-14 0,2-2-11 0,0-4-13 15,1 0-7-15,3 0-8 0,-1-4-11 0,0 1-6 16,4-2-8-16,0-4 2 0,2 0-3 16,-2-3-6-16,4-5 10 0,-4 2 6 15,1-1 6-15,5-6 9 0,-3 2 12 0,0-2 14 0,0-1 13 0,-1 0 21 16,-1-1 24-16,0-2 19 0,-3 2 20 15,0 0 32-15,-3 2 26 0,-2 0 21 0,-1 3 22 16,0-1 4-16,-2 2 18 0,-1 2 16 0,-1-2-3 0,1 1-2 16,-3 1 4-16,-1 1-3 0,0 0-6 0,-1 1-9 15,0 2-13-15,-3-1-13 0,0 3-4 0,5 1-10 16,-14 5-13-16,3 1-4 0,0 1-6 16,0 1-15-16,0 2 14 0,-1 2-21 0,1 5-19 0,-1-2-13 15,8 1-4-15,-6 2-18 0,6 4-14 16,-3-3-19-16,5 0-25 0,4 0-30 0,-2-3-20 0,3-1-27 15,4-2-36-15,0 0-29 0,3-4-34 0,4-1-44 0,0-2-197 16,3-5-527-16,3-1 233 16</inkml:trace>
  <inkml:trace contextRef="#ctx0" brushRef="#br1" timeOffset="92525.1221">10902 3568 201 0,'0'0'201'0,"0"0"-21"0,0 0-17 0,0 0-18 16,0 0-22-16,0 0-25 0,0 0-28 0,0 0-24 16,0 0-31-16,-4-8-25 0,4 8-42 0,0 0-32 0,0 0-99 15,0 0-198-15,0 0 88 0</inkml:trace>
  <inkml:trace contextRef="#ctx0" brushRef="#br1" timeOffset="93463.3488">10896 3584 99 0,'0'0'170'16,"0"0"-7"-16,0 0-10 0,0 0-10 0,0 0-5 0,0 0-5 15,0 0-17-15,0 0-9 0,0 0-6 0,0 0-8 16,0 0-14-16,0 0-7 0,0 0-4 0,0 0-3 15,0 0-7-15,0 0-5 0,0 0-5 16,0 0 0-16,0 0-5 0,18-2-8 0,-13 1-3 0,2-1-4 16,0 1-7-16,1-2-2 0,1 0-1 0,-1 0-4 0,-1-1-2 15,2 1 3-15,-1-3-3 0,-1 1 5 16,-1 1 6-16,0-1 5 0,-1-2 0 0,-2 3 11 0,-2-1 11 16,-1-3 5-16,-1 2 3 0,1-3 2 15,-3 2-2-15,-3-5 2 0,2 4-2 0,-3 1-2 16,0 2 4-16,0 0 1 0,0 2-3 0,-1 0-2 0,2-1-2 0,-1 0-11 15,2 3 0-15,-1 0-9 16,1 1-5-16,5 0-4 0,-12 4-1 0,7 1-1 0,0 1-5 16,1 1-2-16,0 3-1 0,-2 2-1 15,3 2-2-15,0 5 1 0,3-1 1 0,0 2-13 0,3-2-13 16,4 0-16-16,-1 1-17 0,2-6-24 16,5 3-24-16,0-2-47 0,4-3-51 15,0-1-76-15,-2-6-152 0,1-1-455 0,6-4 202 0</inkml:trace>
  <inkml:trace contextRef="#ctx0" brushRef="#br1" timeOffset="99705.1911">11334 3391 180 0,'3'-3'262'0,"-1"-4"-15"0,0 2-15 16,1-2-7-16,0 2-7 0,-3 1-11 0,3 0-16 0,-3 1-15 15,2 0-11-15,-2 3-20 16,2-3-14-16,-2 3-13 0,1-3-15 0,-1 3-12 0,0-4-11 0,0 4-11 16,0 0-6-16,0 0-4 15,0 0-8-15,2 9-4 0,-2-2-4 0,1 1-7 0,-2 2 1 16,1 4-7-16,1-1 2 0,-1 2-5 0,2 5-3 0,-4-1-2 15,1 1-2-15,1-2-1 16,0 2-5-16,0-5 0 0,0 4 2 0,0-1-6 0,0 1 5 0,-2-3 15 16,2-3 0-16,-1 2-2 0,1-1-4 15,-2-1-4-15,2-1-8 0,0 0-16 0,2-4-12 0,-2 1-19 16,0-2-9-16,0 0-26 16,0 1-25-16,1-4-23 0,-1 1-17 0,2-3-22 0,-1 1-15 0,1-1-23 15,-2-2-55-15,0 0-129 0,0 0-410 16,1-9 181-16</inkml:trace>
  <inkml:trace contextRef="#ctx0" brushRef="#br1" timeOffset="99906.0503">11323 3368 104 0,'1'-6'288'0,"-1"1"-25"15,1 2-22-15,0-1-11 0,0 0-17 0,-1 1-21 16,3-1-18-16,-3 2-19 0,3-2-11 0,1 1-20 0,-1 0-11 0,3 0-9 15,2 3-15-15,2-3-6 16,0 2-12-16,4 1-21 0,2 0-16 0,-1 2-20 0,7 2-23 16,-6-2-22-16,-1 1-21 0,0 1-33 15,-1 3-47-15,-2-2-28 0,-2 2-45 0,-4-1-131 16,-1 0-363-16,-2-1 161 0</inkml:trace>
  <inkml:trace contextRef="#ctx0" brushRef="#br1" timeOffset="100104.6627">11319 3550 55 0,'-4'1'287'0,"0"0"-10"15,1 1-13-15,0-1-10 0,3-1-21 16,-2 3-21-16,2-3-19 0,-3 1-18 0,3-1-19 0,0 0-14 16,7 3-17-16,-1-3-15 0,4-2-23 15,4 2-25-15,9-2-30 0,-1 0-27 0,4-1-32 16,1 1-47-16,0 1-39 0,3-2-50 0,0 1-42 0,-5-1-144 15,2 0-376-15,-3-1 167 0</inkml:trace>
  <inkml:trace contextRef="#ctx0" brushRef="#br1" timeOffset="100590.1841">11539 3587 78 0,'0'0'264'0,"0"0"-12"0,-7-2-33 0,7 2-21 16,0 0-23-16,0 0-15 0,0 0-17 16,22-2-13-16,-6 0-13 0,1 0-18 0,5 0-16 0,2 1-18 15,1-1-14-15,1-1-15 0,-1 3-16 16,-1-3-19-16,0 0-13 0,-3 1-8 0,-1 1-7 0,-6-2-4 16,-3 2-5-16,-1-1 6 15,-3 1 0-15,-1 0 2 0,-2-2 9 0,-4 0-1 0,0 3 6 0,-3-6 11 16,-1 4 17-16,-3-3 14 0,-2 1 6 15,1 0 12-15,-5 0 7 0,-1 1 9 0,1-1 1 0,1 0 6 16,-1-1 1-16,5 2 1 0,-2 0 3 16,3 0-2-16,1 3 3 0,2-2-3 0,0 0-5 15,1 1-10-15,3 1-7 0,-3-3-4 0,3 3-6 0,0 0-7 16,17-2-8-16,-7 2-8 0,4-1-5 16,1 2-11-16,1 0-5 0,-1 1 0 0,6 3-3 0,-5-1 0 15,-2-1 1-15,0 4-2 0,-1-1 0 0,-2 1-6 0,-4-1 3 16,0 1 1-16,-1 1-2 15,-3 0 4-15,-3 3 2 0,-3-3 1 0,-1 4 1 0,-4 1 9 0,0 0-2 16,-6 1-3-16,-2-2 1 16,5-4 1-16,-7 4 1 0,5-4-1 0,2 0 1 0,-2-1-1 0,2-1-9 15,3-2-10-15,-1 1-26 16,3-2-21-16,1-1-23 0,1-1-21 0,4-1-37 0,0 0-30 16,0 0-21-16,9-7-144 0,3-1-368 15,-1 0 163-15</inkml:trace>
  <inkml:trace contextRef="#ctx0" brushRef="#br1" timeOffset="100743.0874">11995 3512 217 0,'15'-12'266'0,"-5"1"5"0,0 2 0 0,-3 2-2 0,-1 2 3 16,-2-1-16-16,-1 3-9 0,1 0-34 15,-1 0-22-15,0-1-28 0,-3 4-12 0,0 0-9 0,4 0-26 16,-4 0-10-16,0 13-3 0,0-6-15 16,0 6-9-16,-3 2-9 0,2 4-18 0,-2-1-18 0,0 1-2 15,3 0-34-15,-4 0-24 0,4 0-20 16,4-3-20-16,-1-1-22 0,1-2-33 0,3 0-25 15,0-2-20-15,3-2-13 0,0-2-18 0,3-3-20 16,-1-1-176-16,1-3-425 0,1-2 188 0</inkml:trace>
  <inkml:trace contextRef="#ctx0" brushRef="#br1" timeOffset="101132.7368">12295 3569 31 0,'7'-11'218'0,"-1"-1"17"0,-1 1-1 0,-2 3-3 16,-2-1-3-16,-1 3-9 0,0-1-9 15,-1 3-12-15,-2-1-12 0,0 0-19 0,-4 2-10 0,-1 0-22 16,-2 2-8-16,-3 4-13 0,-1-1-11 0,0 3-12 0,0 1-10 15,0 1-5-15,0 2-9 16,1 0-5-16,2 1-6 0,4 1-9 0,0-1-6 16,3 1-2-16,1 0-11 0,3-1-11 0,3-2-20 15,0-1-6-15,4-1-10 0,1-1-16 0,-1-1-18 0,7-1-11 16,3-1-9-16,-1-2-9 0,5-3 6 16,0-1-8-16,-1-3 6 0,-1-1 8 0,2-2 10 0,-1-3 14 15,-6 0 28-15,2-3 17 16,-4-1 20-16,2-1 12 0,-4-2 14 0,-1-2 10 0,-1-3 20 0,-1-8 1 15,-1 7 14-15,-5 0 11 0,2 1 4 0,-2 1 2 0,-1 2 0 16,-4 0 9-16,4 3-7 16,-4 4 8-16,-2 2-2 0,1 1-11 0,-1 4-12 0,2 2-14 15,-3 1-9-15,-2 0-6 0,2 3-7 16,-2 2-10-16,1 3-3 0,0 2 2 0,-2 4-10 16,0 2-4-16,3 7-4 0,-3 2-12 0,6 2-14 15,1 2-16-15,1 1-7 0,4 9-3 0,1-5-7 16,1-6-15-16,-1 4-3 0,4-1-13 0,3-1-16 15,-3-1-18-15,2-1-24 0,0-1-15 0,0-2-32 16,-1 0-44-16,-1 0-33 0,0-7-41 0,-4 0-215 0,1-6-542 0,-1-4 240 16</inkml:trace>
  <inkml:trace contextRef="#ctx0" brushRef="#br1" timeOffset="101284.2484">12327 3135 38 0,'-11'2'191'0,"1"0"-46"0,-2 3-62 15,3 1-73-15,-1 1-89 0,3 0-83 16,0-1 37-16</inkml:trace>
  <inkml:trace contextRef="#ctx0" brushRef="#br1" timeOffset="102532.8534">1467 4281 29 0,'0'0'252'0,"-4"-4"-13"16,1 1-16-16,3 3-20 0,-4-5-18 0,-2 4-18 15,0-1-11-15,-2 0-19 0,-1 0-17 16,-1 1-8-16,1 1-15 0,-7 0-6 0,1 1-14 0,1-1-4 16,0 0-8-16,-1 3-9 0,0 0-4 0,0 0-5 15,2 0-7-15,3 0-4 0,0 0-2 0,2 1-6 16,-2 0-2-16,3 1-3 0,1-1-4 0,-1 1 1 0,3 0-3 15,0-1 1-15,2 1-2 0,1-1-5 0,1 1 2 16,3 2-1-16,0-3 2 0,2 3-1 16,2-3-1-16,3 0-1 0,3 1-2 15,1 0 0-15,0-1 5 0,-1 1-12 0,2-1-1 0,0 0-3 16,-1 1 2-16,1-2-5 0,-3 1 2 0,0 0 1 16,-3 1-3-16,0-1 0 0,-1 2-1 0,-2-2 3 15,1 1-1-15,-4 1 1 0,-2 1 0 16,-1-2 1-16,-1 3 3 0,-5-3-2 0,-1 4 1 0,0-5-2 15,-4 5 4-15,-2-2-1 0,-1 0 1 16,0-3-2-16,0 1 3 0,0 0-3 0,0-2 3 16,-3 1-3-16,4-4-13 0,-1 2-24 0,4-2-24 15,0 0-34-15,2-3-42 0,0-2-30 0,2 0-52 16,-1-5-117-16,2-2-364 0,3-2 161 0</inkml:trace>
  <inkml:trace contextRef="#ctx0" brushRef="#br1" timeOffset="102785.2458">1312 4188 171 0,'3'-2'290'0,"-3"0"-18"0,0 2-12 0,0 0-23 16,0-3-15-16,0 3-14 0,0 0-24 15,0 0-10-15,0 0-10 0,0 0-18 0,0 0-11 0,4 12-14 0,-4-6-13 16,3 2-8-16,-3 1-11 16,0 6-7-16,3-1-9 0,1 5-3 0,-1 2-9 0,0 0-7 15,1 2-15-15,3-4-5 0,-4 4-12 16,4-1-5-16,-3-2-3 0,1-1-14 0,-2-4-3 0,0-1-15 15,-1 7-11-15,0-7-8 0,1 1-16 0,-1-3-18 16,0 1-16-16,0-6-23 0,-2-1-30 16,0-1-22-16,0 0-15 0,1-2-23 0,-1 0-177 0,0-3-409 15,0 0 182-15</inkml:trace>
  <inkml:trace contextRef="#ctx0" brushRef="#br1" timeOffset="102982.6297">1399 4235 143 0,'-1'-9'321'0,"1"2"-5"0,0 1-8 16,0 0-23-16,0 3-23 0,0-1-33 0,-2 1-25 0,2 3-22 16,2-4-19-16,-2 4-19 0,0 0-13 15,0 0-12-15,0 0-7 0,3 13-7 0,-3-3-12 0,2 2-7 16,0 4-12-16,-1 4-6 0,1 0-6 16,-1 1-17-16,2 3-14 0,0-2-12 0,-1 0-16 0,1-1-14 15,0 1-17-15,1 0-20 0,1-3-15 16,-1 1-29-16,3-2-29 0,-4-4-37 0,1-2-45 15,-1-1-55-15,-2-3-163 0,2-5-456 0,0 1 203 0</inkml:trace>
  <inkml:trace contextRef="#ctx0" brushRef="#br1" timeOffset="103505.9684">1798 4306 171 0,'0'0'283'0,"-3"-6"-15"0,0 4-15 16,-1 1-11-16,-3-2-15 0,4 2-25 0,-4 1-15 0,-3 0-14 0,3 0-16 15,-3 0-5-15,0 1-22 16,1 2-16-16,-4 0-4 0,0 1-6 0,5 1-14 0,-4 2-5 16,0 1-10-16,-2 1 3 0,4 0-9 15,0 0-7-15,-1 0-6 0,4 1-6 0,-2 0-4 0,5 3-8 0,-3 0 7 16,3 1-12-16,2 0-5 0,1-1-2 0,4 0-3 15,1 0 0-15,0 0-5 0,3 0 4 16,2-1-4-16,5 2 2 0,0-5-7 0,6 2-2 0,-2-3-14 16,2-3-6-16,1-2-15 15,0-1-5-15,0-6-5 0,-4 2-6 0,-3-1 4 0,7-4-1 0,-7 0 4 16,0-1 8-16,-2 1 0 16,-4-3 7-16,0-2 6 0,-1-1 13 0,-4-1-1 0,0-1 4 15,-3 1 3-15,-3-6-4 0,-4 2 5 16,0-1-3-16,-4 2-2 0,-3 0-2 0,-2 3-13 0,-1 3-26 15,2 3-34-15,-6 0-43 0,1 2-57 0,3 3-69 0,2 1-220 16,1 2-497-16,4 1 221 0</inkml:trace>
  <inkml:trace contextRef="#ctx0" brushRef="#br1" timeOffset="105812.8791">2210 4303 191 0,'0'0'268'0,"-2"-1"-15"0,2 1-19 0,-3-2-15 0,3 2-23 16,0 0-19-16,0 0-18 0,0 0-15 15,0 0-17-15,-4-2-17 0,4 2-9 0,0 0-11 16,0 0-6-16,0 0-10 0,0 0-7 0,-3 8-8 0,3-5-7 16,-2 3-4-16,2-2-1 0,0 4-3 15,0-1-4-15,-1 2 5 0,0-1-5 0,1 1 3 16,-2 0 1-16,2 0-9 0,-3 0 3 0,3 0-6 16,-2 1 1-16,0-1-2 0,2 3-6 0,-3 1-1 0,3-4 0 15,0 3-1-15,-1-1-6 16,-1-1-1-16,4-2 1 0,-2 1-3 0,0-2-3 15,0 3 0-15,1-4 1 0,-1 0-6 0,0 0 2 0,2 0 3 0,-1-3-8 0,-1-1-6 16,2 3-13-16,-1-2-13 16,-1 1-13-16,0-2-20 0,0-2-23 0,0 0-26 0,0 3-37 15,0-3-40-15,1 3-41 0,-1-3-177 16,0 0-439-16,0 0 193 0</inkml:trace>
  <inkml:trace contextRef="#ctx0" brushRef="#br1" timeOffset="106058.7523">2158 4293 2565 0,'-2'-5'35'0,"0"-2"-8"0,-1 3 15 0,2 1 12 0,0 0-7 16,-1 0 7-16,2 0-8 0,0 3 2 16,-1-4-2-16,-1 2-6 0,2 2 1 0,3-6-3 0,0 5-2 15,1-1-6-15,3-1-5 0,2 1-1 16,3-3-5-16,1 2 3 0,1 0-8 0,2 1-2 15,-1-1-11-15,6 1-5 0,-4 1-3 0,3-2-5 16,-5 2-2-16,1 1 0 0,-1 0-6 0,-4-2-8 16,-3 2-8-16,0 2-11 0,0-2-9 0,-3 0 0 15,0 1 8-15,-2 2 6 0,-1-2-2 0,0 1-13 16,-2-2-21-16,-4 7-39 0,4-7-35 0,-10 6-54 0,5-1-166 16,-3-2-402-16,1 0 178 0</inkml:trace>
  <inkml:trace contextRef="#ctx0" brushRef="#br1" timeOffset="106384.0523">2156 4398 306 0,'0'0'306'15,"-3"2"-22"-15,3-2-16 0,-3 2-10 0,3-2-21 16,-3 1-18-16,3-1-22 0,0 0-14 0,0 0-20 15,0 0-17-15,0 0-9 0,0 0-16 0,0 0-9 0,10 3-11 16,-2-4-7-16,2-1-13 0,4 2-9 0,2-1-6 16,6-2-4-16,-2 0-8 0,3 0-6 0,-4 0-2 15,2-1-6-15,-4 2-4 0,0-1-2 16,-3 2-9-16,0-1 1 0,-4 0-4 0,1 0 1 16,-4 1-6-16,-1 1 4 0,-2 0 9 0,0-2 6 15,-4 2 2-15,6 0 3 0,-6 0 11 0,6-1 0 0,-6 1 3 16,0 0-8-16,0 0-7 0,0 0-7 0,0 0-16 15,0 0-21-15,-17 1-27 0,11 1-35 0,-1-2-39 16,4 1-55-16,3-1-61 0,-9 2-93 0,3-1-244 16,0 0-604-16,6-1 268 0</inkml:trace>
  <inkml:trace contextRef="#ctx0" brushRef="#br1" timeOffset="107904.3963">5421 4152 325 0,'0'0'322'0,"0"0"-1"0,0-4-32 0,0 4-21 16,0-4-26-16,0 4-27 0,0 0-23 15,2-2-24-15,-2 2-13 0,0 0-17 0,0 0 0 16,12 4-24-16,-6 2-13 0,2-1-16 0,5 3-4 0,-2 1-9 0,5 3-10 15,1 0-5-15,-2-1 1 0,5 2-23 16,0-2-26-16,-2 0-13 0,-1-2-20 0,-3 0-23 16,0-2-21-16,0 1-21 0,-3-3-16 0,-2 1-15 15,1-1-14-15,-3-1-8 0,-2-1 5 0,1-1 4 0,-2 0 16 16,-1-2 5-16,-3 0 5 0,7-1 6 0,-7 1 31 16,3-4 29-16,-3 1 20 0,0 0 20 0,0-1 10 15,-3 0 25-15,2 0 18 0,-2 0 9 0,0 0 17 0,3 0 8 16,-4 0 4-16,1 1 4 15,-3 0-13-15,5 1-3 0,-5 0-5 0,2 2-11 0,-3-2-6 16,-1 2-6-16,-1 2-2 0,-2 1-9 16,0 3-3-16,-5-1-1 0,2 3-6 0,-4 0 7 0,-2 1-13 15,3 0-1-15,-1 1-1 16,5-1-3-16,0 0 19 0,1-5-7 0,-1 3 2 0,6-2-7 0,-1-1 1 16,0 0-4-16,3-3 0 0,1 2 9 15,0-1 6-15,1-1 13 0,0 0 5 0,3-1 15 0,0 0-7 16,0 0-8-16,0 0-5 0,0 0-10 0,4-11-8 0,2 6 3 15,1-1-13-15,4-2-4 16,0 0-6-16,0 1-5 0,4-1-4 0,0 0-11 0,5-1-6 16,-6 2-3-16,6 1-10 0,-6 0-5 15,7-2-3-15,-7 3-16 0,0-1-15 0,3 1-23 0,-4 2-18 16,-5 0-18-16,2-1-11 0,-3 3-4 16,-3-1 3-16,2-1 7 0,-2 2-1 0,-4-1 9 0,0 2 13 15,0-8 8-15,-4 5 13 0,1-2 21 16,-4-1 39-16,3 0 4 0,-2-2 16 0,-1 1 19 0,0-4 17 15,-2 0 21-15,1 1 13 0,1 0 15 0,3 2 16 0,-3 0 19 16,2 1 18-16,-2-1 16 16,2 1 4-16,1 0 3 0,-1 0-1 0,3 4-5 0,-1-4-5 0,0 3-7 15,0 1-14-15,2-1-12 0,-2 0-6 16,3 3-2-16,-3-1-25 0,3 2-10 0,-1-3-8 16,1 3-10-16,-3-3-6 0,3 3-2 15,0 0-3-15,0 0-7 0,1 9 4 0,2 0-8 16,0-1-11-16,1 4-6 0,-1 3 0 0,3 4-12 0,-2 1-7 0,0 0 0 15,-1 1-19-15,0 2-2 0,1-2-8 16,-1 1-8-16,-2 0-13 0,2-1-28 0,-3 2-15 0,0-2-21 16,3-4-30-16,-3-2-45 15,3-3-44-15,-2-3-42 0,0-1-241 0,1-3-570 0,-1-1 253 0</inkml:trace>
  <inkml:trace contextRef="#ctx0" brushRef="#br1" timeOffset="108602.518">5904 4109 172 0,'3'-1'372'0,"-3"1"-11"15,0 0-11-15,3-2-21 0,-3 2-21 16,0 0-18-16,0-3-26 0,0 3-20 15,0 0-34-15,0 0-26 0,0 0-19 0,0 0-19 16,0 0-7-16,0 0-17 0,0 0-6 0,-3 12-15 0,3-5-15 16,-3 2-7-16,2 4-12 0,-2-1-11 15,3 1-6-15,0 0-12 0,-1 2-5 0,2 1-15 0,0-1-8 0,1 0-9 16,2 0-5-16,-1-2-9 16,1 0-3-16,-1-4-9 0,3 0-13 0,2 1-4 0,-4-4-2 15,3 1-9-15,2-1-11 0,-1-4-4 16,2 0-5-16,4-2-6 0,0 0 4 0,-4-1 2 0,4-2 9 15,0-3 6-15,-4 0 5 0,3-1 9 0,-5 0 13 0,2-2 21 16,-1 0 17-16,-4 3 22 0,2-1 17 16,-4-1 11-16,1 3 10 0,-2-3 17 0,-1 2 6 0,0-1-11 15,-2 2 3-15,1 1 5 16,0-1 1-16,-4-1-2 0,0 4-9 0,-3-3-3 0,0 2-9 16,-2 2-10-16,1 1-15 0,-2 1 7 15,0 2-7-15,0 2-9 0,2-1 0 0,-1 1-5 16,2 1-1-16,0 0-17 0,0 2-14 0,4-2-13 0,-1 3-12 15,4-2-6-15,4-1-8 0,-1 3-8 0,1-3-8 16,2-2-8-16,1 2-7 0,3-2-10 0,1-1-2 0,6-1-1 16,-3-2 5-16,0-2 4 0,0-1 8 15,2-2 7-15,-2-3 9 0,1 1 10 0,-5-2 16 0,4-5 22 16,-4-2 13-16,0 3 17 16,-3-6 14-16,0-1 13 0,-3-1 13 0,-1 2 22 0,-3-1-4 15,3 2 6-15,-6 3 11 0,0 1 7 16,0 3 0-16,-1 0 9 0,1 3-5 0,-1 1-8 0,0 0-2 15,-2 2-8-15,-1 1-16 0,3 1-8 0,-2 1-11 0,-1 2-1 16,7 0-21-16,-7 4-13 0,0 1-23 16,3 4-14-16,-3 1-11 0,4 3-23 0,0 6-6 0,-1 1-6 15,6 2-16-15,0-1-6 0,-2 2-8 16,3-1-11-16,0 1-16 0,4-3-19 0,-3 0-19 16,3-2-21-16,0-4-18 0,-4 0-26 15,7-1-31-15,-3-4-36 0,-1-1-211 0,-1-2-543 0,4-2 240 16</inkml:trace>
  <inkml:trace contextRef="#ctx0" brushRef="#br1" timeOffset="108882.613">6317 4242 150 0,'0'0'331'0,"-6"-2"-24"15,6 2-21-15,0 0-23 0,-4 0-23 16,4 0-22-16,0 0-21 0,0 0-27 0,-6 2-16 15,6-2-15-15,0 0-14 0,0 0-15 0,13 3-11 0,-6-2-25 16,7 0-23-16,5 0-20 0,4 0-16 16,1-1-15-16,3 1-12 0,1-2-14 0,2 0-5 0,-2 1-5 0,1 0-3 15,-4-1 7-15,-1 0-2 16,-3 0 1-16,-6 0 7 0,-4 0 9 0,-2 0 17 0,-1-1 22 16,-1 2 18-16,-1-1 5 0,-2 0 1 15,-1-1-4-15,-3 2-9 0,0 0-1 16,-10-5-3-16,6 1-5 0,-6 1-3 0,0 1-4 0,0 0-18 0,-1 1-21 0,1 0-27 15,0-1-38-15,-1 1-37 0,-1-1-38 16,3 0-29-16,-1 0-38 0,2 0-131 16,-1 1-390-16,1-3 172 0</inkml:trace>
  <inkml:trace contextRef="#ctx0" brushRef="#br1" timeOffset="109059.9232">6480 4141 166 0,'-1'-4'296'0,"-1"-1"2"0,2 1-2 15,-1 0 2-15,1 2 2 0,-2-3-9 16,1 3-25-16,1-3-6 0,0 5-23 0,0-3-27 0,-3 2-19 15,3 1-23-15,0-5-13 0,0 5-23 0,0 0-14 0,0 0-9 16,0 0-10-16,0 14-11 0,3-5-18 16,-2 3-10-16,2 1-4 0,0 6-27 0,0-1-13 0,0 2-27 15,-2 1-18-15,2 0-21 16,-2 0-35-16,-1 1-26 0,-1-2-37 0,1 2-54 0,0-4-54 16,1-4-64-16,1-1-180 0,-1-5-541 0,1-4 240 0</inkml:trace>
  <inkml:trace contextRef="#ctx0" brushRef="#br1" timeOffset="109646.9442">6743 4161 246 0,'3'-6'382'0,"0"3"-17"0,1-1-31 16,-3 0-18-16,1 1-30 16,-1 1-29-16,-1 2-15 0,0 0-24 0,0 0-20 0,0 0-22 15,-9 13-17-15,6-5-16 0,-3 4-24 16,2 0 1-16,0 3-13 0,0 4-16 0,2-2-21 0,0 3-19 15,2-1-21-15,2-5-27 0,2 0-14 0,2-1-17 0,1-3-14 16,2 0-15-16,3-1-20 16,8-2-20-16,-6-2-10 0,7-1-14 0,0-4-2 0,2-1 1 15,-1-2 8-15,-1-2 7 0,-1-2 18 16,-6-2 16-16,6-1 25 0,-5-2 33 0,-2 3 26 0,-6-2 34 16,3 0 15-16,-1 0 20 0,-2 1 14 15,-3 1 8-15,-1 1 7 0,-2-1 20 0,0 0-14 16,-1 2 5-16,-3-2 7 0,-2 5 0 0,1-4-2 15,-2 3-4-15,-1 1-22 0,-3 2 15 0,-4 1-13 16,4 1-6-16,-4 2-11 0,-2 3-12 0,2-2-8 0,2 3-4 0,1 1-13 16,1 2-4-16,3-3-17 15,-1 4-2-15,3-4-26 0,1 2-27 0,3 0-10 0,0 0-9 16,2-1-17-16,2 0-1 0,4-1-11 16,0-2-13-16,4-1-14 0,2-1-13 0,1-2-9 0,2-2-2 15,1 0 3-15,1-5 9 0,1-1 12 16,-1-2 20-16,-1 1 26 0,-4-1 29 0,1-4 22 0,0-1 28 15,-2-2 17-15,-1 0 14 0,-5-3 18 0,2 0 13 0,0-3 11 16,-4-2 8-16,-3 3 2 0,1 3 24 16,-2 3 19-16,0-2 16 0,0 4 4 0,-6 3-3 0,5 1-11 15,-2 2-11-15,0 0-15 16,-1 0-11-16,1 5-19 0,-3 1-9 0,0 1-8 0,-1 4-11 0,0 4-9 16,-1 1-24-16,0 5-25 0,1 5-22 15,1 1-33-15,1 1-32 0,2 4-37 0,4 0-12 0,-1 1-14 16,4-1-16-16,0 2-18 15,2 0-15-15,-1-1-15 0,2-3-20 0,-2-1-21 16,3-2-21-16,-1-1-22 0,-2-4-53 0,-3-5-192 16,2 1-575-16,-2-4 254 0</inkml:trace>
  <inkml:trace contextRef="#ctx0" brushRef="#br1" timeOffset="110152.8753">7581 4049 114 0,'0'0'280'0,"-2"-5"-21"0,-1 5-17 16,-1-1-14-16,-1-1-17 0,0 1-17 0,-5 0-13 15,0 1-19-15,-3 1-15 0,-2 1-16 0,2 0-11 0,-1 1-10 16,-1 2-13-16,0 0-6 0,3 1-11 16,0 0-8-16,-1-2-10 0,5 3-5 0,0-3-7 0,1 3-5 15,3-1-3-15,0-2-10 0,3 3 3 0,2-2-2 16,3 2 0-16,1 0-12 0,4 1-6 0,4 0-1 15,6 4-5-15,4-2-2 0,-2-1-1 0,-1-1-9 16,1 0-2-16,-2-1-3 0,0 2 0 16,-5-5 2-16,-2 2 4 0,1 0-3 0,-6-2 1 0,2-1 4 15,-4 1 0-15,1-2 1 0,-3 1 9 16,-2 1 5-16,-1 0 0 0,-4-2 7 0,-3 1-6 0,-3-1-2 16,-11 0-4-16,0 1-1 0,-5-1 3 15,0-3-2-15,-2-1-3 0,1 1 0 0,0-2-3 0,2-1-12 16,3 1-4-16,0-1-25 0,6 0-33 0,1 0-45 0,4-2-41 15,1-2-54-15,3 3-238 0,1-4-484 16,2-2 214-16</inkml:trace>
  <inkml:trace contextRef="#ctx0" brushRef="#br1" timeOffset="110329.4395">7463 3984 202 0,'3'-6'355'0,"1"-1"-2"0,-1 4 4 0,-3-1-5 15,3-1-14-15,-3 1-12 0,1 2-14 16,1-1-24-16,-2 3-29 0,1-4-25 0,-1 4-28 15,0 0-17-15,0 0-30 0,0 0-7 0,-7 11-17 0,6-2-5 16,-2 1-18-16,0 3-18 0,3 1-23 0,0 1-10 16,0 8-17-16,0 1-19 0,4-1-19 0,-1 2-9 0,1 1-14 15,2-1-15-15,0-1-16 16,-2-2-8-16,0 0-17 0,3-3-12 0,-1-1-19 0,-5-5-21 16,2 1-19-16,0-3-30 0,-3-2-38 0,1-1-43 15,2-1-41-15,0-3-227 0,-2-3-566 0,0 0 250 16</inkml:trace>
  <inkml:trace contextRef="#ctx0" brushRef="#br1" timeOffset="110552.249">7601 4022 2 0,'3'-12'437'0,"-2"3"-17"0,1 2-24 16,-2 1-24-16,3 2-17 0,-2 1-29 0,-1-3-18 15,0 3-40-15,0 0-20 0,0 3-33 16,1-1-24-16,-1 1-7 0,0 0-9 0,6 8-7 0,-3 4-15 15,1 0-8-15,0 6-23 0,-1 3-11 0,0 2-25 0,0-1-30 16,-3 7-38-16,1 6-59 0,-2 1-37 16,1 0-49-16,-6 2-61 0,-1-3-90 0,0-8-396 0,0-1-731 15,-4-5 324-15</inkml:trace>
  <inkml:trace contextRef="#ctx0" brushRef="#br1" timeOffset="123383.3227">2669 4274 201 0,'0'0'212'16,"0"0"-12"-16,0 0-13 0,-2-3-26 0,2 3-13 0,0 0-17 0,0 0-20 16,0 0-5-16,0 0-11 15,-5 7-8-15,4-4-7 0,-1 0-6 0,2 1-9 0,-1-1-6 16,0 0-8-16,0 3-6 0,1-3-3 16,0 1-3-16,0-1-5 0,-1 2-1 0,0-2-7 0,1 1-2 15,0-4 5-15,-1 5-4 0,1-3 4 16,0-2 5-16,0 4 11 0,0-4 1 0,0 0 13 0,0 0 0 15,-1 2-5-15,1-2-7 0,0 0-3 0,0 0-6 16,-8-10-4-16,4 7-1 0,1-1-3 16,-2-3-1-16,1 0 6 0,1 0-7 0,0 1 3 0,-1-1 2 15,-1 0-1-15,1-1-4 0,1 1-2 16,-1 2-5-16,3 1 3 0,-2-2-2 0,1 2 2 0,-1 1-1 16,2-1-4-16,-2 1-4 0,2 1 2 15,1 2-3-15,-3-3-3 0,1 1 0 0,2 2-4 0,-1-3 4 16,1 3-6-16,0 0-3 0,0 0 1 15,0 0-6-15,0 0 3 0,0 0 3 0,0 0-3 16,0 0 2-16,0 0 0 0,0 0 2 0,11 6-2 0,-5-4 3 0,4-1 1 16,0 1 0-16,4-2-2 15,2 0-2-15,5-1 2 0,0-1-1 0,1-1-1 0,-5 1 1 16,4-2-1-16,-1 1-1 0,1 0 2 16,0 0-1-16,-7-1 4 0,0 2-8 0,-4 1 4 0,-2 1 0 15,-1-2 0-15,-1 0 0 16,0 0 1-16,-2 2 1 0,-4 0-1 0,7-1-3 0,-7 1 0 0,4 0-1 15,-4 0 0-15,3 3 4 0,-3-3-5 0,-4 7 5 0,1-1 10 16,-1 1-13-16,-3 3-3 16,0-3 1-16,-1 6 2 0,-1-3-3 0,2 2 1 0,-1-1 4 15,0 0-2-15,0 0 0 0,-3 5 2 0,4-5-2 16,-1 2 1-16,1-2 0 0,-1 1 1 16,0-2 0-16,1 0 3 0,-2 2-5 0,2-3 3 15,0 1-1-15,0-2 0 0,3-1 1 0,-2 1-4 0,2-3 7 16,-2 2-3-16,2-4 3 0,0 1-1 15,1 0-2-15,1-2 5 0,0 1 0 0,1-1 12 16,-1 2 0-16,1-1-3 0,1-3 6 0,0 0 6 16,0 0-8-16,0 0 3 0,0 0-3 0,0 0-6 15,16-7 0-15,-6 4-2 0,0 2-2 0,6-4 2 0,-2 1-2 16,0 1-4-16,2 1-2 0,5-2-3 16,-6 1 8-16,-1 3-7 0,1 0-1 0,1 2 4 15,-2 1-10-15,-3 0 6 0,-1-1-1 0,0 0-1 16,-3 4 3-16,-1-1-6 0,1 1 2 0,-3 1 4 0,-1 2-5 15,-3-1 3-15,-3 5 2 0,-1-1-1 0,-6-1 6 0,0 1-3 16,-5 3-6-16,-4 0 4 0,1-4-2 16,-4 1 12-16,2-3 7 0,-2-1 4 0,0 0 3 15,1 0 8-15,1-4 8 0,5-3 6 16,0 1 9-16,1 0 10 0,1-2 2 0,2 1 0 0,2-3 21 16,0 1-7-16,1 1-16 0,1-2 7 15,2 0-13-15,1 1-5 0,0-1 6 0,0 0-24 0,1 1-13 16,-1-2-28-16,3 0-23 0,-1 0-33 15,2 0-18-15,0 3-21 0,-1-6-42 0,1 3-35 16,0 3-50-16,1-4-69 0,-1 4-74 0,2-5-188 0,-2 5-600 0,1-5 265 16</inkml:trace>
  <inkml:trace contextRef="#ctx0" brushRef="#br1" timeOffset="128992.7925">9425 4084 27 0,'1'-4'265'0,"-1"-1"-9"15,0 2-13-15,2-1-12 0,-1 2-12 0,-1 2-19 0,0-6-13 16,0 6-17-16,0-1-17 0,0 1-18 16,0 0-14-16,0-4-8 0,0 4-20 0,0 0-9 0,0 0-7 15,0 0-10-15,0 0-3 16,2 13-7-16,-1-8-6 0,0 4-6 0,1 4-6 0,-1 1-2 16,2-1-3-16,0 0-1 0,-2 0 2 15,1 1-11-15,2-1-1 0,-3 1-2 0,1 0-3 0,-1-1 4 16,2-2-7-16,0-1-3 0,-5-1 0 0,2 0 3 0,0-2-4 15,0 0-2-15,-1 1-1 0,0-4-1 16,-1 0 3-16,1 1 7 0,-2-2-9 0,0-2-2 16,0 2 3-16,2-1-4 0,1-2 4 0,-7 0-6 15,7 0 7-15,-7-3-4 0,2 0 0 0,3 0-5 16,0-3 5-16,-2-1-3 0,-2-1 0 16,2-4 2-16,0-1-3 0,2-2 1 0,0-4 0 15,-1 2-1-15,3-2-2 0,0-3 1 0,0 1-3 16,3 0 6-16,-2 1-6 0,3-2-3 0,2 3 0 0,0-2 1 15,1 3 3-15,4-1-4 0,-1 7-3 0,0 1 4 0,1 2-6 16,0 0-2-16,2 3 1 16,-3 5-2-16,-1-3-3 0,3 0 1 0,-2 4 0 0,0 2 3 0,1 1-2 15,-1 0 2-15,-2 2 2 0,2 3 0 16,-4 0 0-16,-1 3 2 0,1 2 1 0,-6 0 1 16,0 0 1-16,0 1 1 0,-4 0-3 0,-5 3-6 15,-1-1 3-15,0-3 2 0,-2 2-2 0,-4-3 4 0,4-3 0 16,-5 3 0-16,3-6 0 0,0-2 4 0,1 0-1 15,3-1 2-15,2-1-1 0,-1 0-1 16,4-1 3-16,0 0 2 0,1 0-1 0,4-1-1 0,-8 1 4 16,8-1-4-16,-6 0 2 0,6 0-8 15,0 0 3-15,0 0 3 0,0 0-3 0,0 0 1 0,11 3 1 16,-2-2-1-16,-1 2 0 0,2 0 4 16,3 3-4-16,1-2 1 0,0 1 4 0,5 3-6 0,-4-2 0 15,3 1-13-15,-3-1-17 0,-1 1-16 16,5 4-22-16,-5-5-25 0,-1 3-30 0,1 0-29 0,-2-2-14 15,-2 0-40-15,-3 1-143 0,-1-3-380 0,-3 0 168 0</inkml:trace>
  <inkml:trace contextRef="#ctx0" brushRef="#br1" timeOffset="130423.9251">9640 4219 160 0,'-1'-3'191'0,"1"3"-17"0,0 0-18 0,0 0-18 0,0 0-10 15,0 0-20-15,0 0-6 0,13 2-9 16,-6-1-10-16,2 0-11 0,4 1-21 0,1-2-12 0,0 0-3 16,2 0-2-16,1-2-13 0,4 0 1 15,-7-1-2-15,3-3-3 0,-3 3 9 16,0 0 6-16,-3-3 19 0,-2 3 14 0,-1 0 11 16,-2-2 12-16,-2 1 6 0,-1 1-9 0,-2-1-1 0,1 1-6 15,-2-1-6-15,-2 1-2 0,-1 0 6 16,-2 1 6-16,1 0-15 0,-2 1-6 0,-3 0 14 0,1 1-5 15,0 1-3-15,-4 0-9 0,4 1-7 16,-6 2-7-16,4 0-2 0,-1 0-5 0,2 1-4 16,2 0-1-16,0 3-8 0,1-2-2 0,1 5-1 0,2 0-4 0,-1-3 2 15,4 4-4-15,0 0-7 0,0-3-1 16,4 5-11-16,0-3-6 0,2-1-3 0,1 2-4 16,3-3-5-16,0 0 1 0,1 0-2 15,2-2-3-15,1-1 2 0,0-4-1 0,3 2 0 0,2-1 0 16,-3-5 2-16,5 0 1 0,0-2 1 0,-4 0 3 0,0-5 4 0,3 0 4 15,-8 2 13 1,1-2 8-16,-2-1 9 0,-1-1 9 0,0 0 10 0,-4-4 11 0,-2 3 3 16,0-1 6-16,0 0 6 15,-2 2-2-15,-4 1-4 0,2 0-3 0,-1 2-14 16,-3 1-3-16,-2 0-6 0,0 1-1 0,-1 3-6 0,0 0-3 16,-1 1-1-16,-2 1-4 0,2 2-4 0,-2 2 3 15,0 2-6-15,3-1-4 0,0 2 0 16,0-1-5-16,1 1-9 0,2 1-7 0,4 3-5 0,-3-3-6 15,3 2-11-15,3-1-4 0,1-1-2 0,-1 2-3 0,4-3-7 16,0 0 0-16,1 0-5 0,5-2 0 16,-3-2 5-16,0 0 0 0,1-3 8 0,2-1 3 0,1-2 9 15,-3-3 1-15,3 0 12 16,-4-3 14-16,0-1 16 0,1-6 12 0,-1 1 7 0,-3-3 4 16,0 0 1-16,-5-1 11 0,0-3 7 15,0-3 8-15,-1 4 4 0,-1-2 21 0,-4 4 1 0,3 0-8 16,-1 7-6-16,-2-1-9 0,1 6 3 0,3-1 1 0,-4 2-14 15,1 0-6-15,2 3-10 0,-1 0-2 16,2 2-7-16,0 2-1 0,0 0 2 16,0 0-9-16,-11 11-3 0,8-2-4 0,-1 2-11 15,4 3-8-15,-3 1 1 0,3 4-10 0,0 2 1 0,3-1-7 0,-3 2-6 16,0-3-6-16,4 4-7 16,-1-4 3-16,1 1 4 0,2-1-8 0,-2-1 0 0,0-4 6 15,2-1-3-15,0 1-1 0,-1-3-3 16,1-3-3-16,-1-2-2 0,1 0 7 0,-2-2 6 0,-1 1 3 15,1-2 3-15,-1-2 5 0,3-1 2 0,-2 0 2 0,2-1-2 16,-1-2 6-16,1-4 7 0,0 2 2 16,-1-4 8-16,-1-1 4 0,2-1 7 0,-2-1 12 0,3-1 5 15,-4 1 5-15,1 3 5 16,-1 0 14-16,-3 0 10 0,4 1-2 0,-4 1-1 0,3 2-4 0,0-1-2 16,-3 1-3-16,0 2-19 15,0 0-8-15,0 3 6 0,1-1-8 0,-1 1-4 0,0 0 5 16,-4 8-6-16,1-2-1 0,2 3-10 0,-2 0-9 0,0 3-5 15,1 0-2-15,0 2-5 0,2-1-15 16,2 0-6-16,0 0-10 0,1 0-8 0,1-3-5 0,3 2-12 16,-1-5-10-16,1 1-7 0,4-1-2 15,1-1-7-15,0-1-1 0,-2-3 8 0,1-2 9 16,2-2 5-16,1 0 8 0,0-3 11 16,-2-1 13-16,0-3 14 0,-5 1 15 0,3-3 15 0,-3-2 17 0,0 2 12 15,-1-2 9-15,-5 2 17 0,3-1 15 16,-4 2 8-16,0 2 7 0,0 0 0 0,-1 0-8 15,-2 1-7-15,0 3-13 0,-1-1-2 0,1 2-8 0,-1 1-2 16,-1 1-9-16,0 1-7 0,5 0-2 16,-12 6-1-16,5-1-5 0,2 0-12 0,-2 3-11 0,3 3-13 15,1-2-7-15,0 3-10 0,3 1-14 16,0-1-11-16,5 0-10 0,-4 0-20 0,3-2-17 0,1-1-12 16,0-2-14-16,2 1-8 0,0-1-16 15,3-3-13-15,-3 1-5 0,4-3-1 0,3 0 5 16,-4 0 0-16,4-4 8 0,-1 0 26 0,0-1 13 15,-1-1 40-15,-3-2 29 0,-1 2 32 0,1-2 35 16,-2 0 35-16,-1-1 23 0,-2 0 16 0,-2 3 13 0,1-1 4 16,-3-1 10-16,0 2-3 0,0-1-4 15,0 1-1-15,-2 1-11 0,-1 1-9 0,1-3-9 16,2 5-5-16,-5-3-10 0,0 2-8 0,5 1-4 16,0 0-8-16,-8 1-7 0,8-1-10 0,-1 3-15 0,1-3-9 15,0 6-14-15,2-4-18 0,1 1-15 16,3 0-20-16,2-1-12 0,2 0-9 0,1-1-5 0,2-1-5 15,1 0 6-15,0-2 2 0,-1-1 12 16,-3 0 9-16,2-1 12 0,0-3 19 0,-4 3 28 16,0-2 21-16,-2-1 19 0,-2 1 14 0,-1-1 16 0,-1 1 17 0,-1-2 16 15,-1 1 0-15,-3 0 1 16,-1 0-6-16,-2 1-3 0,-1-1 2 0,-1 1-2 0,-1 1-5 16,-3 1-2-16,-1 1-4 0,0 0-4 0,1 2 7 0,-1 1-22 15,3 1 4-15,3 2-22 0,-3-1-2 16,3 3-1-16,0 2-11 0,-3 2 6 0,3 3-11 15,3-2-4-15,3 2-13 0,2 1-14 16,1 0-13-16,2 1-15 0,3 4-9 0,1-5-13 16,4 2-16-16,4-2-16 0,-6-2-14 0,4-2-12 0,5 0-16 15,-4-2-20-15,-1-4-19 0,7 3-22 0,1-5-24 16,1-1-24-16,-2-3-172 0,-1-4-448 16,1 0 198-16</inkml:trace>
  <inkml:trace contextRef="#ctx0" brushRef="#br1" timeOffset="134432.3888">10975 4056 171 0,'3'-3'299'0,"-1"2"-18"0,0-1-13 0,-2 2-13 0,3-3-20 15,-3 3-15-15,2-1-20 0,-2 1-28 0,0 0-12 0,3-2-20 16,-3 2-15-16,0 0-12 0,0 0-13 0,-2 9-7 16,1-3-11-16,-2 1-9 0,1 2-6 15,-1 0 1-15,0 2-11 0,-2 2-7 0,4 1-3 16,-1 1-7-16,1-1-4 0,1 0-2 0,1 5-1 16,-1-5-7-16,0-1 6 0,1 2-9 15,0-3-4-15,-2 0 0 0,2 0-2 0,0-3-2 16,-1 1 0-16,1-4-3 0,0 1-5 0,-1 1 3 0,1-4 7 0,-1 1-17 0,1 0-10 15,0-3-13-15,0 2-16 16,-1-1-12-16,0-3-19 0,0 6-15 0,1-5-18 0,-1-1-22 16,0 3-28-16,0-3-21 0,2 1-26 15,-2-1-233-15,0 0-470 0,0 0 208 0</inkml:trace>
  <inkml:trace contextRef="#ctx0" brushRef="#br1" timeOffset="134744.367">10799 4072 63 0,'-7'-6'269'16,"0"2"-7"-16,1 1-15 0,1-1-17 0,1 1-15 0,1 1-17 16,-1-1-18-16,2 2-18 0,0-1-17 15,2 2-15-15,0 0-12 0,0 0-15 0,0 0-8 16,9-1-12-16,2 2 3 0,4-1-17 0,6 2-4 0,3-2-10 15,5 3-5-15,-1-5-12 0,12 2-13 0,-1 0-11 16,0-3-11-16,3 2-5 0,-13-1-5 0,1 0 0 16,-2-1 1-16,0-1-3 0,-4 2 4 15,-1 0 2-15,-8-1-4 0,-1 1 4 0,-4 1 4 0,-2 0 5 16,0-1 0-16,-4 1 2 0,0 1-5 16,-1-1-1-16,-3 1-1 0,1-3-1 0,-1 3-11 0,0 0-20 15,0 0-23-15,0 0-30 0,-15 1-30 16,10 2-34-16,0 1-26 0,-1-1-44 0,1 0-124 15,-1 1-370-15,0 1 164 0</inkml:trace>
  <inkml:trace contextRef="#ctx0" brushRef="#br1" timeOffset="135253.6022">11240 4229 77 0,'0'0'290'0,"0"0"-4"0,-5 0-16 0,5 0-14 15,0 0-23-15,0 0-26 0,0 0-19 0,0 0-22 0,0 0-19 16,11-7-21-16,-2 5-16 0,0-2-29 0,5 1-24 16,0-1-18-16,7 2-21 0,0-2-21 0,2 0-11 15,1 0-16-15,-3 2-12 16,3-2-7-16,-1-1-6 0,-2 3-3 0,-5-1 2 0,4-2 8 15,-6 0 1-15,-4 4 7 0,0-3 7 0,-3 1 10 0,-1-1 5 0,-3 0 6 16,-2-1 3-16,-2 1 13 16,-2-1 13-16,-3 0 7 0,-2-1 6 0,-5 1 5 0,0-1 2 15,-2 3 6-15,-1-3 8 0,2 4 6 16,1-2 5-16,-1 1 1 0,4 1 0 0,1 0-12 0,3 2-1 16,1-2-7-16,2 2-2 0,3 0-6 15,-6 0-3-15,6 0 0 0,0 0-7 0,0 0-2 0,11 8-8 16,-2-5-5-16,4 1-12 0,2 2-8 15,5 0 0-15,1 0-4 0,0 1 0 0,-7-1-1 0,7 1 2 16,-7 0-2-16,2-1 3 0,-4 0 14 0,0 1 2 0,-5-2 1 16,0 0 12-16,-2 2-1 15,-2-1 10-15,-3 1 4 0,-1-2 3 0,-4 3-5 16,-2-1 1-16,-7 0-7 0,-5 2-1 0,-2 0-2 16,-2-3-3-16,2 1-15 0,-3 0-15 0,4 0-18 0,1-1-29 15,5-1-36-15,2 0-48 0,4-2-47 16,2 0-53-16,-1 0-128 0,6-2-404 0,1-1 180 0</inkml:trace>
  <inkml:trace contextRef="#ctx0" brushRef="#br1" timeOffset="135462.3234">11868 4056 101 0,'3'-4'359'16,"-3"2"-32"-16,0 2-19 0,0-4-21 0,0 4-26 0,0 0-29 0,0 0-15 15,0 0-21-15,-10 7-21 16,7 0-17-16,0 1-20 0,2-1-12 0,-2 4-10 0,3-2-12 16,2 4 1-16,-2 2-21 15,2-2-17-15,0 1-20 0,2 1-22 0,-1 0-18 0,4 3-15 16,-3-5-20-16,2 2-10 0,-2-4-23 0,-1 1-26 16,2-1-17-16,-3-2-15 0,2-1-23 0,-1-1-18 15,0-3-12-15,-2 1-15 0,1-2-22 16,-5 0-146-16,3-3-383 0,-3 1 170 0</inkml:trace>
  <inkml:trace contextRef="#ctx0" brushRef="#br1" timeOffset="135715.8663">11834 4028 295 0,'-1'-2'355'15,"1"-1"-12"-15,0 3-28 0,1-5-19 0,-1 2-33 16,2 0-27-16,-1 1-25 0,2-1-23 0,1 1-24 0,3-2-14 16,3 3-18-16,3-4-28 15,1 5-23-15,10-2-16 0,-3-1-23 0,3 2-18 0,1 2-19 16,-4 0-12-16,2-2-15 0,-2 1-11 0,-5 3-16 16,-2-1-12-16,-6-2-24 0,0 3-13 0,-2-1-9 15,-3-1-6-15,0 2-10 0,-2 0-27 16,-2 0-30-16,1-3-194 0,-6 4-405 0,-2-3 180 0</inkml:trace>
  <inkml:trace contextRef="#ctx0" brushRef="#br1" timeOffset="136004.1511">11846 4171 306 0,'0'0'361'0,"-2"3"-6"0,2-3-19 0,-1 3-29 15,1-3-16-15,0 0-23 0,0 0-28 16,0 0-22-16,0 0-29 0,0 0-18 0,8 0-12 16,2-2-18-16,4 1-18 0,9-1-18 15,2-1-25-15,2 2-17 0,0-2-8 0,1 2-14 0,0-2-6 0,-4-1-9 16,3 2 1-16,-5 0-5 16,-5 1-7-16,-1-2-4 0,-5 2 5 0,-3 1-5 0,2-2 3 15,-6 2-1-15,2 0 1 0,-2 0-2 16,-4 0-2-16,3-2-2 0,-3 2-6 0,0 0-1 0,-14-1-24 15,8 1-24-15,-2 1-26 0,-2-1-41 0,-3 0-52 0,3 2-75 16,1-2-84-16,-4 2-185 0,-3-2-552 16,2 0 245-16</inkml:trace>
  <inkml:trace contextRef="#ctx0" brushRef="#br1" timeOffset="148042.5995">1339 4844 106 0,'5'-7'163'16,"0"4"-2"-16,2-1-6 0,0 0-6 16,-3 1-2-16,2-1 1 0,-1-3-9 0,-2 6-3 0,1-3-4 15,0 2 1-15,-1-2-6 0,-1 1 3 16,-2 3-5-16,4-2-7 0,-4-1-1 0,0 3-20 15,1-3-15-15,-1 3-6 0,-4-4-8 0,-2 1-11 0,-3 1-4 0,0 2-6 16,-6 0 1-16,-2 0-10 16,-3 1-5-16,-4 2 0 0,1 0-5 0,2 1-3 15,-2 0-5-15,4 1 1 0,4 0-4 0,-2 0-3 16,4-1 0-16,-1 1-5 0,6-2 1 0,-1-1-1 0,2 1-4 16,1 1 2-16,2-2-3 0,1 1 1 15,2-1-2-15,4 2 2 0,0-1-1 0,4 1 2 16,1-2 0-16,2 2-1 0,5-1 1 0,0-1-3 0,7 2 3 0,-1-1-4 15,0-1 2-15,2 2 0 16,-3-3-3-16,-5 3 0 0,1-1 0 0,-2 2 1 0,0-2-3 0,-5 0 3 16,-1 1-2-16,-1 0 3 15,-3 0-3-15,-1-1 0 0,-3 4 6 0,-3-1-7 0,-1 2 0 16,-6 2 3-16,-6 3 0 0,-2-3-2 16,0-1 2-16,-5 3-5 0,0-4 3 0,1 0-6 0,-1-1-4 15,1 0-3-15,1-2-10 0,6-3-3 0,-2-2-19 0,4 1-2 16,-1-2-13-16,4 0-13 0,0 0-11 15,1-2-21-15,1-1-20 0,5-1-18 0,-1-2-14 0,4-1-14 16,1 0-15-16,5-6-115 16,1-3-325-16,3-3 144 0</inkml:trace>
  <inkml:trace contextRef="#ctx0" brushRef="#br1" timeOffset="148243.0353">1202 4741 81 0,'7'-13'218'16,"-1"2"4"-16,-3 2-5 0,0 0-4 15,1 3 0-15,-2 0-4 0,-1 3-13 0,1-1-12 0,1 0-8 16,-3 1-30-16,0 3-18 0,2-3-9 0,-2 3-16 0,0 0-9 15,0 0-3-15,0 0-4 16,-1 10-4-16,0-4-10 0,0 4-4 0,-1 2-10 0,1 1-8 16,0 2-3-16,1 4-5 0,0 0-1 15,0 1 4-15,2 0-14 0,1 2-3 0,-2-2-7 16,1-1-5-16,1 0-9 0,-2 0-5 0,-1 0-6 16,0-3-8-16,1-2-4 0,-1-1-11 0,2-1-6 0,-2 0-10 15,0-2-8-15,0-2-10 0,0-1-22 16,-2 0-19-16,4-1-24 0,-4-3-9 0,4-1-5 15,-2-2-19-15,1 2-21 0,-1-2-183 0,0 0-390 16,4-11 173-16</inkml:trace>
  <inkml:trace contextRef="#ctx0" brushRef="#br1" timeOffset="148483.2666">1263 4723 139 0,'-2'-15'244'0,"1"3"-3"0,1 1-3 15,0 3-10-15,0 3-19 0,0-1-21 0,0 2-19 0,-2 0-21 16,2 2-12-16,0 2-12 0,0 0 2 0,0 0-12 15,9 9-5-15,-5-1-14 0,-1 4-7 16,1 1-11-16,2 6-5 0,1 2-7 0,-4 0-6 0,1 1-4 16,-1 1-7-16,-2 1-3 0,-1 1-2 15,2-1-6-15,-2-1-6 0,1 0-15 0,-1 0-8 0,0-1-7 16,0-2-13-16,0 0-17 0,0-7-19 16,0 3-15-16,0-5-27 0,0-1-24 0,3-2-34 0,-6-1-31 15,6-3-23-15,-3-1-176 0,0-1-410 16,0-2 181-16</inkml:trace>
  <inkml:trace contextRef="#ctx0" brushRef="#br1" timeOffset="148843.7351">1571 4823 287 0,'0'-3'326'0,"-3"-1"-13"16,3 4-19-16,-1-4-16 0,-2 3-26 0,3 1-20 15,-4-2-31-15,4 2-16 0,0 0-22 0,-12 2-14 0,7 1-15 16,1 2-14-16,-3 1-14 0,-3 3-7 0,1 1-11 0,2 1-17 16,0 0-3-16,2 0 0 0,-1 2-11 15,2-1-5-15,1 1-6 0,3 0-9 0,-2 1-2 0,4 1 12 16,1-3-20-16,4 2-1 16,1 0-8-16,3 1-3 0,4-2-8 0,-4-1 3 0,3-3-15 15,3 0-1-15,1 1-10 0,2-3-3 0,-3-4-4 0,-3-1 4 16,3-2 1-16,1-2 1 0,-2-1 2 15,-1-3 3-15,-1-1 1 0,-4-1 8 0,1-2 7 16,-1 0 5-16,-6-3 8 0,2-5 11 0,-5 4-7 16,-1-4-3-16,-1-1 2 0,-2-2 0 0,-7 1 0 0,0-1-10 15,-2 2 5-15,-1 1-3 16,-1 4-3-16,0 1-3 0,1 2-8 0,-2 4-20 0,2 3-27 16,-1 2-28-16,-7 4-24 0,5 1-34 0,-3 4-41 15,6-2-49-15,0 2-45 0,2 0-197 0,4-1-505 16,1 1 224-16</inkml:trace>
  <inkml:trace contextRef="#ctx0" brushRef="#br1" timeOffset="150732.2619">2072 4778 146 0,'3'-3'276'0,"-3"3"-6"0,3-3-8 0,-3 3-11 0,1-4-7 15,2 4-15-15,-3 0-15 0,0 0-14 16,0-5-14-16,0 5-20 0,0 0-15 0,0 0-18 0,0 0-11 16,0 0-14-16,3-1-13 0,-3 1-16 15,0 0-4-15,0 0-6 0,0 0-9 0,0 10-6 0,0-5-8 16,0 3-2-16,0 1-5 0,0 3-5 0,0 1-2 0,4 1 0 15,-4 1-3-15,0-1-2 0,0 1-3 16,3 5-4-16,-3-2-4 0,3 3 0 0,-2-8-6 16,-1 0 4-16,0 2-3 0,0-1 3 15,0 1-5-15,0-2-1 0,0 0 0 0,-1-1 2 0,1-1-2 16,0 2-4-16,0-4-12 0,0-2 3 16,-3 0-22-16,3 1-18 0,0-4-16 0,0-1-15 0,3 0-25 15,-3 0-20-15,-3 0-20 0,3-3-28 0,3 2-35 0,-3-2-45 16,0 0-191-16,0 0-477 0,0 0 212 15</inkml:trace>
  <inkml:trace contextRef="#ctx0" brushRef="#br1" timeOffset="151063.3819">1923 4837 96 0,'-4'-1'275'16,"1"-1"-11"-16,3 2-16 0,-3-4-13 0,3 4-13 16,-4 0-15-16,4 0-20 0,0 0-16 0,-3-3-15 15,3 3-18-15,0 0-19 0,0 0-8 0,0 0-14 0,7-3-8 16,-1 3-7-16,2-1-9 0,9-3-3 16,7-1-7-16,0-1-10 0,6 1-2 0,-1-1-6 0,2 2-5 15,-4-2-7-15,4 0-1 0,7 0-2 16,-13 3-2-16,-1-1 6 0,-4 1-11 0,-6-1-1 0,0 4-8 15,-7-2 5-15,0 2-3 0,-2-1 0 16,-1 1 3-16,0-1 1 0,-4 1 3 0,6 1 1 16,-6-1 3-16,0 0 1 0,0 0-7 0,-12 5-3 15,5-2-1-15,-3 0 0 0,1 0-2 0,0 0-11 16,-1 0-13-16,3 0-37 0,0 0-31 0,0-1-60 16,4 0-71-16,-1-2-55 0,1 2-213 0,3-2-514 15,0 0 227-15</inkml:trace>
  <inkml:trace contextRef="#ctx0" brushRef="#br1" timeOffset="155734.0844">5307 4707 64 0,'0'-2'291'15,"-1"-2"-12"-15,2 1-16 0,-1 3-17 0,0-2-15 16,0 2-13-16,1-5-20 15,-1 5-17-15,0 0-23 0,0-3-14 0,0 3-17 0,2-2-12 16,-2 2-14-16,0 0-5 0,0 0-12 0,0 0-8 0,14 7-9 16,-7-2-5-16,1-1-10 0,4 4-2 15,-1-1-4-15,3 1-6 0,-1 0-5 0,0-1 0 0,5 3-14 16,-5-2-10-16,5 2-24 16,-6-3-16-16,1 0-11 0,1 1-18 0,-1-2-13 0,-2 1-16 15,2 0-9-15,-6-5-12 0,3 2-15 0,0 0-7 0,-1-1 2 16,0-2 13-16,-2 0 6 0,-2-1 17 15,0-1 9-15,0 0 10 0,0-1 19 0,-3 0 27 16,1-1 25-16,-1-1 15 0,0 2 16 0,0-2 19 16,-2 0 13-16,0 0 18 0,0 4 11 0,0-6 0 0,-2 4 3 15,0-3 2-15,-1 2-4 16,0 0 2-16,-1 1-6 0,0 0 3 0,1 1-22 16,-3-1-1-16,-2 2-11 0,-1 0-6 0,-1 2-3 15,-5 1-4-15,1 1-6 0,-3 1-5 0,-1 2-1 0,-5 1-3 16,3 2-4-16,1-2-3 0,-2-1-1 0,4 3 0 0,1-6-6 15,2 2 0-15,1-2-1 0,2 2-1 16,1-3 0-16,3 0-1 0,3-1 8 0,-2 0-10 16,2 0 0-16,0 0 2 0,4-2 0 0,-6 1 4 15,6-1-2-15,0 0 1 0,0 0-5 0,-3-5-3 0,3 5 2 16,8-7-3-16,-3 1-2 0,3 1 2 16,2-3-4-16,3 2-6 0,0-2-6 0,5 2-4 0,-2-2 3 15,-2 3-12-15,7-2 1 0,0 1-7 16,-4 0-3-16,4 1-7 0,-1 0-7 0,1-1-12 15,-7 2-14-15,3 1-8 0,-5-3-10 0,1 4 1 0,-3-2 9 0,-4 1-1 16,1-3 4-16,-2 1 3 16,-2-2 11-16,-2-1 8 0,-1-1 11 0,-4-3 11 0,0 0 17 15,-2 0 14-15,-1-1 20 0,0 3 19 0,2-3 9 16,-2 1 12-16,0 1 10 0,0 0 10 0,1 4 3 16,2 0 16-16,-2-2 3 0,2 4-5 15,-2-3-1-15,5 3-9 0,-3 0-16 0,1 3-3 0,0 0-9 16,2 1-10-16,1 1-2 0,0 0-10 0,0 0-3 0,0 0 5 15,0 12-3-15,1-3-9 16,0 2 3-16,1 2-5 0,2 6-6 0,0-5 0 0,-1 6 0 0,4-1-1 16,-1 1-17-16,-2 2-10 15,2-2-5-15,-4 0-9 0,0 0-10 0,1-1-12 0,-3-4-6 16,1 4-15-16,0-5-19 0,-1 0-24 16,0-2-31-16,0 1-27 0,0-4-26 0,2-1-19 0,1-1-220 15,-1-3-470-15,3-2 207 0</inkml:trace>
  <inkml:trace contextRef="#ctx0" brushRef="#br1" timeOffset="156292.7431">5882 4669 98 0,'1'-10'338'0,"-1"3"-14"16,0-1-15-16,0 3-19 0,0 0-25 0,-1-1-16 16,-2 3-21-16,0 0-23 0,-1 1-27 15,4 2-13-15,-7 1-19 0,7-1-23 0,-7 4-8 16,4 3-11-16,0-1-15 0,-1 3 0 0,1 3-14 0,-1 3-8 0,4-2-14 15,4 7-13-15,-4 0-12 0,3 0-17 16,4-1-8-16,-4-4-5 0,4-1-27 0,0 0-13 0,0-2-13 16,4 0-7-16,-1-2-13 15,1-1-14-15,2-3-5 0,1-1-7 0,0-2-9 0,0-1-2 0,3-2-4 16,0-2 11-16,-3-1 8 16,7-3 8-16,-7-1 9 0,-1-1 21 0,5-4 33 0,-8 3 19 0,0-1 23 15,1 0 20-15,-4 0 18 0,0 0 14 16,-2 1 10-16,-3 0 6 0,1 0 13 0,-3 1 8 15,0 2 6-15,-3-2-7 0,2 0-2 0,-2 3-4 0,0 0-6 16,-4 1 0-16,0 0-13 0,-1 0 13 16,-2 2-19-16,0 1-2 0,-1 2-15 0,-2 0-1 0,0 3-9 15,1 0-5-15,-1-1-5 16,5 3-6-16,-1 0 3 0,2 0-9 0,3 0-7 0,1 1-9 0,-1-3-14 16,3 4-5-16,1-2-11 0,1 1-12 15,3-1-4-15,3 1-6 0,0-2-12 0,3-1-10 16,7-2-9-16,-3 0 2 0,0-3-3 15,3-1 10-15,3-3 5 0,0-3 9 0,-4-4 6 0,1 1 14 16,-3-3 21-16,-1 0 17 0,1-2 14 0,0-2 16 0,-4-3 8 16,-6 1 14-16,3-2 12 0,-4 0 14 15,1 1 12-15,-1 2 17 0,-3 3 8 0,0 1 15 0,-1 3 4 16,-1 0 5-16,-2 1-9 16,1 3-11-16,-1 0-10 0,0 2-17 0,-2-1-6 0,2 5-12 0,0-2-15 15,-2 3-1-15,1 2-13 0,-4 0-6 0,2 3-16 0,-3 7-16 16,3 0-22-16,0 1-21 15,2 7-18-15,0 3-14 0,5 1-16 0,0 3-14 16,0-1-5-16,3 1-3 0,1 9-12 0,3-11-13 16,0 1-20-16,-1-3-15 0,1 0-22 0,0-1-32 0,3-2-29 15,1-2-29-15,-1-7-276 0,-4-4-592 16,1-1 262-16</inkml:trace>
  <inkml:trace contextRef="#ctx0" brushRef="#br1" timeOffset="156471.8658">6321 4709 30 0,'0'-3'294'0,"-3"-2"-25"0,3 3-26 0,0 2-17 0,0-3-21 15,0 3-17-15,-1-3-24 0,1 3-11 0,0 0-21 0,8-5-12 16,-1 5-7-16,3-2-20 16,4 2-22-16,3 0-22 0,4-2-23 0,3 1-18 0,0 1-23 15,0-2-19-15,-3-1-26 0,3 1-19 0,-1-1-24 0,-3 2-27 0,-6-2-16 16,-1 0-29-16,-4 0-99 15,-3-1-296-15,-3 1 130 0</inkml:trace>
  <inkml:trace contextRef="#ctx0" brushRef="#br1" timeOffset="156673.0391">6588 4636 100 0,'-8'-5'88'0,"0"1"44"0,-4 0 10 0,0-1 12 0,-1 1 3 15,5 0 1-15,-1 1 6 0,-1-2 2 16,3 1 2-16,0 2 5 0,0 0-1 0,0-2 3 0,1 1-1 16,2 0-2-16,0 0-5 0,1 2-11 15,0 0-18-15,-1-2-14 0,4 3-13 0,0 0-14 0,-3-2-10 16,3 2-6-16,0 0-13 0,0 0-8 0,-4 8-3 0,4-4-5 0,0 4-8 15,0 0 0-15,2 4-7 16,-1 1-11-16,1 0-16 0,0 5-8 0,2 1-15 16,-1 1-16-16,-3-2-20 0,0 4-18 15,0-1-34-15,0-1-33 0,0-2-38 0,0-2-37 0,0-3-46 16,0-1-184-16,-2-3-473 0,2-2 210 0</inkml:trace>
  <inkml:trace contextRef="#ctx0" brushRef="#br1" timeOffset="157243.2754">6702 4643 81 0,'2'-5'359'0,"1"1"-17"0,-1 0-39 0,0 1-26 15,0 1-28-15,-2 2-25 0,2-3-15 0,-2 3-17 0,0 0-15 16,0 0-21-16,-3 11-10 0,1-4-18 16,-1 3 2-16,0 2-23 15,2 1-7-15,-1 2-17 0,-2 6-13 0,4-2-13 0,2-1-21 16,0-4-19-16,1 1-23 0,1-2-23 15,1-1-19-15,3-2-18 0,0 1-16 0,3-4-16 0,1-1-17 16,3-3-2-16,1-2-15 0,-1-1 8 0,1-1-4 16,5-5 14-16,-1-2 9 0,-6 2 25 0,4-4 29 15,-7 0 17-15,1-1 31 0,-2 1 34 0,-2 1 27 0,-1-1 28 16,-3 3 12-16,-1-2 4 16,1 0 10-16,-3 0 0 0,-1 2 0 0,-1-1 13 15,-3-1-13-15,1 4-7 0,-1-1-3 0,-4 0-1 0,1 4-10 16,-2-2 6-16,-1 3-2 0,-4 1-17 0,0 1-2 15,0 2-14-15,0 2 2 0,1 0-8 0,2 2-10 0,1 1-4 16,0 0-5-16,4-1-5 0,1 2-33 16,2 0 4-16,0 0-18 0,3 0-3 0,1-1-19 15,1 1-12-15,3-4 2 0,1 0-30 0,4-1-17 16,4-2-15-16,3-2-6 0,5-4 0 0,0-1 4 0,0-4 8 16,-2-2 14-16,0 0 29 15,-2-3 35-15,-1-1 17 0,-1-3 18 0,-1-1 15 0,-3 0 19 0,-1-3 19 16,-2-1 11-16,1 1 12 0,-3-2 15 15,-2 4 8-15,-1 0 9 0,-1 5 19 0,-2 2 7 16,-1 1 1-16,0 2 12 0,-3 0-14 0,2 3-9 16,-2 0-10-16,1 3-15 0,0-1-17 0,-2 2-14 0,0 2-6 15,-1 1-15-15,5 0-4 0,-12 9-8 0,6-4-17 16,-4 7-24-16,3 6-25 0,-1 2-27 16,-1 1-19-16,5 7-23 0,1-1-3 0,0 8-10 0,0 0-4 15,2-9-14-15,1-1-12 0,3 3-9 0,0-5-11 0,-1 0-17 16,4-2-22-16,-2-1-23 0,2-6-27 15,1-1-25-15,2-4-244 0,-1-3-552 0,1-1 244 16</inkml:trace>
  <inkml:trace contextRef="#ctx0" brushRef="#br1" timeOffset="157628.1299">7470 4596 140 0,'0'-4'342'0,"0"-2"-23"0,0 2-21 0,-3-1-17 15,2 1-20-15,-3 1-19 16,-2-1-10-16,-1 0-25 0,0 2-26 0,-3 2-14 0,-3 0-17 0,-1 0-17 16,-2 0-15-16,1 3-13 15,1-1-8-15,-1 5-12 0,3-3-14 0,0 3-1 0,2-2-5 16,2 1-6-16,2 0-5 0,-1 1-10 16,4 0-3-16,2 0-8 0,2 0-12 0,0 1-5 15,2-1-11-15,6 2-15 0,-2-2-1 0,4 2-11 0,1-1-11 0,0 0-4 16,1-2-2-16,-1 0 4 0,0-1 1 15,2 1 5-15,-3-1 3 0,-1 0-2 0,1-2 9 0,-4 1-1 16,2-1-1-16,-4-2 4 0,1 3 4 16,-2 0 8-16,0-2-4 0,-1 3 6 0,0-1 10 0,-4 1 4 15,-1-1 1-15,-2 2 17 16,-6 1-13-16,-1 2 1 0,-9-1-1 0,-1-1-4 0,-2-1 7 0,-1 1-9 16,-2-3-1-16,-1 0-3 0,2 1-17 15,-2-3-12-15,5-2-13 0,-1 2-24 0,9-2-28 16,3-2-39-16,2 0-34 0,2-5-62 15,3 2-51-15,0-4-158 0,4-2-467 0,1-2 208 0</inkml:trace>
  <inkml:trace contextRef="#ctx0" brushRef="#br1" timeOffset="157805.682">7349 4509 73 0,'6'-7'352'0,"-3"1"-17"0,2-1-27 16,-3 4-11-16,1-1-34 0,-1 2-22 0,0-1-23 0,0-1-8 15,-1 3-18-15,-1 1-18 0,0 0-13 16,0 0-12-16,1 12-11 0,-2-5-22 0,1 1-2 0,-2 5-14 15,2 2-9-15,-1 3-11 0,-1 5-5 16,0-3-18-16,-1 3-15 0,0-1-19 0,0-1-8 16,-1 4-7-16,1-2-20 0,-1 2-19 0,-2-2-22 0,2-1-20 15,1-1-23-15,1-3-24 0,0-4-22 16,-1 0-30-16,3-4-25 0,0-1-23 0,0-4-50 0,0-2-138 16,2 1-442-16,-2-4 196 15</inkml:trace>
  <inkml:trace contextRef="#ctx0" brushRef="#br1" timeOffset="158043.0077">7436 4540 81 0,'2'-13'372'0,"1"4"-16"0,-2 0-15 0,0 2-24 0,-1 1-17 16,2 2-24-16,-1 1-36 0,-1-1-22 16,2 1-22-16,-2 3-21 0,0 0-2 0,0 0-13 15,0 0-9-15,4 12-13 0,-4-4-4 0,3 5-11 16,1 4-11-16,-3 3-13 0,2 0-7 0,1 3-6 0,-1 0-15 15,0-1 0-15,-3 3-28 0,0 0-3 0,3 0-35 16,-6 1-22-16,2-1 5 0,-1-1-30 0,-2-2-18 16,-2-1-24-16,2-1-32 0,-2-1-43 15,1-5-56-15,1-3-67 0,-2 0-283 0,0-3-610 0,-2-1 270 16</inkml:trace>
  <inkml:trace contextRef="#ctx0" brushRef="#br1" timeOffset="163092.7734">2656 4928 206 0,'0'0'303'0,"0"0"-21"0,-4-5-20 15,4 5-12-15,-4-1-15 0,1 0-22 16,3 1-16-16,-5-3-20 0,0 2-16 0,5 1-15 16,-8-2-15-16,2 2-14 0,0-2-16 0,0 1-7 0,-1 0-5 15,1 0-12-15,-1 1-8 0,1-2-3 16,1 2-7-16,-2 0-4 0,2-1-3 0,0 0 2 0,0 1 2 16,0-1 6-16,1-1 2 0,1 0 1 15,-1 0 0-15,1 0-8 0,0-3 3 0,-1 0-14 0,1 0 20 16,3 0-16-16,-2-4-6 0,1 2 0 0,2-2-3 0,1 0-5 15,-2 0-1-15,5-2-10 16,0 2 4-16,3-1-7 0,1 0 2 0,2 1 1 16,2 2-17-16,1 1-4 0,7-3 2 0,-1 5 0 15,0 0-5-15,-4 3-1 0,6 1 16 0,-6 1-12 0,0 3 0 16,-2 0-10-16,0 5-2 0,-4-2-6 16,0 4-1-16,-3 1 5 0,-2 2-4 0,-4 0-3 0,-3 6 0 15,-5-2-6-15,-1 1 6 0,-5 0 9 16,-3-1 8-16,-2-1-19 0,-3 1 11 0,1-2-2 15,-1-1-4-15,1-2 2 0,1-3 2 0,1 1 10 16,2-4 9-16,2 0 6 0,2 1-3 0,4-3 0 16,1-2-4-16,0 1-1 0,2-1 3 0,0-2-2 0,2 1 0 15,-1 0-4-15,1-1 6 0,1 1 2 16,2-2-7-16,0 0 5 0,13 3-4 0,3-3 1 0,11-3-15 16,14-2-15-16,5 2-38 0,2-5-45 15,3-1-52-15,18-3-82 0,-20 2-90 0,-4 0-230 0,-3 0-605 16,-1 1 267-16</inkml:trace>
  <inkml:trace contextRef="#ctx0" brushRef="#br1" timeOffset="166701.8589">9487 4573 70 0,'6'-7'267'16,"-1"0"-12"-16,1 1-13 15,-3 0-4-15,1-1-17 0,-3 1-16 0,1-1-20 0,-2 2-4 16,0 1-27-16,-1-2-17 0,-4 0-14 16,1 3-9-16,-5 2-16 0,-4-3-10 0,-1 2-9 15,-1 2-5-15,-6 0-15 0,1 6 8 0,0-2-14 16,4-1-3-16,1 3-9 0,2 1-3 0,0 1-3 0,0-1-7 15,5-1 0-15,1 1-4 0,1 1-2 0,3-3 0 0,2 4-5 16,1 0-4-16,4-2 2 0,4 5-1 16,2-1 0-16,6 2-5 0,1-3 2 15,1 2-2-15,3 1 1 0,0-4-6 0,3 1 4 16,-3-2-6-16,0 3-7 0,-2-1-3 0,-1 0-1 0,-4-3-9 0,-1 3 0 16,-3-3 2-16,-2-1 1 15,-1-1 3-15,-4 2 1 0,-2 0 8 0,-2 2 9 0,-2-3-9 16,-5 3 3-16,-4-2-2 0,-2 2 1 0,-8-3 6 0,-4 3-6 15,0-5 0-15,-1 1-1 0,1-1 3 16,2-2 3-16,3-2-4 0,5 1-3 0,0-2-8 0,3-2-17 16,4 0-27-16,1-2-32 0,2 0-43 15,3-3-32-15,3-3-30 0,3-2-25 0,5-6-172 0,4 0-420 16,1-3 186-16</inkml:trace>
  <inkml:trace contextRef="#ctx0" brushRef="#br1" timeOffset="167003.7569">9473 4579 46 0,'20'-16'158'0,"-2"3"28"0,-3 0 19 16,-3 3 10-16,-1 1 4 0,-3 4 9 0,-2 0-3 15,1 0-10-15,-3 1-14 0,0 1-19 0,-1 1-6 16,0-1-27-16,1 1-18 0,-2 2-15 0,-2 0-9 16,0 0-9-16,7 3 1 0,-6 1-12 0,2 0-6 0,-3 5-8 15,4-2-10-15,-4 5 9 0,3 1-17 16,0 3-10-16,-2-1-2 0,-1 4-4 0,0-1-11 16,0-2-6-16,0 2-5 0,0-5-9 0,0 0-5 15,0 0-4-15,2-5-3 0,-2 1-4 0,0 0-2 0,0-5-3 16,0 2 7-16,1-1 1 0,-1-3 1 0,0 1 3 0,0 0 6 15,0-3 8-15,0 0-1 16,0 0 0-16,0 0 1 0,10-4-3 16,-7-2 4-16,4-1 7 0,-2 1-4 0,2-1-2 0,0 2-2 15,3-5 1-15,1 4-8 0,1-2 5 0,-1 2-2 0,-1-1 0 16,3 1-1-16,-5 2-4 0,2 0-1 16,1 0-2-16,-1 2 1 0,0 1 1 0,0-1-2 0,1 2-2 15,-3 2 1-15,2 1-2 0,-1-1-7 0,-2 4-7 0,0 1-8 16,-2 2-3-16,0-1-14 15,-4 4-14-15,2 0-16 0,-5 1-16 0,1 1-31 0,-3-1-32 16,0 4-39-16,-2-5-34 0,2 0-235 16,-2-3-495-16,2-3 220 0</inkml:trace>
  <inkml:trace contextRef="#ctx0" brushRef="#br1" timeOffset="167184.2194">9881 4727 92 0,'3'-4'314'0,"1"-1"-12"16,-2 1-13-16,-1 0-5 0,0 1-17 0,1-1-18 0,2 2-20 15,-4-1-25-15,0 3-29 0,0 0-18 16,1-2-14-16,-1 2-16 0,0 0-11 0,0 0-15 16,3 6-17-16,0 0-24 0,-3 1-20 15,4 1-12-15,-1 0-20 0,-3 1-28 0,3 1-23 0,1-1-30 0,-1 0-37 16,4 4-33-16,3-6-40 0,-3-1-32 16,3-3-199-16,4 1-448 0,1-4 198 0</inkml:trace>
  <inkml:trace contextRef="#ctx0" brushRef="#br1" timeOffset="167422.6503">10206 4561 192 0,'3'-14'303'16,"0"4"-13"-16,-3 2-5 0,0-3-15 0,0 4-14 15,-3-1-17-15,-1 4-5 0,1 1-39 16,-1 0-18-16,0 1-16 0,-5 0-15 0,-1 4-15 0,1 0-16 16,-1 4 7-16,-3 1-30 0,3 0-10 0,2 2-5 15,1 1-6-15,0 3-12 0,2 1-6 0,1 6-7 16,4-1-3-16,0 3-7 0,3 1-16 0,0 0-8 0,4 4-3 15,-1-2-20-15,2 0-9 0,-1 1-11 16,0 1-12-16,0 0-9 0,-1-3-12 0,-5 0-20 0,2-1-15 16,-2-2-16-16,-2 0-19 0,-2-2-9 15,0-5-18-15,-1 0-17 0,-3-1-7 0,0-5-7 0,-6 1-16 16,2-3-125-16,-3-3-361 16,0-1 160-16</inkml:trace>
  <inkml:trace contextRef="#ctx0" brushRef="#br1" timeOffset="167752.7093">10008 4906 169 0,'0'-20'186'15,"1"2"5"-15,1 5 0 0,-1 1-11 0,2-1-12 16,0 2-12-16,2 1-15 0,0 1-12 0,2-1-13 16,-2 3-6-16,2 2-13 0,6-3-6 0,1 3-9 15,0-1-6-15,3 3-7 0,4-3-8 0,0 2-5 16,2 1-8-16,-2-1 0 0,4 1-6 0,2 1-7 0,-3-4-1 16,1 2-5-16,-1-1-1 0,0 0-1 0,-3-3-2 15,1 0-1-15,-3-2 10 0,-2 1 19 0,0-4-4 16,-6 3 5-16,3-5 12 0,-2 1-2 15,-7 2 1-15,2-3 25 0,-1-2-1 0,-3 4-1 16,-2-1-8-16,-1 1-3 0,2 0-8 0,-4 4 6 0,2 0 9 16,-3 0-15-16,0 2 0 0,2 2-3 15,-2 1-5-15,1 0-14 0,-1 1 1 0,-1 0-11 0,-1 0-4 16,2 2-7-16,3 1-1 0,-8 4-8 16,4 1 0-16,0 2-1 0,-1 3-3 0,3 3-8 0,0 2-8 15,-1 2-8-15,3 4-9 0,2 1-1 0,0-1-5 0,0 2-5 0,1-2-13 16,0 3-17-16,-1-1-15 15,4 1-22-15,-5-3-29 0,2 0-28 0,-1-1-31 0,0-6-39 16,1-1-40-16,-3 0-210 16,-3-2-514-16,3-3 228 0</inkml:trace>
  <inkml:trace contextRef="#ctx0" brushRef="#br1" timeOffset="167912.4017">10383 4772 272 0,'-2'-6'300'16,"2"6"-22"-16,0-1-29 0,0 1-23 0,4-4-28 0,-1 1-17 0,4 0-20 16,4 0-26-16,5-1-31 0,-1 0-47 0,5-1-47 0,1 2-59 15,3-1-69-15,-3-1-216 16,0-1-363-16,-7 3 161 0</inkml:trace>
  <inkml:trace contextRef="#ctx0" brushRef="#br1" timeOffset="168106.4191">10364 4476 78 0,'0'0'214'0,"0"-4"-50"16,0 4-60-16,4-4-51 0,-1 1-50 15,1-1-106-15,-1 2-111 0,2 1 48 0</inkml:trace>
  <inkml:trace contextRef="#ctx0" brushRef="#br1" timeOffset="172012.4986">3010 4848 220 0,'-1'-3'283'0,"1"3"-8"0,-1-2-14 15,1 2-14-15,-2-4-13 0,2 4-15 16,0 0-18-16,-1-2-16 0,1 2-21 0,0 0-12 0,0 0-20 16,0 0-13-16,-1-4-13 0,1 4-14 0,0 0-8 0,0 0-7 15,0 0-8-15,0 0-13 0,0 0-3 16,12 6 8-16,-5-3-15 0,1 1-6 0,0 0-1 0,1 2-11 16,4-1 1-16,0 0-13 15,-2 3 8-15,3-1-9 0,7 0-19 0,-1 2-17 0,0-2-20 0,2-1-19 16,-4 0-13-16,3 0-21 0,-5-2-13 15,1 0-8-15,-1-2-11 0,-1 0-3 0,0-1-2 16,-2 0 7-16,-3-1 6 0,0-2 13 0,-3 2 11 16,-3-2 14-16,2 0-1 0,-3 1 17 0,-2-2 13 15,0 0 12-15,-1 3 18 0,-2-5 20 0,0 2 16 0,-4 0 13 16,2-1 12-16,-2 1 15 0,-1-1 4 16,-1 2 4-16,0-2 3 0,-2 3 7 0,-1 0 2 0,-2-1-3 15,3 1 0-15,-1 1-7 0,-2 1-4 16,2 0-7-16,-3 1-6 0,1-1-2 0,3 3-3 0,-3 0-7 15,4-1-1-15,-2 1-5 0,2-1-1 0,1 2-3 0,0-1-6 16,-1 0 2-16,2-1-4 16,1-2-1-16,2 2 1 0,-2 0 3 0,2-2 7 0,1-1 7 15,0 3 5-15,3-3 3 0,-4 2 5 16,3 0 1-16,1-2 1 0,0 0 6 0,0 0-6 0,0 0-1 16,-4 1-3-16,4-1-5 0,0 0 3 15,0 0-7-15,0 0-9 0,0 0 0 0,0 0-1 16,0 0-9-16,0 0 2 0,0 0-7 0,0 0-11 15,14-3-6-15,-6 1-4 0,2 2 1 0,1-1-10 16,2-1-8-16,1 1-8 0,3 0-14 0,2-4-13 0,-3 4-16 0,1 0-19 16,-3-2-18-16,3 1-19 15,-6 0-14-15,2-1-14 0,-6 0-4 0,1 1-14 0,-4-3-6 16,1 3-4-16,-5-2 3 0,0-1 17 16,-2 0 20-16,-3-1 31 0,-2-1 29 0,-1-2 26 0,-1 0 27 15,-4 0 25-15,0-1 17 0,2 0 21 0,-3-3 15 0,0 3 11 16,4-1 18-16,0 1 12 15,0 3 11-15,0 0 6 0,2-1 4 0,3 3 12 0,-1 0 10 0,0-1 3 16,2 3 0-16,2-1 0 0,0 1-3 16,-1 1-10-16,1 0-12 0,0 0-6 0,0-1-15 0,2 3-9 15,0 0-10-15,-4-3-6 0,4 3-11 16,0 0-1-16,0 0-3 0,0 0 1 0,3 12-1 0,-2-7-5 16,1 2 1-16,0 0-6 15,-3 3 1-15,2 2 3 0,1 2 1 0,-1 0-4 0,0 4 7 16,0 2 1-16,-1 1-9 0,0 1 1 0,-1-1-4 0,-2 2-9 15,2-1 4-15,0 0 0 0,0-1-5 0,1-2-4 16,0 1-4-16,1-3 6 16,-1 3-8-16,0 0 2 0,2-7-1 0,0 0 2 15,-1-5-5-15,0 1-3 0,-1-1 4 0,0-4 1 0,0 1 4 16,0-2 4-16,1 2 10 0,0-4 11 16,-1-1-2-16,0 0 21 0,0 0-5 0,0 0-5 15,0 0-10-15,0 0 9 0,0 0-9 0,2-11-19 16,-2 7-12-16,0-2-27 0,1 2-31 0,1-2-20 0,-4 1-22 15,2 1-33-15,0-1-31 0,0 1-43 0,2 0-48 0,-2-1-45 16,1 1-279-16,2-1-617 0,0-2 273 16</inkml:trace>
  <inkml:trace contextRef="#ctx0" brushRef="#br1" timeOffset="172659.2866">3505 4731 155 0,'0'0'209'0,"0"0"-2"0,0 0 3 0,0 0-3 16,0 0-11-16,0 0-6 16,0 0-9-16,0 0-9 0,0 0-12 0,4 1-9 0,-4-1-12 0,0 0-12 15,0 0-12-15,0 0-12 16,0 0-11-16,0 0-9 0,0 0-13 0,1 2-4 0,-1-2-8 0,0 0-4 16,0 0-5-16,-1 6-5 15,1-6-7-15,-2 3 0 0,2 0-4 0,0-3-8 16,-1 4 0-16,1-4-2 0,0 3-3 0,0-3-3 0,0 0 0 0,-1 4-1 15,1-4 2-15,-2 2 0 0,2-2-4 16,0 0 1-16,0 0-1 0,0 0-3 0,-7-7 0 16,6 2-2-16,-4 1-1 0,0-1-1 15,1 0 1-15,1-1-3 0,-3 0 6 0,2 3 11 0,1-3 3 0,-1 2 2 16,0 1 9-16,1-3 4 0,-1 4 15 16,1 0 1-16,3-2-15 0,-2 3-3 0,2 1-3 15,-2-4-4-15,2 4-6 0,-3-2-6 0,3 2 0 0,-3-1-2 16,3 1-1-16,0 0-3 0,0 0 9 15,0 0-17-15,0 0 3 0,0 0-4 0,0 0-1 0,0 0 4 16,0 0-1-16,0 0 0 0,0 0 1 16,0 0 7-16,0 0-12 0,13 3 3 0,-9-1 1 0,-1 0 1 15,-3-2-4-15,3 0 0 16,-3 0 2-16,0 0-2 0,5 1-1 0,-5-1 6 0,0 0-5 16,0 0 6-16,3 2 0 0,-3-2-1 0,0 0 2 0,0 0 0 0,0 0 4 15,0 0-4 1,0 0 1-16,4 1-2 0,-4-1 2 0,0 0 5 0,0 0-13 0,0 0 10 15,0 0-13-15,0 0 5 0,0 0-6 0,0 0-6 16,2 2-9-16,-2-2-13 0,0 0-18 0,0 0-18 16,0 0-21-16,0 0-31 0,0 0-40 15,0 0-46-15,0 0-62 0,0 0-273 0,0 0-582 16,0 0 257-16</inkml:trace>
  <inkml:trace contextRef="#ctx0" brushRef="#br1" timeOffset="173806.4377">3474 4712 45 0,'-5'0'230'0,"1"-3"-6"0,0 1-9 0,0 2 2 16,1-1-14-16,3 1-11 0,0 0-15 0,-4-3-15 0,4 3-17 15,-5-1-11-15,5 1-12 0,0 0-9 0,-5-2-5 16,5 2-8-16,0 0-10 16,0 0-11-16,0 0-3 0,0 0-8 0,0 0-7 0,0 0-3 0,0 0-2 15,0 0-2-15,17-1-5 0,-9 1-3 16,6-1-4-16,2 0-7 0,5 0 3 0,1 1-5 0,1-3-5 16,1 0-5-16,3 0 2 0,-1 1-4 15,1 2-1-15,0-1-1 0,-3-1-4 16,0-1-2-16,-3 1 1 0,-6 0 3 0,-2 0 3 15,-3 2 3-15,-2-1 5 0,-2 1-4 0,1 0 8 0,-7 0 4 16,6 0-5-16,-2 0 8 0,-4 0 7 0,0 0 14 0,-4 6-4 16,-1-1 0-16,-2-2 5 0,-1 2-6 15,-2 3-7-15,-3 1-1 0,1 1-8 0,0 0-7 0,3 2-2 16,-1-2 1-16,-3 6 0 0,9-1 4 16,-3 2-13-16,1 4-5 0,3-1-5 0,2 0 4 0,0 2-5 15,1-3 1-15,0 2-2 0,2-1-7 16,0 0-12-16,2-7-2 0,-4 3-3 0,3-3-5 15,1-1-1-15,-4-1-3 0,3-2-4 0,-3-3-3 0,0-1-3 0,1 0-5 16,-1-1 4-16,3 2 2 16,-3-3 1-16,0-2-8 0,0 2-7 0,0-3-32 0,0 0-40 15,0 0-48-15,0 0-43 0,-11-6-39 16,8 3-59-16,-4-3-160 0,1-1-505 0,-1 0 223 16</inkml:trace>
  <inkml:trace contextRef="#ctx0" brushRef="#br1" timeOffset="174052.66">3568 4923 189 0,'-4'-1'345'15,"4"1"-9"-15,-2-1-4 0,2 1-12 0,0 0-21 0,0 0-23 16,-1-4-16-16,1 4-32 0,0 0-20 16,0 0-25-16,7-5-15 0,3 1-21 0,1-1-11 0,2-1-35 15,9 0 5-15,1-1-31 0,2 0-5 16,2 1-19-16,-2 0-9 0,2 0-8 0,0 0-10 15,-6 2 0-15,1 0 0 0,-2 1-8 0,-7 0 1 0,1 0 4 0,-6 1 4 16,1 1-18-16,-5 0 3 0,2-1-6 16,-5 2 1-16,-1 0-3 0,3-2-8 0,-3 2-2 15,0 0-14-15,0 0-21 0,-14 2-23 16,8 0-31-16,-5 0-38 0,2 0-53 0,2-1-63 0,2 1-295 0,1-2-590 16,-1 0 262-16</inkml:trace>
  <inkml:trace contextRef="#ctx0" brushRef="#br1" timeOffset="190322.899">5433 4736 40 0,'1'-2'227'15,"0"-2"-4"-15,1 1-11 0,-2-1 0 0,0 0-16 0,2 0-8 16,-2 1-14-16,2-1-10 0,-2 1-8 0,1-1-10 16,-1 4-13-16,2-3-15 0,-2 3-13 0,0 0-15 15,0 0-5-15,0 0-11 0,0 0-8 16,0 0-2-16,8 13-3 0,-4-6-8 0,-1 2 7 0,3 1-10 16,-1 1-10-16,1 0-7 15,-3 2 4-15,1 1-2 0,-1-2-8 0,0 1-3 0,-3 1-3 0,1-2-4 16,-2 3 0-16,-2-5 2 0,0 3-3 15,-4-2-1-15,0 0 6 0,-3-2-11 0,0 0-1 16,-2-3-3-16,-1-1 2 0,0-1-2 0,1 0 4 16,-1-4 0-16,2-1 21 0,-2-2-6 0,0-1 3 15,2 0 1-15,0-3-1 0,1-2-4 0,1 0-4 0,2-4 0 16,0-5-4-16,2 0-1 0,3-2 0 16,2 2 1-16,5-1-5 0,0 0-4 0,4 0-1 0,2 2 3 15,3 0-4-15,0 5-1 0,3-1 3 16,4 3-6-16,-1 1 0 0,4 4 0 0,-2 0-3 0,0 3 5 15,0 1 0-15,-5 2-1 0,0-1-2 0,4 6-2 16,-8-2-1-16,1 2 3 0,-3 1 0 16,-4 1 0-16,-1-1 0 0,-2 2 0 0,-3 2 2 15,-1 2-2-15,-4 1 4 0,-3 4-4 0,-4-2 0 16,-5 0-4-16,-2 2 6 0,-2-4-3 0,-1 1 1 0,-2-2-1 16,1-3 2-16,-2-1 1 0,3-2-1 0,0-1 2 0,7-4 0 15,-2 0 2-15,5-2-2 16,3-2-1-16,-1 0 1 0,1-2 0 0,1-1 1 0,1-4 0 0,2-2-1 15,1 2 0-15,3-6 1 0,1 2-2 16,5-1 0-16,1-5-1 0,3 2 4 16,4 1-2-16,-4 4-4 0,4-1-1 0,0 4 1 15,3-3 2-15,3 5-3 0,1 0 2 0,-7 4-3 0,7-2 0 16,0 5 0-16,-5 0 1 0,-1 1 0 0,1 3 4 16,0-1-2-16,-2 5-4 0,1-2 6 0,-3 2-6 15,1 2 1-15,-6 0 0 0,-1 2 0 0,-5-1-1 0,-2 4 0 16,-4-2-1-16,-3 5-4 15,-5-1 1-15,-1 0-3 0,-3-2 3 0,-5-3-4 16,-1 1 2-16,1-4 5 0,-1-1 2 0,2-2-3 16,1 0 4-16,5-5 2 0,1 1-1 0,0-2 1 15,1-2-2-15,3 0 6 0,2-2-3 0,-1-2 1 16,5-1 1-16,0 0-6 0,2-1 3 0,2-3 2 0,2-1-2 16,2-1-3-16,3 0-3 0,0-1-2 15,6-2-3-15,1 3 0 0,3 0 2 0,-2 0-5 0,-2 5 5 16,2 1 1-16,-1 2-2 0,2 2 3 0,1 1 1 0,-3-1 0 15,3 4 1-15,-4-1-1 16,-4 2 1-16,1 1 3 0,-1 1-7 0,-2 3 6 16,0-1-3-16,-4 0 0 0,-1 2 6 0,-3 3-3 0,-3 0 8 15,-3 2-4-15,-6 3 0 0,-1-1 1 0,-3-2-3 0,-3 0 2 16,-1-1-1-16,0-3 3 0,-1 0 0 16,-1-2 1-16,2-1-1 0,0-3 3 0,7 0-4 15,-2-3 2-15,4 0-1 0,3-3 1 0,1 1 1 0,1-2-4 16,2-1 1-16,1-4-4 0,4-1 7 15,3-3-5-15,3-2 0 0,3-3 2 0,4-3-5 16,4 2 1-16,0 1 0 0,0 0 4 0,3 2 0 16,-1 3-3-16,2 1-5 0,2 2 6 0,-2 2-2 15,-7 2-3-15,-1 3 1 0,1 2 0 16,0 1 2-16,-4 1-3 0,-3 5-2 0,0-2 4 0,-2 3 1 16,0 0 0-16,-5 4 3 0,-3 2-1 0,-6 3-1 0,-2 0 0 15,-4 4 2-15,-2-2-3 16,-3-1 1-16,-1 0-1 0,-1-2 3 0,3-2-2 0,-1 0 1 15,1-3 3-15,5-2-6 0,0-3 2 0,5-2 2 0,1 1 1 16,-1-3 3-16,5 0 4 0,-2-2-7 16,2-3 2-16,0 2-4 0,1-4 3 0,2-2 0 15,1-3-1-15,2-2-4 0,4-2 1 0,4-2-1 16,1 0 0-16,1-3 1 0,2 3-1 16,1 0 0-16,1 2 1 0,-1 1-1 0,2 2 2 0,-3 2-2 0,-3 3 0 15,2-1 5-15,-5 5-4 0,1 0 4 0,-2 0-10 0,-4 3 2 16,4 0 1-16,-4 1 3 15,-2 3-3-15,2-1 1 0,-6 1 2 0,0 4-1 16,-1 0 3-16,-3 1-5 0,-3 2 3 0,-1 0-1 16,-6 1-4-16,7-4-17 0,-3 2-17 0,1-1-22 0,0 1-37 15,1-1-39-15,3-1-48 0,1-2-57 16,0-2-188-16,1 1-466 0,2-2 207 0</inkml:trace>
  <inkml:trace contextRef="#ctx0" brushRef="#br1" timeOffset="191354.1791">6100 4964 191 0,'0'-3'269'0,"0"3"-22"16,-1-3-15-16,1 3-22 0,-2-5-14 16,2 5-22-16,-1-1-18 0,1 1-15 0,0 0-16 0,0 0-14 15,0 0-10-15,0 0-2 0,-6 10-18 16,6-5-7-16,2 1-2 0,-4 2-7 0,5 4-5 0,-2-2-2 16,2 2-10-16,0 3-3 15,0-1-4-15,0 3-5 0,-2-3 2 0,0 6 3 0,1-6-3 16,-1 5 1-16,-1-4-5 0,0-1-2 0,2 2-2 0,-2-5-6 0,-2 3 0 15,2-3-1-15,-1-2-2 16,1 1-3-16,0-3 0 0,-2 0-4 0,2-2 9 0,0-1-9 16,0 0 2-16,-1-1-4 0,1 1 9 15,0-2-6-15,0-2 4 0,0 3 4 0,0-3 4 0,0 4 3 16,0-4-4-16,0 0-5 0,0 0-3 16,0 0-2-16,0-14 2 0,0 7-4 0,0-1 0 0,0-1-4 15,1-6 2-15,1 1-3 0,-4 0-1 16,2-5 1-16,2-2-4 0,-2 2-1 0,1-1 1 0,-4 0 1 15,3 6 2-15,-1-5-8 0,-2 4 9 0,2 2 4 0,-1 1 1 16,1 4-3-16,0 1-3 0,-1 1-4 16,1 2 2-16,-1 1-6 0,2-1-1 0,-1 2 4 15,1 2-2-15,0 0-2 0,0 0 2 16,-13 6 7-16,8 0-3 0,-1 1-5 0,-4 3-2 0,2 1 5 16,-1 2-2-16,1-2-3 0,1 2 0 15,-3-2-1-15,4 1 13 0,-1 0-12 0,0-4-5 0,3 0-7 16,-2-1-1-16,4-1 2 0,0-2 2 0,-2 0 0 15,4 0 4-15,-2-1 0 0,2-3 4 16,0 0-1-16,0 0-2 0,0 0 4 0,16-9-3 0,-5 0 4 0,2-1 1 16,-2 0 4-16,5-4-2 0,-2 0 3 15,-4 2 2-15,5-4 2 0,-1 0 0 0,2 1 0 0,-2 2-4 16,-4 2 6-16,2 3 15 16,-2-1-19-16,-4 2 5 0,-2 2-3 0,2 2 0 0,-2-1-4 15,0 1-1-15,-1 3-2 0,0 0-2 16,-3 0 5-16,5 4-5 0,-3-1 1 0,1 3 0 15,-2 1-3-15,0 2 5 0,2 0-4 0,-1 1 15 0,2 3-13 0,-3-2-2 0,2 2 1 16,1-7 11-16,-1 2-11 16,-1-1 1-16,0 1-2 0,1-3 2 0,1 1 2 0,-2-3 0 15,1 0-1-15,-2 1-6 16,2-1-5-16,-2 0-8 0,1-1-12 0,-2-2-24 0,1 4-22 0,-1-4-41 16,0 0-52-16,-4 3-50 0,-2-3-75 15,-4 0-175-15,-2-2-505 0,-8 1 225 0</inkml:trace>
  <inkml:trace contextRef="#ctx0" brushRef="#br1" timeOffset="198363.2901">9468 5010 141 0,'2'-3'208'0,"1"0"-14"0,0-1-5 16,-1 3-6-16,0-3-4 0,-2 0-13 0,0 1-17 0,0-1-7 15,-3 3-15-15,-1-3-11 16,0 2-10-16,-3-1-11 0,0 0-8 0,-2 1-4 15,-1 2-10-15,0-1-4 0,-1 3-6 0,-3-1-6 16,1 0-5-16,-1 1-4 0,0 1-5 0,2-1 0 0,2 2-4 0,2-3-4 16,-1 3-3-16,1-1-5 0,2 1-3 15,0 0-3-15,3 0-1 0,2 0-2 0,2 1-2 16,0 0-1-16,3 3 0 0,2-1-3 16,3 2-3-16,2 1 2 0,7 1 4 0,-5-4-7 15,8 2 2-15,-1 2-4 0,0-1 1 0,-2-3 4 0,3 2-8 0,-1 0 9 16,-7-4-10-16,0 1 1 0,0 0-2 15,-4-1-1-15,-1 0 2 0,-1-1-3 0,-3-1-1 16,-1 2 1-16,0-2 0 0,-3 2 3 0,-3 0-1 16,-3-1-2-16,-2 3 4 0,-3-1-5 0,-5-1 1 0,-3 3 0 15,-2-2 3-15,5-1 3 16,-5-1-6-16,7 0 2 0,-3-1-7 0,4-2-8 0,0 1-8 0,4 0-18 16,0-2-12-16,3 0-17 0,0-2-25 15,2-1-30-15,0 0-19 0,3-1-25 0,1-4-12 16,3 0-167-16,3-2-375 0,1-5 166 0</inkml:trace>
  <inkml:trace contextRef="#ctx0" brushRef="#br1" timeOffset="198703.1843">9429 5090 497 0,'20'-16'61'0,"-3"0"23"0,0-1 12 0,-3 2 14 0,0 1 19 16,0-1 9-16,-6 6 12 0,1-1 4 15,-1 0 9-15,-2 3 1 0,-1-1 1 0,1 3-1 0,-2-1-12 16,-1 1-5-16,0 3-18 16,0-3-13-16,-2 4-10 0,2 0-15 0,-2-2-5 15,-1 3-17-15,3-2-8 0,-3 2-3 0,0 0-8 16,3 7-3-16,-3-2-3 0,0 2-4 0,0 1-5 0,0 4-2 15,0 1-8-15,0 2-13 0,-1 4-8 0,-1-4 2 16,2 2-11-16,-1 4-4 0,1-8-5 0,-2 1-1 16,1-1 1-16,1-4-4 0,0-1-1 0,-1-2 1 15,1 1 1-15,0-1 3 0,0-2 3 0,-2 0 1 16,2 0 7-16,0-1 5 0,0-3 5 0,0 0 0 0,0 0 0 16,0 0 3-16,0 0-1 0,10-12 4 15,-7 5 2-15,1-1 4 0,2 0-3 0,-2-1 2 16,3-1 1-16,0-1 4 0,-1 3-9 0,2-2-1 15,-1 2-3-15,2 1-1 0,0 1-3 0,0 0 7 16,-1 3-13-16,2 0 2 0,-1 1 0 0,0 0 0 0,3 4 11 16,-2 0-14-16,-1 0-3 0,0 1-7 15,1 6-7-15,-6-1-8 0,3 0-4 0,-4 5-6 0,0-1-15 0,-2 0-14 16,-1 2-13-16,-1 1-17 16,-2 1-23-16,-4-3-30 0,7-1-22 0,-6-3-19 0,5-1-32 15,-2 0-148-15,-1-2-398 0,1-2 177 0</inkml:trace>
  <inkml:trace contextRef="#ctx0" brushRef="#br1" timeOffset="198871.7951">9836 5087 203 0,'6'-9'241'15,"-2"4"-10"-15,0-2-8 0,-1 3-15 16,0 0-19-16,-2-1-16 0,2 3-20 0,0-1-17 0,-2 1-12 16,-1 2-10-16,0 0-5 0,0 0-12 15,11 5-12-15,-8-3-6 0,3 6-9 0,-2-2-16 0,0 2-18 16,-1 4-16-16,1 1-20 0,2-1-33 0,-6 2-20 0,4 0-44 15,2-1-4-15,-2-1-43 0,2 0-40 16,-2 0-139-16,2-5-349 0,-2-1 155 0</inkml:trace>
  <inkml:trace contextRef="#ctx0" brushRef="#br1" timeOffset="199442.8513">10150 4950 146 0,'0'-9'280'0,"0"-3"-11"0,0 4-21 0,-1-1-24 0,-1 2-8 15,-1 1-25-15,-1 1-17 0,1 2-16 0,-1 0-9 0,-1 2-18 16,-4 4-12-16,2-1-9 16,0 3-10-16,-7 3-12 0,7 0-10 0,-3 2-5 0,-3 6-8 0,6-3-7 15,-1 6-5-15,5 0-4 0,-1-1-7 16,4 0-4-16,0 2-17 0,3 0-7 0,1 2-14 16,0-1-17-16,3-1-13 0,0 0-10 15,-1-2-21-15,-2-4-16 0,3 5-7 0,0-4-7 0,-4-3-10 16,4-1-12-16,-3 1-4 0,-4 1 3 15,0-5-10-15,0 1 16 0,-4 0 2 0,-3-2 13 0,3-1 3 16,-6 0 12-16,3-2 9 0,-3-2 3 0,0 2 21 0,-1-4 12 16,2 0 13-16,-3-2 11 0,2-2 20 15,3 0 4-15,-2-2 7 0,2-4 14 0,2 1 8 16,0 2 8-16,0-4 0 0,2 2 0 16,0 0 3-16,2-1-5 0,2 1-11 0,1 1-3 0,2-1-6 15,1-2 0-15,4 2-3 0,1-1-6 16,2 2 2-16,5-3-5 0,3-1 2 0,1 3-7 0,3-1 0 15,2 3 0-15,-3-2-4 0,3-2 5 0,-1 2-3 16,-1 0 1-16,0 0 10 0,-3-1 4 0,-4 1 10 16,-3 2 12-16,3-6 10 0,-6 4 7 0,1 0 7 0,-4-1 2 15,2-1 2-15,-2 0 7 16,-1 1 1-16,0 0 1 0,-4-2-4 0,1 2 4 0,-4 1-5 0,0 4-6 16,0-3-4-16,0 1-10 15,3 2-2-15,-6 0-4 0,2 2-10 0,-2-1-5 0,0 1-4 16,3 0-9-16,0 3-2 0,0 0 1 0,0 0-4 0,-7 6-2 15,3 0-2-15,4 1-2 0,0 2 6 16,0 2-17-16,2 2-7 0,0 2-7 0,1 2-9 0,1 4 1 16,3-3-2-16,-4 2-11 0,4-3-7 15,-4 3-11-15,1-1-7 0,-1 0-20 0,0-2-20 0,-2-3-22 16,-1 0-30-16,0 0-49 0,0-1-27 16,-4-2-210-16,1-2-471 0,-1-2 209 0</inkml:trace>
  <inkml:trace contextRef="#ctx0" brushRef="#br1" timeOffset="199622.91">10333 5082 204 0,'0'-4'235'16,"0"4"-24"-16,0 0-23 0,0 0-16 0,4 0-19 0,-4 0-13 0,13-1-19 15,-2 1-25-15,3-2-42 16,2 2-49-16,-1-1-47 0,8-3-63 0,-2 0-134 0,-1 0-259 0,-6 3 115 15</inkml:trace>
  <inkml:trace contextRef="#ctx0" brushRef="#br1" timeOffset="199806.2096">10683 5000 3049 0,'2'0'82'0,"-2"0"-3"0,0 0 8 0,5 0-23 0,-5 0-2 0,5-1 7 15,-5 1-29-15,0 0-13 0,0 0-4 16,0 0-1-16,0-4-24 0,0 4-36 0,0 0-49 16,0 0-54-16,0 0-57 0,0 0-61 0,0 0-222 0,0 0-519 15,0 0 230-15</inkml:trace>
  <inkml:trace contextRef="#ctx0" brushRef="#br1" timeOffset="201320.4852">1232 5536 248 0,'-5'-4'246'0,"1"1"-18"0,-2 2-15 0,-2-1-12 0,3 1-14 0,-3-4-12 15,0 3-12-15,1 2-20 16,-1 0-16-16,2-1-10 0,-2 0-10 0,-1 2-13 0,2 0-9 16,0 1-5-16,0 3-11 0,-4 0-6 15,-1 3-8-15,4-1-1 0,-2 2-9 0,1-4-7 0,1 6-2 16,0-2-5-16,1 1 2 0,3-2 1 0,0 4-11 15,0 0-1-15,3-3-1 0,-1 1-4 16,1-2 1-16,2 2-2 0,1 0-1 0,0 1-3 0,1-4 1 16,4 0-1-16,-1-1-4 0,5 1 4 15,-2-4-4-15,1 0-4 0,5-1-4 0,1-2-10 0,5-4 4 16,-1-1-5-16,0-1 6 0,0-1-1 16,-1-2 0-16,-5 2 3 0,-2-1-2 0,0-2 2 15,-4 2-2-15,-1 0 5 0,0-2 1 0,-4 2-3 0,0-2 6 0,0 1 1 16,-3 1-4-16,-3-1 2 15,2 0 1-15,-4 2 2 0,0 0-4 0,-1 0-7 0,-1 1-6 16,-2 1-15-16,0 1-21 0,0 4-32 16,-1 0-23-16,1 0-25 0,-1 2-30 0,0 2-31 0,2-2-35 15,-1 2-123-15,1-1-374 0,0 1 166 16</inkml:trace>
  <inkml:trace contextRef="#ctx0" brushRef="#br1" timeOffset="201872.636">1199 5545 122 0,'-2'-2'242'0,"-1"-2"-16"15,-1 1-22-15,-2 0-16 0,-1 0-17 0,-3 1-16 0,-5 2-16 16,-5 1-16-16,-1 1-13 0,-1 5-8 0,-1-2-12 15,1 4-8-15,1-2-12 0,1 4-6 0,1-2-4 16,1 2-9-16,5-3-8 0,3-1-5 0,0 1 1 16,3 0-5-16,5-1-2 0,1 1-7 15,1-1 1-15,4 1-5 0,3-3 0 0,5 3-2 0,5-4 2 16,8 2-6-16,-1-2 5 0,1-1-8 16,5-1 0-16,-2-2-4 0,10 0-2 0,-11 2 1 0,-1 0-1 15,0-2-3-15,1 0 1 0,-6 1 5 0,-4-2-9 0,-2 4-1 16,1-1 3-16,-9-1 1 15,3 1-1-15,-3 2 2 0,-5 2 1 0,1-1 6 0,-4 4 1 0,-6 1 6 16,-3 2 0-16,-5 4 0 16,-7 3-2-16,0-3-4 0,-2 0 1 0,-8 4-2 0,-2-3-5 15,10-3 3-15,-2-3-2 0,4 2 0 16,-2-3-5-16,5 1 2 0,0-2-9 0,5-3-6 0,-1-1-12 16,5-2-6-16,0-2-16 0,0 1-15 15,0-5-24-15,0 0-16 0,3-2-29 0,3-1-19 0,-1-2-12 16,3-5-4-16,-1-2-144 0,0-3-331 0,3-3 146 0</inkml:trace>
  <inkml:trace contextRef="#ctx0" brushRef="#br1" timeOffset="202372.9845">1032 5538 189 0,'11'-22'219'0,"-3"0"0"0,0 3 1 0,-3 6-2 16,2 1-2-16,-1 2-1 0,-2 3-4 16,-1 1-14-16,-1 1-18 0,0 0-24 0,1 2-17 15,-2 0-17-15,-1 3-9 0,0 0-17 0,0 0-6 16,0 0-8-16,6 14-6 0,-3-3-9 0,-3 2-7 15,0 6-5-15,-2 4-5 0,1-1-2 0,-2 3-11 16,-1 0-11-16,4 2-5 0,-3 10-4 0,1-1-9 16,-1-11-4-16,-1 12-15 0,1-11 0 0,4 0-4 0,-2-2 1 15,0-1-7-15,0-2 0 0,0-2-8 16,1-4-6-16,0-2-7 0,-1-4-8 0,2-2-14 0,-1 2-19 16,1-4-10-16,-1 0-13 15,0-2 6-15,0-3-20 0,0 0-13 0,0 0-9 0,0 0-1 16,10-11-4-16,-5 3 16 0,1-6 0 15,1-3 22-15,-1-4 12 0,-2-1 19 0,3-2 19 0,-3-2 15 16,2-1 31-16,-2-11 14 0,-1 2 15 0,1-2 20 0,-4 2 19 16,2 0 19-16,-2 9 29 0,1-1 12 15,1 4 16-15,-1-1 9 0,3 3 7 0,-4 1-8 0,0 8-6 16,2-1-2-16,-1 4-8 0,-1 1-5 0,0 2-14 0,2 2-12 16,-1 1-10-16,0 1-11 15,-1 3-6-15,0 0-7 0,0 0-7 16,10 14-5-16,-3-1 0 0,-1 8-8 0,0 3-1 0,2 10-10 15,-4-1 4-15,-1 4 4 0,-5-3-6 0,1 4 0 0,1 2 0 16,-2 0-4-16,0-2-5 0,-3-1-5 16,3-11-3-16,0-1-3 0,1-1-6 0,-1-4-3 0,1 1 2 15,1-8 1-15,0-1 11 16,-1-3-10-16,1-2-1 0,1 0 0 0,-2-1-1 0,2-1-13 16,-1-1-7-16,0-1-5 0,0 0-10 15,0-3-4-15,2 5-9 0,-2-5-5 0,0 2-31 0,0-2-41 16,0 0-28-16,0 0-37 0,4-10-15 0,-2 5-29 0,1-1-176 15,1-4-443-15,1-1 197 0</inkml:trace>
  <inkml:trace contextRef="#ctx0" brushRef="#br1" timeOffset="202742.5683">1443 5628 284 0,'0'-3'301'16,"0"3"-12"-16,-3-6-13 0,2 3-19 0,1 3-12 15,-5-6-24-15,3 4-18 0,2 2-18 0,-6-3-25 0,6 3-14 0,0 0-18 16,0 0-12-16,-14 8-8 0,10-3-15 16,-2 2-11-16,2 2-3 0,-2 2-10 0,2 3-8 15,0 5-6-15,1-5 4 0,1 0-19 16,1 1-1-16,2-1-5 0,0-1-1 0,3 2-5 0,-1-2-1 16,2-2-2-16,1-3-5 0,1 3-10 0,1-4-1 15,4 1-10-15,0-4 2 0,1-1-9 16,0-1 0-16,1-5-3 0,-2 1 4 0,-2-1-6 0,3-4 9 0,-2 1-2 15,-1-3 6-15,-3-1-1 16,0 0 20-16,-1-2 6 0,-3-2 1 0,-2 1 5 0,-2-6-6 16,-2 5 0-16,-4-6-2 0,1 7-3 15,-5-4 3-15,-1 0 1 0,1 0-7 0,0 6-3 0,0 1-2 16,-2 3 4-16,2 1-15 16,-2-1-16-16,3 4-19 0,0 1-19 0,2 1-35 0,-2 3-28 0,3 2-32 15,-1 0-43-15,3-1-41 0,3 5-51 0,-1-1-179 0,1 0-499 16,4-1 222-16</inkml:trace>
  <inkml:trace contextRef="#ctx0" brushRef="#br1" timeOffset="203052.4965">1798 5583 337 0,'0'-3'352'0,"0"3"-21"0,4-6-15 15,-4 6-20-15,1-5-24 0,-1 5-21 0,0 0-22 0,2-6-23 16,-2 6-28-16,0 0-17 0,0 0-29 16,0 0-8-16,0 0-14 0,0 0-13 0,0 0-9 0,0 17-9 15,0-10-11-15,0 5-10 0,0 1-13 16,0 2-8-16,0-1-5 0,0 8-10 0,0-2-1 15,4 2-7-15,-4-2-10 0,1 0-4 0,-1-1-8 0,-1 0-7 0,0 1-6 16,-2-5-9-16,3-3-11 16,-3 2-10-16,-1-3-16 0,1 2-17 0,0-1-22 0,-1-3-23 15,1-3-38-15,-1 0-29 0,4-1-31 16,-3-3-226-16,3-2-491 0,-4 4 217 0</inkml:trace>
  <inkml:trace contextRef="#ctx0" brushRef="#br1" timeOffset="203333.0262">1664 5601 233 0,'-4'-2'318'0,"4"2"-14"0,-3-3-34 16,3 3-19-16,-4-3-18 0,4 3-22 0,0 0-11 15,0-5-33-15,0 5-13 0,0 0-18 0,11-2-12 16,3 0-12-16,2 1-10 0,6-3-9 0,6 0-11 15,-1-1-9-15,11 0-15 0,-8-1-16 0,-1 1-8 0,-2-2-9 16,1 3 6-16,-5-1-7 0,-2 1-7 16,-7 2-3-16,-4 1-2 0,-2-1-1 0,-1 1 0 0,-1 1-3 15,-6 0 14-15,6 1-17 16,-6-1 4-16,0 0-3 0,-5 9-5 0,-2-5-4 0,-1-1-20 16,-1 4-8-16,4-3-31 0,-2 3-25 0,1-1-43 15,2-1-46-15,0 1-45 0,2-1-223 0,-2 0-480 0,4 1 213 16</inkml:trace>
  <inkml:trace contextRef="#ctx0" brushRef="#br1" timeOffset="203812.9697">2158 5665 316 0,'0'0'313'0,"0"0"-8"0,0 0-12 0,0 0-20 0,0 0-23 15,0 0-21-15,0 0-14 0,-19-6-19 0,19 6-20 0,-5-4-19 16,5 4-11-16,-2-7-20 16,0 4-10-16,2 3-12 0,0-9-12 0,2 3-11 0,0 3-6 15,1-3-3-15,3-2-15 0,1 2-8 16,0-1-7-16,4 1-9 0,-4 2-7 0,6-3-1 0,-2 3 0 16,0 0-8-16,2 1-8 0,-2 2 4 0,-1-1-9 0,-3 2-2 15,3 1-2-15,-1 3-14 0,-2 0-6 16,-2 2-1-16,-2 1-5 0,0 6-3 0,-4 0-7 0,-4 8 1 15,-3-1-2-15,-2 5 1 0,-4-3 3 16,-2 2 2-16,2 0 2 0,-5-5 4 0,3 1 1 16,-1-3 0-16,3-2 5 0,4-4 3 15,-1-4 5-15,3-1 1 0,3-2 17 0,1-1 9 0,0 2 16 16,1-3 17-16,3-2 15 0,-6 4-15 0,6-4-2 16,0 0-10-16,0 0 0 0,0 0-2 0,0 0-5 15,0 0-5-15,0 0 1 0,13-14-4 0,-6 11-3 0,0 1-3 16,3 1-1-16,0-1-3 15,1 0 10-15,2 2-1 0,0 0 1 0,1 0-5 0,-2 4-1 16,-2-3 1-16,4 2-6 0,0 0-2 16,0 3 2-16,-2-2-12 0,-1 3-6 0,-3-3-12 0,4 2-15 15,-4 0-12-15,1 1-37 0,-3-1-31 16,0 1-45-16,-2 0-36 0,-1-1-51 0,0 2-49 16,-3-4-180-16,-3 2-514 0,3-6 228 15</inkml:trace>
  <inkml:trace contextRef="#ctx0" brushRef="#br1" timeOffset="204446.1895">2461 5629 337 0,'0'0'316'0,"4"-2"-37"0,-4 2-25 16,2-6-24-16,-2 6-16 0,0 0-17 0,0 0-13 15,0 0-22-15,16 6-10 0,-10-1-19 0,5 2-9 0,-1-1-14 16,3 1-13-16,-2-1-29 0,3 1-14 15,-1 2-23-15,2-3-17 0,1 0-22 0,-2-2-26 0,0 1-21 16,-1-1-19-16,0 2-22 16,-4-2-7-16,1-1-6 0,-2 0-3 0,0-2 12 15,-2 0 4-15,-1 1 17 0,-5-2 13 0,8 2 27 16,-8-2 22-16,0 0 25 0,8 2 17 0,-8-2 12 16,5 3 3-16,-5-3-1 0,0 0-2 0,0 0-3 15,0 0 2-15,0 0-2 0,-15 8 6 0,8-5-2 0,-3 2-3 16,-1 0 1-16,-3 2-3 0,1 0-3 15,-2 0-4-15,-4 1 0 0,5-1-1 0,-2 0 11 16,5-2-1-16,-3 0-1 0,4-2 5 0,0 0 6 0,3-1 3 0,0-2 6 16,-1 2 7-16,8-2-17 0,-11-1 0 15,11 1-2-15,-7-3 6 0,2 1-1 0,5 2-4 16,-7-7-9-16,5 3 2 0,2 4-2 16,-1-7-8-16,1 7-11 0,5-10-5 0,-1 4-7 0,2 1-8 15,2 0-7-15,0-1-4 0,3 5-10 16,2-6-8-16,-1 2-7 0,3-2-7 0,-2 2-2 0,2-1-3 15,-2 2 0-15,3-1-4 0,-3 0 1 0,-4 1 3 0,0-1 5 16,-2 1 4-16,-1 0 6 16,-2 0 10-16,0-1 6 0,-3-2 13 0,0 2 10 0,-3-1 21 15,-1-3 10-15,0 4 13 0,-2-3 6 16,0 0 10-16,-1 1 2 0,-2 1 6 0,2-2 11 0,-1 3 3 16,-1-1 11-16,1 1 10 0,-2 1-3 15,4-2 3-15,0 3-6 0,1-1-10 0,4 4-13 16,-7-4-7-16,7 4-6 0,-4-3-17 0,4 3-11 0,0 0 1 15,0 0-3-15,0 0-5 0,-4 12-3 0,5-4-2 16,2 5-17-16,1 1-9 0,2 4-2 0,-1 1-10 16,1 4-7-16,-3-1-8 0,4 1-6 15,-3 2-11-15,-1-4-17 0,1 3-19 0,-1-2-17 0,-1-3-26 16,-1 3-31-16,0-2-34 16,1-6-32-16,-1-1-41 0,0-4-198 0,0-1-501 0,1-4 221 0</inkml:trace>
  <inkml:trace contextRef="#ctx0" brushRef="#br1" timeOffset="204964.1183">2840 5590 167 0,'3'-5'353'0,"-1"1"-37"16,0 0-15-16,-2 4-37 0,3-6-20 0,-3 6-19 16,2-4-19-16,-2 4-24 0,0 0-24 15,0 0-14-15,0 0-8 0,0 0-13 0,0 0-17 0,0 0-2 0,0 0-11 16,0 0-14-16,4 14-4 0,-4-14-15 0,0 8-12 15,0-4-5-15,2 0-10 0,-2-4-1 16,0 0 0-16,-2 6-4 0,2-6-5 0,0 0 0 0,0 0-1 16,-6 2-2-16,6-2-3 0,0 0 0 15,0 0-4-15,-20-9 1 0,13 3 4 0,0 0-4 16,-1 0 17-16,1 0-9 0,0 1-2 16,0-3 4-16,0 4 11 0,2 0 2 0,1 0 1 0,1 0-4 15,0 3-2-15,3 1-9 0,-5-4 0 16,5 4-9-16,0 0 0 0,-6-4-14 0,6 4 0 0,0 0-1 15,0 0-2-15,0 0 4 0,0 0 0 0,0 0-7 16,0 0 2-16,24 9-5 0,-13-7-1 0,2 2-2 16,2-4-6-16,6 0-3 0,-6 0 1 0,1-2 0 15,0-2 4-15,5 3-1 0,-7-2 5 16,-1 0-1-16,-2 0 3 0,-2 0 8 0,0 1 6 0,-2 1 8 16,-7 1 7-16,8-2 6 0,-8 2 12 15,6 0-21-15,-6 0 13 0,0 0 1 0,7-4-1 0,-7 4 1 16,0 0 1-16,0 0 17 0,4 11-3 0,-5-1-2 15,-2 0 1-15,-1 5-10 0,2-1 0 16,-3 6-7-16,1 4 3 0,0-1 2 0,1 3 0 0,1-1-1 16,0 0-4-16,0 0-4 0,0 1-5 15,1-1-5-15,-1-2-21 0,3 0-12 0,-2-3-16 0,2 0-17 16,-1-5-5-16,0-2-14 0,1 0-9 16,-1-5-25-16,1 1-31 0,-1-2-31 0,2-2-37 0,-2-5-40 15,-1 6-34-15,1-6-249 0,-7 2-571 16,7-2 254-16</inkml:trace>
  <inkml:trace contextRef="#ctx0" brushRef="#br1" timeOffset="205254.0146">2858 5790 17 0,'0'0'365'15,"0"0"-32"-15,0 0-24 0,0 0-21 0,0 0-21 0,0 0-22 16,0 0-22-16,0 0-22 0,0 0-21 15,0 0-14-15,0 0-8 0,0 0-26 0,0 0-14 16,0 0-14-16,28-4-11 0,-12-1-16 0,9 0-17 0,0-3-12 0,1-1-15 16,0 4-14-16,-2-3-4 15,2-2-3-15,-5 1-5 0,-2 1 4 0,-4 1-2 0,-3 1 3 16,-3 3 11-16,-2 0 16 16,0 0 9-16,-1 1 11 0,-6 2 10 0,6-3 13 0,-6 3 0 15,0 0 3-15,7-4-11 0,-7 4-15 0,0 0-3 0,0 0-18 16,0 0-15-16,0 0-11 0,0 0-28 15,-25 0-31-15,25 0-33 0,-10 2-38 0,10-2-45 0,-12 6-77 16,12-6-69-16,-8 1-238 0,8-1-592 16,0 0 263-16</inkml:trace>
  <inkml:trace contextRef="#ctx0" brushRef="#br1" timeOffset="205932.0047">3310 5592 180 0,'2'-2'369'0,"-2"2"-7"0,0 0-23 0,0-3-10 0,0 3-39 16,0-4-28-16,0 4-27 0,0 0-19 16,0 0-31-16,0 0-21 0,0 0-11 0,0 0-9 0,0 0-17 15,-2 14-16-15,0-6-9 0,-1 1-16 0,0 4 1 0,1 1-13 16,1 0-10-16,-1 8-6 15,2-4 0-15,0 2-11 0,0-1-21 0,1-5-1 0,0 1-2 0,2-1-10 16,0-1 5-16,-1-2-22 16,0-1 1-16,2-2-7 0,2-2-7 0,-3 1-10 0,1-2-2 15,1-4-15-15,1 0-11 0,3-2-20 16,-1 0-20-16,3-5-20 0,2-1-15 0,0-2-15 16,1-5-11-16,-3-1 6 0,2-3-10 0,-2 1 8 15,-4-5 10-15,0-1 9 0,-3 1 15 0,-1-1 11 0,-3-2 21 16,-3-1 15-16,0-1 20 0,-5-7 20 0,1 10 24 15,0-2 35-15,0 4 4 0,-3 3 9 16,3 1-6-16,-3 5-3 0,3 2-4 0,3 6-5 0,-2-2-14 0,2 5-17 16,1 0-21-16,0 2-23 15,3 0-27-15,-6 4-19 0,4 1-32 0,2 3-181 16,0 1-338-16,1 2 150 0</inkml:trace>
  <inkml:trace contextRef="#ctx0" brushRef="#br1" timeOffset="206502.6629">3669 5732 2660 0,'2'-6'152'0,"-2"-1"-42"0,-3 0 3 16,3 0 3-16,-4-1 10 0,2 1-1 0,-2-2-5 0,0 2 11 0,0 0-26 15,-2-1 5-15,2 1-2 0,-3 1-7 16,1 2-11-16,0-1 6 0,1 0-37 0,-2 2 10 15,0 1-12-15,0 2-8 0,4-2-3 16,-4 4-8-16,0-1-2 0,0 3-12 0,-2 0-1 0,4 1-17 0,-1 1-13 16,0 1-6-16,4 2-12 0,-1-2-8 0,1 3-3 15,1 2-4-15,1-1-7 16,0-2-5-16,0-2-4 0,3 0-12 0,-2 1-2 16,2-2-3-16,0-3 3 0,4 2-3 0,-3-3-1 0,3 0 0 15,3-2-1-15,3-2-1 0,-4-2 3 0,6-3-1 0,1-6 10 16,-1 1 5-16,-3-3 9 0,-2-1 11 15,0 0 19-15,-2-6 15 0,-2 4 17 0,0-4 11 0,-2-2 9 16,-1 2 20-16,-3-5 7 16,3 2 18-16,-6-1 11 0,0 3 6 0,-1 1 15 0,1 8 10 0,0 0 8 15,-1 1 0-15,1 1-3 0,-1 5-7 16,2 2-5-16,0 0-8 0,-1 2-16 0,0-1-8 0,3 4-12 16,-10 1-8-16,3 4-16 15,0 1 4-15,-3 3-3 0,-1 7-7 0,1 4-12 0,3 1-7 16,0 1-12-16,3 0-29 0,1 4-1 0,1 0 0 0,2 0-13 15,2 1-4-15,3-3-7 0,4 9-2 16,-2-8 7-16,3 0 3 0,0-2 2 0,1-5 1 0,2-1 4 16,-1 0-10-16,4-4 17 0,-4-2 4 15,4-4 0-15,-5-1 4 0,5-3-6 0,-2-3 13 16,-2 0 0-16,1-2-2 0,-3-1-1 0,1-3 7 16,-2 2 1-16,-2-2 4 0,0-2 5 0,-2-1 0 0,0 0 8 15,-2-1 6-15,-2 1-11 0,-1 0-4 0,-1 0-5 16,-1 1-15-16,-2 1-39 0,-2 0-47 15,-2 2-61-15,1 1-74 0,1 1-89 0,-5 1-295 0,1 0-675 16,-1 0 299-16</inkml:trace>
  <inkml:trace contextRef="#ctx0" brushRef="#br1" timeOffset="209990.9019">4093 5543 157 0,'-4'-3'276'0,"1"-1"-12"0,-2 1-31 0,0 0-17 16,0 1-22-16,-2 2-12 0,-2 0-21 0,2 0-19 0,-3 1-11 15,0 2-12-15,2 1-9 0,-2 0-10 0,0 1-5 0,-1 4-9 16,1-2-10-16,3-1-3 0,0 1-8 16,0 0-7-16,0 0-3 0,3-1-7 0,0 0-3 0,1-1-4 15,0 2-5-15,2-2-4 0,-1 0-3 16,4 0-1-16,0 0-3 0,1 0-2 0,4-1 2 16,0 0-5-16,2 2 1 0,2-3-3 0,3 1 0 15,-1 1-8-15,2-1 4 0,-1-3-2 0,3 5-4 16,-3-3-2-16,2 1 1 0,-2-2 2 0,-1 1-5 0,-1 1 1 15,-3-1-1-15,-1 1-2 0,-1 2 3 16,2-1 3-16,-4-1 10 0,-2 0 4 0,1 2 9 16,-2 1 3-16,-2-1 0 0,0 2 7 0,-3 0-1 15,-3 0-8-15,-4 1-2 0,-4 3-3 0,-3-2-3 0,-4 1-4 16,3-2-10-16,-6-2-8 16,4-3-9-16,2-1-11 0,-2-1-24 0,6-1-27 15,-1-1-32-15,-1 0-48 0,4-2-66 0,3-2-52 16,-5-4-199-16,7-1-505 0,0-2 225 0</inkml:trace>
  <inkml:trace contextRef="#ctx0" brushRef="#br1" timeOffset="210241.7534">4002 5555 52 0,'1'-3'339'0,"2"2"-24"0,-3 1-20 15,1-2-15-15,-1 2-18 0,3-4-20 0,-3 4-25 0,3-2-22 16,3 2-19-16,2-1-21 0,2-2-9 0,4 0-16 15,7 0-13-15,2-1-17 0,1 2-10 16,1-4-5-16,0 5-10 0,2-4-4 0,0 2-10 0,-3-1 2 16,-3 3-15-16,-4-1-7 0,-5 0-2 15,-3 1-4-15,-1 1 1 0,-3-1 4 0,0 1 11 16,-1 0 7-16,-4 0 8 0,0 0 21 0,6 0 2 16,-6 0-6-16,0 0-5 0,0 0-7 0,-13 2-6 0,8-1-9 15,-4 0-2-15,2 1-18 0,3-1-27 16,-2-1-31-16,2 2-22 0,4-2-57 0,-7 1-48 15,4 0-60-15,3-1-56 0,-2 2-72 0,2-2-227 0,0 0-610 16,0 0 269-16</inkml:trace>
  <inkml:trace contextRef="#ctx0" brushRef="#br1" timeOffset="211406.0408">5731 5567 109 0,'0'0'282'0,"-4"-2"-16"15,4-1-17-15,0 3-20 0,0 0-14 0,-7-1-16 16,7 1-12-16,0 0-18 0,0 0-14 16,-3-2-19-16,3 2-12 0,0 0-15 0,0 0-2 0,0 0-16 15,0 0-10-15,0 0-8 0,0 0-7 0,0 0-4 0,0 0-9 0,0 0-3 16,14 2-3-16,-4-2-5 15,3 1-6-15,1-2-4 0,0 1 1 0,10 0-4 16,1 0-4-16,-1-2 2 0,4-1-8 0,0 3-2 16,0-1 0-16,-1-2-3 0,0 2-5 0,0-3 2 0,-3 2 2 15,-3 0-6-15,-7 1 5 0,-1-1-5 16,-5 1 1-16,2 0-2 0,-4 1 3 0,-1 0-3 0,-1 0 8 16,2 0 9-16,-6 0-3 15,4-2 8-15,-4 2-16 0,0 0 5 0,0 0-10 0,0 0-7 0,-10-6-9 16,3 5-16-16,-1 0-15 0,-2 1-17 0,2 0-24 15,-1-1-25-15,-1 0-27 0,0 1-24 16,2-1-20-16,-1-3-18 0,4 4-21 16,-5-3-179-16,3 1-425 0,-3-2 188 0</inkml:trace>
  <inkml:trace contextRef="#ctx0" brushRef="#br1" timeOffset="211612.6306">5934 5427 20 0,'-4'-7'257'0,"-1"-1"-2"0,1 0-5 15,1 3 1-15,1-1 3 0,-1 2-4 0,0-2-5 0,1 3-12 16,1 1-18-16,-2-1-20 0,3 3-17 15,-1-4-22-15,-1 1-14 0,2 3-19 0,0 0-18 0,0 0-4 16,0 0-13-16,0 0-10 0,0 0-3 16,3 12-13-16,0-4-2 0,0 4-10 0,1 0-9 15,2 2 4-15,-2 0-7 0,2 5-1 0,-2-1-17 16,-1 1-11-16,1 0-8 0,-1 0-11 0,-2-4 4 16,0-1-14-16,1 6 0 0,-1-7-25 15,-1 1-14-15,0-1-28 0,2 0-24 0,-4-4-41 0,2 1-33 16,2-1-24-16,-1-5-66 0,-2 3-168 0,2-3-479 0,-1-4 212 0</inkml:trace>
  <inkml:trace contextRef="#ctx0" brushRef="#br1" timeOffset="212302.8955">6348 5375 40 0,'1'-4'337'0,"-1"1"-17"0,2 1-19 0,-2 0-19 0,0 2-22 16,0 0-27-16,1-5-14 0,-1 5-31 15,0 0-23-15,0 0-20 0,0 0-8 0,0 0-17 0,-3 12-10 16,0-4-14-16,2 1-11 0,-2 5-4 0,0-1-8 0,-1 1-8 15,3 0-6-15,-2 6-8 16,0-2-3-16,3-3-3 0,-1 4-7 0,-1-5-4 0,5 0-6 0,-3-1-14 16,3 1-4-16,0-3-8 0,1-2-13 15,3 1-8-15,-1-3-7 0,2-2-13 16,1 0-10-16,3-1-13 0,2 0-10 0,8-2-11 0,-2-2-6 16,3-3 0-16,-3-3 3 0,-2 1 5 0,3-3 7 15,-4-1 8-15,2-2 6 0,-6 3 18 0,-1-1 24 0,-1-1 19 16,-2 1 25-16,-3 0 24 0,0-3 15 0,-3 5 9 15,1 0 7-15,-3-2 1 0,1 3 4 0,-2-2 4 16,-3 4 5-16,0-3-1 0,0 2-1 16,-3 0-11-16,1 1-3 0,-4 3-8 0,1-1-8 15,-2 1 0-15,-3 1-7 0,-1 3-6 0,-1 0-5 16,4 1-8-16,-2 2 10 0,2 0-21 0,4 0 1 0,-3 0-19 16,6 0-2-16,-2 2-6 0,6-1 0 15,-3 1-27-15,5-2-17 0,-1 3-4 0,2-2-3 0,4-2-3 16,0-1-13-16,3 2-1 0,3-5-5 15,2 1-3-15,2-2-1 0,4-6 7 0,1 2 4 16,-2-2 5-16,0-3 6 0,-6 2 6 0,3-5 25 0,-5 3 21 16,-4-3 20-16,5-4 11 0,-5-2 7 15,0-2 20-15,-2-2 3 0,0-1 22 0,-3-3-1 0,-2 1 4 16,-1 2 2-16,0-1 10 0,-3 4 2 16,2 6 19-16,-1 2 7 0,0 4-5 0,0 0-10 0,1 0-11 15,-1 3-15-15,-1 1-12 0,0 1-12 0,0 3-16 0,3 0-4 0,-10 4-8 16,3 2-18-16,-2 5-24 15,4 2-22-15,-3 7-17 0,3 1 5 0,2 3-23 0,0 2 8 16,3 8-25-16,1-7-17 0,2 8-13 16,2-9-20-16,0 8-16 0,1-8-14 0,1 1-31 15,0-2-30-15,4-2-22 0,-2-3-269 0,0 0-561 16,3-4 249-16</inkml:trace>
  <inkml:trace contextRef="#ctx0" brushRef="#br1" timeOffset="212662.9016">7270 5440 112 0,'3'-10'345'0,"0"4"-20"0,0-2-15 0,-2 3-16 15,-1-1-13-15,-1 3-31 0,-2-3-17 16,-3 1-14-16,-1 2-23 16,-2-2-20-16,-1 4-17 0,-5-1-10 0,-1 4-14 0,-7-1-14 15,3 5-13-15,-1 0-13 0,0 1-16 16,1 2-12-16,6-4-4 0,1 3-13 0,1-2-18 0,2 2-11 15,4-1 10-15,2 0-23 0,0 0-16 0,5 0-7 16,3 1-8-16,2-1-6 0,4 3-11 0,3-1-9 16,2-2 2-16,2 2-3 0,3 0-1 0,-2-2 5 15,-2-1 7-15,-1-1 0 0,0 1 5 16,-2 0 4-16,-2-2-1 0,-1 0 9 0,-2 0 4 0,-1-1 7 16,0 1 8-16,-2-2 6 0,-3 1 5 15,1-1 7-15,-3 1 4 0,0 0 3 0,-3 0-1 0,-3 0-1 16,-4 0-1-16,-10 1 1 0,-2 0-7 0,-2 0 4 0,0-2-2 15,-2 0-4-15,-1-2-8 0,3 0-13 16,0-2-18-16,3 2-17 0,5-2-19 0,1-2-24 0,2 1-39 16,3-1-29-16,4-2-36 0,0-2-58 15,1-1-170-15,3-6-455 0,2 1 201 0</inkml:trace>
  <inkml:trace contextRef="#ctx0" brushRef="#br1" timeOffset="212872.4429">7048 5353 80 0,'6'-12'267'0,"1"1"5"0,-2-1 17 0,-1 3-7 0,-1 2-3 16,-1 1-3-16,0-1-8 0,0 4-23 15,0-1-13-15,-2 0-4 0,1 2-22 0,-1 2-22 0,2-2-24 16,-2 2-13-16,0 0-14 0,0 0-12 16,0 0-9-16,-2 17-11 0,-1-4-13 0,2 3-7 15,-1 4-29-15,2 5 5 0,1-1-26 0,-1 3-9 16,-1 7-19-16,3-7-12 0,-1-1-10 0,2 9-10 0,-1-8-7 16,-1-2-11-16,1-1-18 15,-1 1-20-15,0-5-9 0,-1 0-11 0,1-9-13 0,-1-1-15 16,1-1-15-16,-1-2-16 0,0-2-10 0,1-3-19 0,1 0-32 0,-2-2-204 15,0 0-465-15,0 0 206 16</inkml:trace>
  <inkml:trace contextRef="#ctx0" brushRef="#br1" timeOffset="213082.2749">7182 5390 95 0,'5'-25'308'16,"1"4"-7"-16,-2 2 3 0,0 5-7 0,-1 3-12 15,-1 1-13-15,-1 3-11 0,1 0-21 0,-1 2-34 16,0 1-11-16,0 1-23 0,0 1-16 0,-1 2-17 15,0 0-5-15,0 0-11 0,4 14-4 0,-2-1-4 0,0 9-11 0,-1 1 3 16,2 3-21-16,-2 9-11 0,-1 3-11 16,0-1-18-16,-1 0-27 0,-1 1-25 15,1 0-17-15,-1 0-21 0,1-13-18 0,-1 12-23 16,0-11-19-16,1-2-28 0,-1 0-37 0,-1 0-43 0,2-5-37 0,-2-1-275 16,-1-4-565-16,-1-5 250 15</inkml:trace>
  <inkml:trace contextRef="#ctx0" brushRef="#br1" timeOffset="219631.7211">9426 5532 25 0,'0'-5'283'0,"0"-2"-6"0,0 0-15 16,0 1-25-16,-1 1-13 0,1 0 3 0,0 0-10 15,-2 1-16-15,2 1-12 0,-1-1-18 0,1 4-21 0,0-4-11 0,0 4-18 16,0-3-12-16,0 3-16 0,0 0-9 16,0 0-6-16,0 0-13 0,0 0-10 0,0 0-2 0,0 0-9 15,-3 9-3-15,3-5 1 16,0 1-7-16,2 3-4 0,-2-1-2 0,1 1-4 0,-1 2-5 16,0-2 1-16,3 2 1 0,-2-1-2 15,1 4-6-15,-1-4 0 0,2 2-1 0,-3-3-1 0,3 2-3 16,-2-1 2-16,1 0-1 0,-1-2 2 15,-1 1-6-15,0-1 2 0,0 1 1 0,0-4-1 0,0 0-3 16,0 2-2-16,-1-3 6 0,2-1-3 0,-2 2-3 0,2-1 6 16,-1-3-3-16,-1 4 7 15,1-4-3-15,0 0 4 0,-2 2-9 0,2-2 8 0,0 0-6 0,0 0 5 16,0 0 1-16,0 0 7 0,0 0-10 16,-8-6-6-16,6 3 6 0,2 0-7 0,0 3 2 15,-4-4-3-15,4 0 8 0,-3 0-7 0,3 4 10 0,-1-4-8 16,-1 3 4-16,2 1-2 0,-1-3 3 15,1 3-1-15,-3-4-1 0,3 4 0 16,0-2 1-16,0 2-3 0,0 0 2 0,0 0-6 0,-1-4 0 16,1 4 0-16,0 0 0 0,0 0 5 15,-3-2-5-15,3 2 4 0,0 0 0 0,0-5-4 0,0 1 4 16,-2 2 0-16,1-1-8 0,1-1-3 0,-1 0 4 0,-1-1-1 16,1 0 0-16,1 1-1 15,0-2 1-15,0 0-6 0,0-1 2 0,0-1-4 0,0-1-7 16,0-3-1-16,3 0 0 0,1-3-6 0,0 2-2 15,3-4-2-15,3-2 0 0,0 2-1 0,3 1 0 16,-2 0 10-16,6 2 0 0,-5 6-1 0,0 0 3 16,2 0-4-16,-3 1 2 0,3 2 3 0,-3 3-2 15,2 0 0-15,-3 1 1 0,0 1 1 0,0 3-8 0,-2 1 6 16,-1 2-4-16,0 0-4 16,-4 2-7-16,3 5-1 0,-6-1-4 0,0 1 2 0,-3 2 1 0,-7 2-2 15,3-2 6-15,-6-1 2 0,-1 1-1 16,0-2 4-16,3-2 5 0,-2-2 0 0,-2-2-1 15,2 2 7-15,-1-2 2 0,1-2 1 0,0 1 0 0,1-2 7 16,2-1-2-16,2-1-1 0,1 2 5 16,2-2 11-16,1 0 2 0,1-2 7 0,-1 1-4 0,1 1 4 15,3-2-2-15,-5 1-3 0,3 0-1 16,2-1-4-16,0 0 1 0,-4 3-3 0,4-3 1 0,0 0 0 16,0 0-1-16,10 2-1 0,-2 0 3 15,-1-1-4-15,6 3 1 0,1 0 0 0,1-2-9 0,0 2-8 16,7-1-2-16,1 2-13 0,-2 1-22 0,0 1-33 0,3 0-30 15,-4 1-38-15,2-3-27 16,-2 2-41-16,-6-1-171 0,-1-3-422 0,-5 0 187 0</inkml:trace>
  <inkml:trace contextRef="#ctx0" brushRef="#br1" timeOffset="221048.1435">9688 5621 236 0,'-4'-3'237'0,"3"1"-21"0,-2 0-19 0,3 2-16 0,-3-2-19 15,3 2-16-15,-3-4-23 0,3 4-17 0,0 0-10 0,6-4-11 16,1 3-13-16,1 1-14 16,6-2-14-16,2 1-9 0,5-2-7 0,0 2-8 0,2-3-3 15,-2 1-3-15,0-2 2 0,-7 2-3 0,1-3 0 16,1 2 2-16,-3 0 7 0,-5-2 9 0,2 1 10 0,-6 1 6 16,3-3 1-16,-4 5 1 15,-3-3-4-15,0 1-2 0,-3-1 9 0,-1 3 4 0,1-4 1 16,-4 3-4-16,-4 2 1 0,-3 0-1 0,0 1-2 0,-2 1-4 15,-1 0-4-15,-3 2-3 0,5 1-6 16,1-1-1-16,0 5-6 0,1-2-2 0,2 1-4 16,4-1 1-16,1 1-4 0,1 0-4 15,2 3 0-15,1-1 0 0,1 0-8 0,4-1-9 0,0 1-6 16,5 4-7-16,2-5-7 0,0 2-6 16,8 0-7-16,2 0-9 0,1-3-6 0,3 0-9 0,0-3 2 15,3 1-2-15,-2-3 4 0,-1-2 1 16,4 0 2-16,-4-3 3 0,0-1 9 0,0-2 6 0,1-1 16 15,-5 2 22-15,1-2 16 0,-3-3 26 0,-6 3 15 0,-3-2 16 16,0 0 18-16,-2-1 4 0,-1 4 9 16,-1-3-1-16,-2 1-3 0,1-1-3 0,-4 0-5 0,0 2-9 15,-1-2-7-15,-2 2 2 16,-1 0-10-16,-2-1-8 0,-1 2-1 0,-1 3-7 0,-5-2-2 0,-1 1-5 16,0 2-13-16,-3 3 0 0,-4 1-5 0,8 1-6 0,-4 2-5 15,3-2-10 1,3 3-17-16,4-1 8 0,-3-1-18 0,4 3-11 0,2 1-9 15,0 1-9-15,3-2-2 0,1 0-7 0,2 1-9 16,3 0-4-16,2-4-5 0,1 3 1 0,1-2-3 0,5-1 5 16,1-3 5-16,2-1 7 0,-3 0 6 15,3-2 6-15,-3-2 13 0,0-4 18 16,0 2 12-16,0-2 20 0,-1-1 13 0,-2-1 15 16,1-5 11-16,-1 1 13 0,-7-1 1 0,4-4-1 0,-2-1 14 0,-2-1 0 15,-1 0 6-15,0 1-11 0,-3-2 20 0,0 5 4 0,-3 2-5 16,0 1 0-16,3 2-7 0,-4 3-4 15,1 1-16-15,-1 0-3 0,1 2-6 0,0 2-10 16,2-1-9-16,0 2-17 0,-1 2-14 0,2 1-18 16,0 0 11-16,-4 6 1 0,1 0-7 0,0 7 2 15,3 6-8-15,0 2-15 0,0 2-8 16,0 1-4-16,2-1-4 0,-1 3-4 0,2-1-4 0,-2 0-3 16,4-2-2-16,-3 0 1 15,1 1 2-15,1-3 2 0,2-7-5 0,-2 5-9 0,2-5 6 16,-5-6-2-16,2 1-4 0,0-3 7 0,1-1 2 0,2-3 4 0,-2 0-8 15,6-4-5-15,-2-3-1 16,5-3 4-16,-2 1 5 0,2-9 7 0,1 1 5 0,0-2 4 16,-1-2 1-16,-2-1 7 0,3-2 6 0,-7 1 17 15,3 1 14-15,-3-1 6 0,0 3 9 0,-3 4 13 16,-1 2 16-16,1 3-1 0,-4 2 0 16,3 1-2-16,-3 2-9 0,0 0-2 0,0 2-5 0,0 2-3 15,0 0-9-15,0 0 3 0,-11 10-5 0,5-4 2 0,-1 6 3 16,0 0-6-16,3 1-2 0,-2 5-18 15,2-3-7-15,1-1-7 0,-1 0-16 0,4 1-11 0,0-2-11 16,4 1-5-16,-1-1-7 16,1-3-9-16,3-3-5 0,-1 1-13 0,1-2-5 0,4-3-11 15,-1 1 9-15,3-4 6 0,0 0 5 16,2-4 13-16,-2-1 15 0,-1 0 17 0,0-2 18 0,-1-2 24 16,-1 1 25-16,-2-1 19 0,-1 2 24 15,0-1 15-15,-3 1 13 0,-1-2 12 0,3 4 4 16,-5-3-2-16,0 4-1 0,-1-2-5 0,0 1-2 15,0 1-9-15,-2 1-12 0,-1 0-5 0,-2 2-9 0,5 1-10 16,-12 3-2-16,5 3-10 0,-3-1-6 0,-1 5-16 0,5-2-5 16,-2 1 4-16,0 4-38 0,3-1-1 15,1-1-8-15,3 1-19 0,2 0-14 0,2 0-12 0,3-2-9 16,2 1-20-16,1-4-15 0,3 0-13 16,0-1-13-16,4-3-11 0,-1-1-2 15,1-4 1-15,1-1 5 0,-1-1 16 0,-1 0 16 16,4-5 19-16,-6 1 32 0,-1-1 28 0,-4-1 34 15,3 0 36-15,-1 0 38 0,-4-1 15 0,1 2 16 0,-5 2 0 16,0-1 7-16,1 3 3 0,-3 0-5 0,0-1-3 16,0 1 9-16,-3-1-21 0,3 2-2 0,-4 2-16 0,1-3-8 15,1 4-4-15,-1-1-11 0,3 2-2 16,0 0-9-16,0 0-8 0,0 0-11 0,-9 7-14 0,9-5-12 16,0-2-8-16,1 5-14 15,2-1-8-15,-2-1-17 0,2 1-10 0,3-2-9 0,-3 2-6 16,5-1-5-16,2-1-4 0,0-1 3 0,0-1 3 15,0-3 9-15,1 2 9 0,-2-1 12 0,3-5 10 16,-3 3 31-16,-2-4 18 0,2-1 23 0,-4 2 13 16,0-2 14-16,-2 2 10 0,-1 0 21 0,0-1 9 15,-1 0-6-15,-1 1-3 0,-2 1 0 0,-1-1 2 0,-3 1-6 16,1-1 2-16,-2 2-2 16,-4 1-3-16,-2 1-2 0,2 2-5 0,-3 2-4 0,0 3-8 0,-1 0-4 15,3 3-5-15,-1 1-9 0,1 2-11 16,0 1 0-16,3 2-4 0,1-1-3 0,1 1-3 0,3 0-16 15,1 1-14-15,3-1-15 0,0 2-8 0,5-3-2 16,2-1-3-16,1 0-7 0,3 0-7 16,0-2-11-16,2-3-14 0,4 0 0 0,3-2-18 0,-5-4-11 15,2 0-20-15,-1-1-29 0,5-3-26 16,-5 0-24-16,3-3-28 0,0 0-250 0,-7 1-520 0,2-3 230 16</inkml:trace>
  <inkml:trace contextRef="#ctx0" brushRef="#br1" timeOffset="221562.7572">11229 5365 275 0,'0'0'329'0,"0"0"-16"0,0 0-14 16,0-3-15-16,0 3-21 0,0 0-22 0,0 0-22 15,0 0-22-15,0 0-21 0,0 0-24 0,1-3-14 0,-1 3-14 16,0 0-14-16,0 0-16 16,0 0-17-16,0 0-9 0,0 0-7 0,2 7-8 0,-1-1-7 0,-1 1 1 15,3 2-8-15,-2 4-3 0,2-1-3 16,0 2-8-16,0 1-2 0,0-1-9 0,0 4-10 15,-2-3 4-15,1 4-9 0,0 1-13 0,0-5 10 0,0-2-18 16,1 6-8-16,-1-4-18 0,0-2-11 16,0-4-21-16,1 4-20 0,-3-3-24 0,1-2-27 0,1 1-47 15,-1-3-43-15,-1 0-205 0,1-2-484 16,-1-2 215-16</inkml:trace>
  <inkml:trace contextRef="#ctx0" brushRef="#br1" timeOffset="222207.1633">11216 5369 262 0,'0'0'273'0,"-3"-3"-6"0,3 3-15 0,-3-1-13 16,3 1-9-16,-1-3-18 0,1 3 1 15,0 0-31-15,-3-3-17 0,3 3-16 0,0 0-18 16,3-6-21-16,3 4-5 0,1-2-21 0,3 3-8 0,5-4-14 0,2 4-11 0,5-2-14 15,1 0-9-15,1 2-1 16,0-1-8-16,0 1-5 0,-1 0-4 0,-1 1-3 0,-6 0 0 16,-3 0-10-16,-3 1-8 0,0 0-7 15,-4-1-13-15,0 0-3 0,-1 0 7 0,-2 2 2 0,-3-2 5 16,0 1-7-16,0-1-11 0,0 0-18 16,-10 6-24-16,2-5-20 0,-2 2-18 0,1-1-26 15,0-1-14-15,-3 2-39 0,3 0-158 16,0-2-383-16,1 1 170 0</inkml:trace>
  <inkml:trace contextRef="#ctx0" brushRef="#br1" timeOffset="222391.9765">11277 5515 150 0,'-1'2'306'0,"1"-2"-10"0,-2 3-12 0,2-3-11 0,0 0-15 16,0 0-15-16,0 0-24 0,0 0-23 0,0 0-31 0,0 0-31 15,14-4-27-15,-5 1-26 16,7-2-28-16,4 0-34 0,-1 0-33 0,3 3-45 0,-1-2-45 16,3 1-55-16,-2 1-44 0,-1 0-172 0,-6 1-405 15,0-2 180-15</inkml:trace>
  <inkml:trace contextRef="#ctx0" brushRef="#br1" timeOffset="222855.1755">11513 5528 184 0,'-3'1'263'0,"3"-1"-18"0,0 0-17 0,-2 2-19 15,2-2-21-15,0 0-14 16,0 0-20-16,0 0-15 0,11 1-15 0,-4-2-5 0,7 0-23 16,0 1-17-16,3-2-17 0,4 2-12 0,2-1-19 0,-1-1-6 15,2-3-11-15,-1 3-10 16,-2 0-2-16,-4 0 1 0,0 0 0 0,-3-2 2 15,0 1 2-15,-6 1 4 0,-1-1 16 0,0 0 13 16,-1 0-6-16,-3 0-4 0,-2-1-1 0,-1 0-4 0,-1-1 1 16,-2-1 2-16,-4 1-2 0,0 0-3 15,-3-1 2-15,1 2 4 0,-3-1-1 0,3 1 6 0,1 1 2 16,1-1-2-16,0 2 1 0,3-1-5 16,1 2-4-16,-3 0-3 0,5-1-6 0,1 2-4 0,-6-2-6 15,6 2-2-15,0 0 3 0,0 0-6 0,0 0 2 16,0 0-4-16,23 4 0 0,-13 0 1 0,1 0-2 15,-1 1 0-15,1 0 0 0,2 3 0 0,-2-1-2 16,-1 0 3-16,-2-1-2 0,3 2-1 0,-4-1 4 16,2 2 3-16,-5-3 3 0,2 3 3 0,-3-3 0 15,-2 2 0-15,-2 2 1 0,-5-3-1 0,0 2 3 16,-2-1 1-16,-3 2-2 0,-3-1-4 0,1-2 0 16,-1 1-6-16,0-3-17 0,2-1-15 15,3 1-20-15,3-2-15 0,2-2-30 0,-2-1-47 16,6 0-54-16,-4-4-235 0,4-1-464 0,3 0 205 0</inkml:trace>
  <inkml:trace contextRef="#ctx0" brushRef="#br1" timeOffset="223051.9282">11977 5402 293 0,'4'-3'325'0,"0"-1"-19"0,0 1-17 0,-1 1-33 16,0 0-20-16,-2 1-23 0,-1 1-21 0,0 0-3 15,0 0-12-15,6 6-15 0,-3 3-6 0,-5 0-21 16,5 2-13-16,-3 3-11 0,-1-1-10 0,1 3-17 0,-2 2-15 15,1-3-6-15,2 0-20 0,-1 2-18 0,0-2-25 0,2-1-22 16,-2-1-23-16,3 0-38 0,-2-4-40 16,0 0-32-16,2-4-36 0,1-1-40 15,2-2-219-15,-3-2-487 0,-3 0 216 0</inkml:trace>
  <inkml:trace contextRef="#ctx0" brushRef="#br1" timeOffset="223207.985">12075 5225 58 0,'0'-9'221'16,"0"4"-24"-16,0 2-23 0,0-1-14 0,0 4-20 0,0 0-12 16,0 0-15-16,-5 11-16 0,3-2-29 15,-2 3-34-15,4 1-48 0,0 6-31 0,0 1-45 16,0 1-118-16,0 0-223 0,0 0 99 16</inkml:trace>
  <inkml:trace contextRef="#ctx0" brushRef="#br1" timeOffset="223623.9527">12233 5500 70 0,'-1'-4'383'0,"-1"-1"-23"0,2 1-26 16,-3-2-19-16,2 2-7 0,-2-1-10 0,-1 0-12 15,0 3-22-15,-2-4-22 16,-1 3-28-16,3 0-25 0,-2 0-14 0,-4 3-23 0,3 0-14 0,0 2-16 15,-1 1-8-15,-1 0-16 0,2 2-36 16,0 1-32-16,2 1-23 0,0 1-24 0,1 0-12 0,0 1-8 16,2 3-8-16,2-4-10 0,2 1-15 15,-1 3-14-15,5-5-7 0,0-2-18 0,2 0-10 0,-1-1-13 16,3 0-11-16,4-3 3 0,0-1-5 16,0-3 17-16,2 0 17 0,3-4 9 0,-2-5 26 0,0 2 42 15,0-5 29-15,-3-1 28 0,0-2 26 16,-4-1 23-16,1-4 13 0,-1-1 14 0,-3-2 6 0,-1-1 11 15,-2-7 2-15,2-1 6 0,-5 1 14 0,2 9 9 0,-2 3 2 16,1 2 16-16,-2 5 0 16,-2 2-3-16,2 0-8 0,0 5-18 0,-1 1-13 15,-2 2-15-15,3 0-17 0,0 1-24 0,0 4-11 16,0 0-11-16,0 0-6 0,-7 16-1 0,4 5-31 0,-1 1-9 16,1 3-24-16,0 10-14 0,2 3-18 15,-2 0-16-15,3 0-6 0,0-1-3 0,3-2-8 16,-2-7-9-16,1-2-14 0,-1-2-14 0,-1 2-21 15,3-4-25-15,-3 2-27 0,0-5-35 0,0-5-29 16,0 0-277-16,-3-5-587 0,3-2 260 0</inkml:trace>
  <inkml:trace contextRef="#ctx0" brushRef="#br1" timeOffset="226203.0572">1158 6256 141 0,'2'-2'234'0,"3"1"-10"16,-5-1-4-16,0 2-8 0,2-4-16 0,-2 2-13 0,0 2-5 15,-2-5-16-15,2 5-4 0,-5-3-25 0,2 1-13 16,-1 0-11-16,-3 2-11 0,0 0-9 16,-4 0-11-16,-4 1-5 0,1 1-9 0,-2 0-7 0,0 3-5 15,-5-1-3-15,4-2-6 0,-3 5-5 16,1 1-7-16,5-4 0 0,-1 0-4 0,3 2-4 15,2-3-3-15,1 1-2 0,2-2-3 0,0 1 1 16,3 1-5-16,1-2 3 0,0 2-3 0,3 1 6 16,1-1-8-16,1 0 1 0,1 1-3 0,4-1 3 0,3-2-1 15,4 1-4-15,0 3 1 0,3-3-1 16,4 1-1-16,1 0 0 0,0-1-2 0,-6-1-3 16,7 0 1-16,-2-1-3 0,-5 1-4 15,-2 2-8-15,0-1 2 0,-1 1-4 0,-3-1 1 0,-3 2-3 0,-3-4 5 16,2 3 3-16,-3-1-1 0,-4 2 2 15,0 1 2-15,-6 0-1 0,-3 5 2 0,-7 1 0 16,0-2 1-16,-3 2 7 0,-1-3-7 0,-2 0 8 0,0 1-7 16,1-4-3-16,-1 4-4 0,0-3-10 15,4-2-7-15,6-3-11 0,0 0-19 0,1 0-20 0,3-4-28 16,1 0-35-16,2 0-34 0,2-3-15 16,1 0-171-16,0-1-391 0,1-4 173 0</inkml:trace>
  <inkml:trace contextRef="#ctx0" brushRef="#br1" timeOffset="226422.9006">984 6229 42 0,'4'-15'233'16,"-1"2"1"-16,0-1 4 0,-1 3-3 0,0 2-3 16,-2 0-15-16,0 2-2 0,0-1-10 0,0 4-11 0,0-2-15 15,2 4-22-15,-2 2-21 0,0-5-12 16,-2 3-15-16,2 2-11 0,0 0-11 0,0 0-6 0,5 12-11 16,-4-3-9-16,2 4-1 0,0 1-7 15,-1 7-14-15,1-1-2 0,0 7-7 0,1 10-1 16,0-11-17-16,-3 0-9 0,2 10-4 0,-2-9-7 15,-2 0-5-15,0-3-15 0,2 0-1 0,-1-2-8 16,0-1-6-16,-1-8-5 0,0 3-5 0,1-4 3 0,0-4-7 16,-2 1-17-16,1-1-3 0,0-4-3 15,1 1 2-15,-1-2-20 0,1-3-21 0,0 0-39 0,0 0-25 16,0 0-6-16,-3-14-143 16,3 1-359-16,1-5 160 0</inkml:trace>
  <inkml:trace contextRef="#ctx0" brushRef="#br1" timeOffset="226672.0939">1105 6164 109 0,'6'-13'265'0,"-4"2"-4"0,1 2-4 0,0 2-14 16,-3 3-22-16,3 1-23 0,-3-1-21 0,0 4-19 0,1-5-17 15,-1 5-9-15,0 0-5 0,0 0-13 16,3 12-5-16,0-3-9 0,-2 4-7 0,1 7-11 0,-2-6-9 16,1 8-7-16,-1 0-5 0,2 13-5 15,-1-9-5-15,2 2 2 0,-3-4-26 0,0 12-11 16,1-12-18-16,-1 1-21 0,-1-3-20 0,2 0-24 0,1-1-24 15,-1-2-32-15,1 0-30 0,-1-6-48 16,1-2-28-16,-2-2-148 0,2-2-407 0,-2-1 180 0</inkml:trace>
  <inkml:trace contextRef="#ctx0" brushRef="#br1" timeOffset="226982.9318">1381 6292 90 0,'-2'-3'332'0,"0"1"-28"0,2 2-25 0,-7-5-26 0,7 5-26 16,-9-1-17-16,9 1-16 0,-10 6-15 0,3-1-20 15,2 1-16-15,-2 3-12 0,0 3-15 16,0 1-9-16,4 0-10 0,-2 2-12 0,3-2-10 0,2 1-3 16,0 2-6-16,0-1-10 15,4-2-6-15,1 0-7 0,3-1-14 0,0-1-4 0,3-1-8 16,1-1-13-16,2-2-10 0,0-2-12 0,1-4-10 0,1 1-10 15,5-3-8-15,-1-3-5 0,-5 1-3 16,0-4 4-16,4-3 7 0,-2-2 2 0,-7 0 9 16,4-2 10-16,-6 3 16 0,-1-4 15 0,-3 4 6 15,-5-9 14-15,1 7 0 0,-6-6 3 16,1 4 5-16,-4-1 6 0,-3-1 3 0,-4 1-1 16,-1 5-8-16,-1 1 1 0,-3 2-12 0,-3 5 3 0,0-2-7 15,3 5-3-15,-5 3-10 0,12 0-23 0,-1 1-31 0,5 2-33 16,1 1-41-16,3-2-48 0,3 2-50 15,3 1-239-15,0-1-493 0,7 0 218 0</inkml:trace>
  <inkml:trace contextRef="#ctx0" brushRef="#br1" timeOffset="227212.4566">1726 6237 60 0,'0'0'372'0,"0"0"-27"15,0 0-27-15,0 0-27 0,3-4-28 0,-3 4-24 0,0 0-21 16,0 0-21-16,0 0-18 0,0 0-21 0,0 0-17 0,-6 21-11 16,5-10-15-16,-1 2-9 0,4 1-15 15,-5 0-6-15,3 5-12 0,1 1-3 0,-1 2-24 16,5 0-12-16,-4-1-16 0,-1 0-16 16,3 0 0-16,-5 0-17 0,1 0-26 0,1-1-18 15,-4-3-18-15,-1 1-26 0,0-4-28 0,1-1-41 16,1-1-36-16,0-2-43 0,-4-3-165 0,4-2-451 0,0-3 199 15</inkml:trace>
  <inkml:trace contextRef="#ctx0" brushRef="#br1" timeOffset="227543.6876">1602 6271 50 0,'-4'-3'306'0,"-2"0"-20"16,2 2-15-16,4 1-12 0,-6-3-19 0,6 3-22 16,-4-2-21-16,4 2-18 0,0 0-8 15,-1-4-28-15,1 4-13 0,8-6-14 0,2 3-15 0,10-4-21 0,1-1-7 16,3 1-13-16,4 0-12 16,0-1-9-16,-1 1-4 0,1 3-5 0,-4-1-7 0,0-1 1 15,-3 3-4-15,-8 0-1 0,1 0-2 0,-6 3 0 16,1-2 2-16,-4 2 3 0,1-1 10 15,-6 1-5-15,7-1 6 0,-7 1-9 0,0 0 7 16,7 0-3-16,-7 0-1 0,0 0-7 0,0 0 4 16,0 0-4-16,0 0-2 0,0 0-29 0,-10 10-30 0,10-10-35 15,0 0-44-15,-4 4-52 0,4-4-66 16,-1 5-233-16,1-5-508 0,0 0 225 0</inkml:trace>
  <inkml:trace contextRef="#ctx0" brushRef="#br1" timeOffset="228112.7191">2096 6376 278 0,'-4'-2'279'0,"-3"2"-20"0,0-3-16 0,0 0-12 0,1 0-16 15,-1 0-14-15,0 1-17 0,-1-2-8 0,1-1-12 16,1 1-15-16,1-1-12 0,0 2-12 16,1-3-4-16,0 0-6 0,0 1-11 0,1-2-9 0,0 2-2 15,0-1-10-15,2-2-6 0,1 1-8 16,1 1-6-16,1-3-8 0,2 3-10 0,1-1 7 16,3-1-14-16,1 0-8 0,3-1-2 0,2 2 4 15,1 1-12-15,-1 2 3 0,3-2-6 0,-1 3 0 16,-1 1-1-16,1 0-4 0,-1 3-1 0,2 1-2 0,-3 2-3 0,0 1-1 15,0 1 3-15,-2 1-8 16,0 4-2-16,-5 0-9 0,3 7-4 0,-7-4-4 0,-2 6-2 0,-1-1-5 16,-7 2-1-1,-3 1-1-15,-1-2-7 0,-6 2 6 0,0-1-3 0,-4-3 3 0,0 1 5 16,0-1-1-16,-1-4 3 0,2-2-16 16,0-2 4-16,7-2 12 0,-1-3 7 0,0-3 10 15,3 2 2-15,0-3 13 0,2-2 11 0,1 1 11 16,-1-4 5-16,1 2 8 0,2-4-5 0,1-1 3 15,0 1 3-15,3-1-1 0,0 0-3 0,2 0-6 16,3-1-7-16,3 0 0 0,2 0-2 0,3 0-7 0,2 3-4 16,1-1 1-16,2 3-1 0,-1 0-1 0,6 1-6 15,0 2-3-15,-4 0-1 0,4 2 4 16,-1 4-7-16,-4-2 2 0,0 1 1 0,-3 2-2 0,-2-1-6 16,1 2-2-16,-2-2-4 0,-5 3 3 0,2-2 3 0,-4 2-5 15,1 1-12-15,-4-2-8 16,0 1-17-16,0-1-22 0,0-1-27 0,-3-1-31 15,2-2-33-15,1 0-44 0,-3-2-50 0,3 0-250 16,0-2-542-16,0 0 240 0</inkml:trace>
  <inkml:trace contextRef="#ctx0" brushRef="#br1" timeOffset="228332.4742">2384 6318 194 0,'2'-5'366'0,"-1"3"-28"0,1-2-34 16,-2 4-30-16,3-2-23 0,-3 2-29 0,0 0-28 0,2-4-10 16,-2 4-14-16,0 0-24 0,12 9-8 0,-5-4-14 0,4 2-12 15,-1 3-14-15,0-2-22 0,2 3-15 16,0-1-22-16,2 3-26 0,0 0-26 0,0 2-35 0,-2-6-25 16,-2 0-28-16,2-2-34 0,2-1-34 15,-1-1-14-15,-2-1-23 0,3-3-190 0,-4 0-429 16,0-2 189-16</inkml:trace>
  <inkml:trace contextRef="#ctx0" brushRef="#br1" timeOffset="228752.4345">2677 6410 25 0,'1'-3'176'0,"-1"-1"11"0,0 4-10 0,-3-5 1 16,0 5-9-16,-1-2-6 0,-3 2-3 15,-1 0-3-15,-2 0-9 0,-2 2-9 0,-3 2-4 0,1 0-7 16,0 1-7-16,-3 0-8 0,0 3-14 16,2-1-7-16,-4 1-13 0,5-2-5 0,0 0-4 0,3 0-11 15,1-4-2-15,3 2-1 0,1-2 3 16,2 1 3-16,0 0 1 0,1-3 7 0,3 0 7 0,-7 0-11 15,7 0-11-15,-1-8-11 0,2 3-8 16,2-4-2-16,-2 0-1 0,6-2-18 0,0 1-4 16,2-1-14-16,1-1-8 0,-1 3-3 0,1-1-6 0,2 0-8 15,-1 1-4-15,1 2-4 16,1-2-1-16,-3 1-2 0,1 1 3 0,-1 4 5 0,-3-1 3 0,-3 2 2 16,2-2 9-16,-2 2 13 15,-1 0 17-15,0 1 14 0,1-3 19 0,-2 3 2 0,-1-2 2 16,-1-1 10-16,0 1 16 0,0-1 3 0,0 4 7 15,-1-6 16-15,-1 4 19 0,1-2 8 0,1 4 15 16,-3-4 1-16,3 2-3 0,0 2-11 0,-1-3-14 0,1 3-11 16,0-4-12-16,0 4-15 0,0 0-10 15,0 0-13-15,0 0-5 0,0 0-35 0,0 0-13 0,0 0-5 16,0 0-16-16,-3 16-20 16,1-6-17-16,2 3-21 0,0 5-11 0,0 4 2 15,0-1-14-15,0 1-12 0,0 1-20 0,0 1-26 0,-1 0-32 0,-2 1-52 0,3-3-29 16,0 0-54-16,-1-4-198 0,-1-5-566 15,2-3 250-15</inkml:trace>
  <inkml:trace contextRef="#ctx0" brushRef="#br1" timeOffset="229232.4823">2824 6312 197 0,'3'-3'394'0,"-2"-1"-37"0,1-1-34 16,0 2-19-16,0 1-29 0,-2 2-19 0,2-5-24 15,-2 5-27-15,1-3-16 0,-1 3-14 16,0 0-22-16,0 0-14 0,0 0-3 0,0 0-31 16,0 0-15-16,0 0-34 0,-9 10-23 0,6-6-20 15,1 0-16-15,0-2-15 0,2-2 2 0,-4 3 2 0,4-3 3 16,-2 2 2-16,2-2 0 0,0 0-8 0,0 0-2 0,-6-7 1 16,4 3 5-16,0-1 13 15,1-2 8-15,-1 0 10 0,0-1 18 0,-1 1-3 16,0 1-6-16,0-2 14 0,0 1 5 0,0 3 8 15,1-2 5-15,0 1 6 0,-1 1-2 16,3 1-5-16,-3 1-4 0,2-1-3 0,1 3-8 0,-1-4-9 16,1 4-3-16,0 0-9 0,-2-4 3 0,2 4-19 0,0 0-8 15,0 0-18-15,0 0-6 16,0 0 7-16,0 0 5 0,0 0 2 0,12 4-4 0,-4-2 9 16,5-1-6-16,1 0-7 0,2-1-4 0,5 0 3 15,2-1 1-15,-4 0 4 0,1 1-4 0,3-4 5 0,-9 2 4 16,1 1 4-16,-5 0 2 0,-1 0 11 0,0-1 2 15,-2 2-4-15,-2 0 6 16,-5 0 0-16,8 0 1 0,-8 0 9 0,7 1 1 16,-6 3 17-16,-1-4 3 0,3 7 10 0,-1-1 9 0,-5 1-8 15,1 4 6-15,-2 2-4 0,-2 6-4 16,0 0-11-16,0 1 1 0,2 3-4 0,0-1-5 16,0 1-15-16,1-1-12 0,1-1-25 0,1 2-22 15,1-5-9-15,2 3-12 0,-1-2-23 0,0-5-26 0,-1-1-31 0,1 0-36 0,-1-1-48 16,1-5-48-16,1 0-295 0,-3-2-618 15,0 0 273-15</inkml:trace>
  <inkml:trace contextRef="#ctx0" brushRef="#br1" timeOffset="229457.895">2828 6486 284 0,'-2'-1'364'0,"2"1"-27"0,0 0-20 15,-4-2-19-15,4 2-19 0,0 0-30 16,4-7-15-16,3 4-37 0,5-3-17 0,1 1-12 0,7-1-15 16,1-2-27-16,3 2-27 0,2-4-21 15,-2 2-20-15,3-1-25 0,-2 2-19 0,-1-1-25 0,-2 1-17 16,1 1-23-16,-8 0-14 0,-2-1-24 0,-3 6-9 0,-2-3-15 16,-1-1-11-16,-2 2-30 0,0 2-38 15,-2-1-59-15,-3 2-131 16,0 0-415-16,0 0 184 0</inkml:trace>
  <inkml:trace contextRef="#ctx0" brushRef="#br1" timeOffset="229911.9003">3388 6289 91 0,'0'0'325'0,"0"0"-24"0,0-4-18 0,0 4-12 0,-2-3-16 0,2 3-17 16,0 0-30-16,0 0-13 0,0 0-19 15,0 0-21-15,0 0-14 0,0 0-21 16,0 0-9-16,0 0-8 0,0 0-10 0,0 0-11 16,0 12-12-16,-1-5-8 0,2 1-3 0,-1-1-9 0,0 2-2 15,2 0-5-15,-1 3-5 0,-1-2-4 16,3 1-2-16,-3 2-3 0,3-2 7 0,-2 1-10 0,-1-1-4 16,2-2-4-16,-1-1 2 0,-1 1 0 15,3 0 6-15,-2 0-1 0,1-3-23 0,-1 1-10 0,-1-2-14 0,0 2 6 16,0-4-26-16,3 1-32 0,-3 2-30 0,0-3-34 15,0-1-37-15,-3 2-28 0,3-4-35 16,3 2-227-16,-3-2-504 0,0 0 223 0</inkml:trace>
  <inkml:trace contextRef="#ctx0" brushRef="#br1" timeOffset="230075.7597">3362 6297 289 0,'0'-7'350'15,"2"-1"-27"-15,-2 0-27 0,2 2-15 0,3-1-33 16,-1 0-22-16,3-1-21 0,3 0-19 0,3 1-21 16,1-1-20-16,7 2-12 0,1-1-17 0,1 1-11 15,-1 0-18-15,2 2-18 0,-1 1-25 16,1 1-28-16,-10 2-26 0,3 0-37 0,-7 4-37 0,-2-1-30 16,1 0-27-16,-5 2-27 0,-3-1-27 15,-2 1-36-15,-6 2-152 0,-3 0-414 0,-11 4 183 0</inkml:trace>
  <inkml:trace contextRef="#ctx0" brushRef="#br1" timeOffset="230323.8547">3382 6380 44 0,'0'1'395'0,"0"-1"-20"0,0 5-19 0,0-5-6 15,0 0-15-15,0 0-18 0,0 0-25 16,0 0-22-16,0 3-23 0,0-3-21 0,0 0-40 0,10-2-9 15,4 2-13-15,-4-1-15 0,7-2-20 0,4 0-16 0,0-1-19 0,3 1-21 16,-2 3-24-16,2-2-5 16,2-1-7-16,-5 0-7 0,-4 3-11 0,-2 0 3 0,-2 2-10 15,-6-2-18-15,0 0-2 16,-1-2-6-16,-2 4-6 0,-4-2-22 0,7 0-22 0,-4-2-23 16,-3 2-38-16,0 0-50 0,0 0-71 15,0 0-72-15,0 0-249 0,-20-1-614 0,13 1 272 0</inkml:trace>
  <inkml:trace contextRef="#ctx0" brushRef="#br1" timeOffset="231027.6897">5796 6202 185 0,'0'0'266'16,"0"0"-11"-16,0 0-11 0,0 0-19 0,0 0-2 0,0 0-18 0,-9 0-10 16,9 0-10-16,0 0-3 15,0 0-22-15,0 0-9 0,0 0-14 0,0 0-13 0,0 0-9 16,0 0-14-16,-7-1-5 0,7 1-14 0,0 0 6 0,0 0-20 16,0 0-10-16,0 0-4 0,14-3 3 15,-4 2-11-15,6 0-9 0,5 1-1 16,0 0-4-16,4-2-10 0,1 1-5 0,-1 1-6 0,3 0-9 15,-4-2-21-15,0 0-15 0,-3 0-23 0,-1 1-28 16,-6 0-34-16,-3 1-33 0,-1-1-33 0,0-1-33 16,-4 1-247-16,-2 0-504 0,-3-3 223 0</inkml:trace>
  <inkml:trace contextRef="#ctx0" brushRef="#br1" timeOffset="231232.4674">5921 6035 318 0,'-4'-5'317'15,"1"1"-21"-15,2-1-19 0,-2 3-24 0,0 0-26 0,2-1-18 16,-1 0-26-16,2 3-20 0,-3-3-15 0,3 3-2 16,0 0-12-16,0 0-7 0,2 10-11 0,1-2-10 15,-1 0-9-15,1 4-12 0,2 0-5 0,-1 1-1 0,-3 2-14 16,2 4-2-16,0 0-16 16,0 0-12-16,-3 2-11 0,-2-1-15 0,2 2-16 0,-1-1-17 15,-2 5-23-15,0-3-24 0,0-1-37 16,2 0-39-16,-3-3-36 0,4-6-41 0,-2 0-55 0,2-4-140 15,2-3-455-15,1-5 202 0</inkml:trace>
  <inkml:trace contextRef="#ctx0" brushRef="#br1" timeOffset="231442.5266">6156 6102 264 0,'3'-7'318'0,"1"-1"-14"0,-1 5-18 15,0-3-28-15,-3 3-29 0,4 0-18 0,-4 1-23 16,0 2-12-16,0 0-17 0,0 0-16 0,6 7-10 0,-6 0-10 0,0 2-20 15,0 3-9-15,0 1-11 0,1 3-18 16,-1 5-13-16,0-7-6 0,3 6-17 0,-3 2-24 16,6-2-17-16,-2 0-17 15,0 0-18-15,3-4-32 0,0-2-27 0,3-4-13 0,4-1-18 0,-2-2-24 16,7-1-2-16,4-4-23 0,-8-3-5 16,9-1-150-16,-3-3-367 0,-2 0 163 0</inkml:trace>
  <inkml:trace contextRef="#ctx0" brushRef="#br1" timeOffset="231797.0987">6428 6289 820 0,'9'-9'80'16,"-1"-2"36"-16,-4 3 24 0,3-4 30 0,-4 5 11 0,-1-2 7 15,0 0 10-15,-2 2 1 0,0-2-3 0,-3 2-6 0,2 1-9 16,-4 0-7-16,2 2-4 16,-4-3-22-16,0 3-4 0,-2 1-15 0,-1 3-18 0,0-2-19 15,-4 2-8-15,0 2 12 0,2 2-26 0,0 1-11 16,1 0-3-16,1-1-9 0,0 5-18 0,2 0-19 0,2-2-13 16,2 2-11-16,1-1-13 15,0 0-1-15,6 1-11 0,1-1-11 0,-1 0-7 0,4-1-9 16,3-2-10-16,4-1-8 0,-1 0-8 0,2-4-3 0,7 0 7 15,-1-6-1-15,0-3 14 0,1 1 6 16,-2-2 15-16,-2-1 22 0,-1-3 21 0,-1-1 28 0,-4-2 20 16,-1-1 15-16,-3-2 4 0,-3-3 13 0,1 1 21 0,-3-2 10 0,-2 1 2 31,0 2 25-31,-2-1 24 0,-2 3 17 0,2 5 1 16,-1 0 3-16,-2 2-3 0,0 3-10 0,1 2-19 0,-1 0-15 15,0 1-15-15,0 1-13 0,-1 2-10 16,-2 3-8-16,0 2-19 0,0 2-21 0,0 2-22 0,-1 4-23 0,1 2-23 15,-2 6-20-15,5 2-40 0,-2 2-21 0,5 2 3 16,-1 1-9-16,4 1-5 0,-1 1-9 16,2 7-10-16,3-9-14 0,2 9-21 0,-1-8-20 0,3-1-24 15,0-1-15-15,3-6-22 0,2-3-29 16,1-1-216-16,-3-6-543 0,6-1 240 0</inkml:trace>
  <inkml:trace contextRef="#ctx0" brushRef="#br1" timeOffset="232153.2049">7104 6102 74 0,'2'-7'357'0,"0"1"-3"0,-1 1-27 15,-1 1-18-15,0 0-27 0,-2 0-14 16,-3 1-20-16,-2 1-13 0,-3-1-34 0,0 3-13 0,-6 0-14 16,-4 2-20-16,-5 2-17 0,0 0-16 0,0 0-5 0,4 4-19 15,0-1-8-15,2-1 6 0,7 0-30 16,1 0-13-16,3 1-23 0,3-1-17 0,0 1-5 15,4 2-9-15,1-3-9 0,2 1-6 0,4 0-10 0,4 2-5 0,2-2-10 16,2 1-12-16,6 1-1 16,-2-2-1-16,2 3-2 0,-4-6 5 0,-1 2 2 15,2-2 5-15,-2-1 5 0,-2 1 4 0,-1 2 5 16,-4-3 4-16,-1 1 3 0,-2-2 5 0,-1 0 16 0,0 1-1 16,-2 0 8-16,-3 1 1 0,-2-1 2 15,-5 1 0-15,-4 3-3 0,-3-1 2 0,-7 1-1 0,-4-3-3 16,-2 1 3-16,-13-1 3 0,4 3-2 15,7-6-2-15,0-2-3 0,3 0 1 0,4-1-1 0,8-2-16 16,0 2-31-16,2-4-51 0,6 0-56 0,3-4-46 0,2-3-36 16,3-1-197-16,5-6-469 0,2-1 208 15</inkml:trace>
  <inkml:trace contextRef="#ctx0" brushRef="#br1" timeOffset="232351.8722">6832 6071 16 0,'19'-19'137'16,"-2"0"42"-16,1 4 29 0,-3 1 22 0,-3 3 13 0,-3 2 13 15,-3 4-4-15,-2 1-2 0,1 1-20 16,-2 0-12-16,0 1-10 0,-1-1-11 0,-2 3-15 0,4-2-9 15,-4 2-4-15,0 0-23 0,3 5 0 0,-3 0-3 0,0 2-15 0,-2 6-7 16,1 0-14-16,-1 4-10 16,-2 4-8-16,1 2-6 0,-1 0-11 0,1 2-21 0,0 1-24 15,3 10-21-15,0-10-31 16,2 11-12-16,1-2-13 0,-3-9-14 0,2 0-25 0,1-3-27 0,0 1-23 16,-1-3-20-16,0-5-21 15,0-3-25-15,-1-4-24 0,1-2-49 0,-1 1-188 0,0-4-505 16,-1-3 225-16</inkml:trace>
  <inkml:trace contextRef="#ctx0" brushRef="#br1" timeOffset="232512.9591">7040 6074 366 0,'3'-12'388'0,"-2"5"-28"0,1-1-31 16,-1 3-31-16,0 0-29 0,0 1-29 0,0 1-22 0,0 0-27 15,-1 3 2-15,0 0-34 0,0 0-9 16,3 16-13-16,0-3-11 0,0 7-23 0,-2 2-33 15,1 4-27-15,0 9-27 0,-2 0-32 0,0 1-51 16,-5 3-66-16,0 1-86 0,-4-3-319 0,0 1-581 16,-7-3 258-16</inkml:trace>
  <inkml:trace contextRef="#ctx0" brushRef="#br1" timeOffset="237932.4562">3885 6222 5 0,'4'-4'292'0,"-1"-1"-18"16,-3 0-4-16,3-1-10 0,-2 1-10 0,-1 1 1 0,3-3-17 0,-3 2-10 15,0 0-13-15,0 0-19 0,0 1-17 16,0-1-6-16,0 2-17 0,3 0-17 0,-3 0-9 15,0 3-20-15,0-5-9 0,0 5-12 0,-3-2-20 0,3 2-11 16,0 0-6-16,0 0-4 0,0 0-7 16,0 0-4-16,0 13 12 0,0-4-19 0,0-1-3 15,0 1-1-15,0 3-1 0,0 2-3 0,0 1-4 16,4 4 1-16,-4-2-7 0,0-3 1 0,0 0-3 16,0 1 1-16,3-1-3 0,-3 0-2 15,0-2 1-15,0 1 2 0,0 0-4 0,0-3-5 0,0-2 5 0,0 0 1 16,0 0-2-16,0-1 3 0,3-1-2 0,-2-1-1 0,-1 0-1 15,0-1-5-15,0 0-10 16,0-1-10-16,-1 1-15 0,1-2-15 0,0 1-16 0,0-3-23 16,-3 4-15-16,3-4-27 0,0 5-25 15,0-5-31-15,0 0-26 0,3 1-23 0,-3-1-200 0,0 0-477 16,0 0 212-16</inkml:trace>
  <inkml:trace contextRef="#ctx0" brushRef="#br1" timeOffset="238252.441">4126 6262 303 0,'1'-3'308'15,"-1"0"-12"-15,1 0-16 0,-1-1-15 0,0 4-15 16,-1-3-20-16,0 1-11 0,1 2-15 0,-3-2-24 0,3 2-16 0,-4-2-16 16,4 2-19-16,0 0-12 15,-10 4-11-15,7-2-11 0,-3 3-13 0,2 2 1 0,1-1-17 16,-1 1-8-16,1 3-2 0,0 1-2 0,2 1-9 0,1-1-10 15,0 1-10-15,0 0 6 16,3 0-6-16,-2-3-4 0,3 2 0 0,1-2-8 0,2-2-3 16,0 2-8-16,0-3 2 0,1-1-2 15,2 0-6-15,0-3 3 0,1-1-10 0,3 0 8 0,-7-3 11 16,7-3-12-16,-5-1 8 0,2 0 13 16,-4-4-1-16,2 0 7 0,-4-2 4 0,-2-1 3 0,0-1-5 15,-4-5 6-15,-1 5-2 0,-6-4-9 0,-2 0 2 0,-3 3-4 16,-7-1-24-16,-1 5-40 0,-3 2-33 15,-1 4-42-15,-6 1-50 0,3 4-72 0,-2 2-75 0,3 4-214 16,2 0-576-16,3 0 255 16</inkml:trace>
  <inkml:trace contextRef="#ctx0" brushRef="#br1" timeOffset="243672.5536">9330 6143 79 0,'2'-3'305'0,"-2"3"-11"0,0 0-11 16,1-3-9-16,-1 3-8 0,2-3-5 0,-2 3-16 0,0 0-13 15,0 0-18-15,0 0-15 0,0-3-16 0,0 3-24 0,0 0-19 16,0 0-11-16,0 0-16 0,0 0-10 15,0 0-15-15,0 0-15 0,0 0-3 0,2 11-6 0,-2-5-10 16,1 2 3-16,-2 1-16 0,2 1 17 16,-2 2-23-16,1 1-3 0,1 0 1 0,-1 1-6 0,1 3-10 15,-1-3-4-15,1 0-1 16,0-1-7-16,-1-2-2 0,0 2-1 0,0-4-7 16,-1-1 4-16,1-1 0 0,0-1-3 0,0-1 4 15,0-3 0-15,0 1 7 0,0-3-8 0,0 7 2 0,-2-7 0 16,2 0 0-16,0 0 20 0,0 0-16 0,-7-10-2 0,4 2 1 15,0-1 0-15,-1 0 1 0,2-2 1 16,-2-2 0-16,3-1-4 0,-1-4 1 0,2-1 8 16,1 0-1-16,1-1-3 0,1 0 1 0,0 2 0 15,2 1-3-15,2-3-10 0,-1 2 2 0,3 1-4 16,0 5-7-16,0 1 2 0,1 1 3 16,2 2 2-16,-2-1-4 0,1 2-5 0,1 1-1 0,-2 4-9 0,-2-1-1 15,3 1-4-15,-2 2-7 0,-1 0-6 16,-2 2 0-16,-1 1-7 0,1 0-5 0,-3 3 4 15,0 1 3-15,-2 1 3 0,-1 1 1 0,-4 4 1 16,-3-1-3-16,-6 4 7 0,1-3 2 0,0 0 5 16,1-2 2-16,-2-1 2 0,2-2 5 0,2-2 10 0,1-1 8 15,1-1 9-15,2-1 5 0,0 1 14 16,1 0 1-16,1-3 0 0,0 0 1 0,0 0 2 0,1 3-9 16,2-4-1-16,-2 2 5 15,2-2-12-15,0 0-4 0,2 3 3 0,0-1-5 0,3 0 10 0,0 2-12 16,3-1 2-16,1 1 0 0,2 3-8 15,-1 0-1-15,2 1-21 0,-1 1-7 0,2-2-12 16,-2 3-26-16,1 0-22 0,0-1-33 0,-1 2-31 0,-1 0-30 0,1-2-40 16,-2 2-205-16,-2-4-469 15,0 0 208-15</inkml:trace>
  <inkml:trace contextRef="#ctx0" brushRef="#br1" timeOffset="244713.1259">9587 6242 214 0,'-3'-4'304'16,"0"1"-22"-16,2 1-28 0,1 2-22 16,-3-3-26-16,0 0-19 0,3 3-21 0,-3-1-18 0,3 1-10 0,0 0-18 15,0 0-11-15,0 0-9 0,0 0-7 16,0 0-13-16,13 1-13 0,-3-1-10 0,0 3-12 16,1-3-14-16,3 0-8 0,-1-1-2 15,1-1-8-15,-2 1-1 0,-3-1-3 0,1 1 4 0,-2-2-3 0,-1 1 1 16,0-1-3-16,-1 1 9 0,-3-1-3 0,-2 0 6 15,1 2 5-15,-2 1 4 0,0 0 19 16,-6-7-6-16,2 6 4 0,-5-1 4 16,1 2 7-16,-6 0 2 0,1 0-6 0,-1 0 2 15,1 3 0-15,-2-2-6 0,2 4-3 0,-1-2-10 0,4 0-2 16,2 3-3-16,-1-1 10 0,1 4-20 16,1-3-4-16,3 2 4 0,2 0-3 0,-1 4-8 0,5 0-7 15,-1-2-15-15,6 0-4 0,0 2-17 16,4-3-10-16,5 4-6 0,4-2-12 0,-2-2-10 0,3-2-9 15,3-2-7-15,3-1-9 0,-3-2-5 0,1-4-1 0,2 2-11 16,-3-2 15-16,0 0 11 0,-2-3 11 16,1-2 0-16,-8 2 23 0,5-5 24 0,-7 1 22 0,-2 1 27 0,-4-1 17 15,3-3 15-15,-3 1 10 16,-1 1 8-16,-2-3 15 0,-1 0-4 0,-3 4 17 0,-2 0-2 16,1-1 3-16,-6 0 0 0,3 3-1 0,-2 0-2 0,-4 1-6 15,0 1 3-15,-1 1-7 16,-5 0-10-16,4 2-3 0,-2 4-11 0,0-2-7 0,-2 2-1 15,2 2-9-15,3-1-9 0,-2 4-17 16,6-2-21-16,0 0-21 0,3 0-12 0,-2 1-6 0,5 1 5 16,1 2-3-16,3-2-11 0,1 2-19 15,6 0-14-15,-1-2-8 0,3 2-9 0,2-5-3 0,0-2-3 16,3-1-2-16,4-2 7 0,-7-2 10 16,3-2 4-16,-3 1 22 0,0-3 28 0,-1-3 7 0,1-3 15 15,0-1 18-15,-3-4 21 0,-1 1 20 0,-3-3 8 0,-1-1 6 16,-3 1 11-16,-1-2 13 0,1 2 8 15,-3 2 7-15,0 3 4 0,0 1 6 0,-1-1 0 16,-2 2 11-16,0 1 11 0,0 5-3 16,1-1-4-16,-4 0-8 0,3 2-12 0,0 0-8 0,-1 4-15 0,0 0-8 15,0 1-12-15,-2 1-10 16,0 2-23-16,2 0-14 0,-2 4-26 0,1 2-7 0,1 3-2 0,-2 3-14 16,3 6-11-16,-1 1-10 15,4 2-1-15,3-1-8 0,-3 1-3 0,3 1-3 0,-1 0 4 0,0-1-20 16,3-1-4-16,1 0 10 0,-2-2 6 0,3 1 0 15,-1-3-1-15,0-5-1 0,-1 0-5 16,2-2-6-16,0 0 7 0,-1-5-3 0,4-1 0 0,-2-2 0 16,5-2 8-16,-2-2 21 0,2-2-28 0,-2-2 15 0,3-3 5 0,3-3 19 15,0 0 12 1,1-5 18-16,-4 1 16 0,2-2 12 16,-5 0 18-16,3 0 19 0,-7 4 18 0,0 1 1 0,0 1 11 15,-4 0-1-15,0 2 12 0,1 2 0 16,-4-1 1-16,0 0 0 0,0 3-7 0,0 1-9 0,-3 0-7 15,2 2-10-15,-2 0-14 0,3 2-3 0,-14 3-6 0,7 3 4 16,-3-1-19-16,2 3-5 16,-2 3-20-16,3 1-9 0,0 1-19 0,1 3-13 0,2-4-21 0,0 2-15 0,4 1-16 15,-2 0-20-15,5-3-25 16,0 0-24-16,1-1-19 0,-1-3 1 0,5-5-3 0,1 2 4 16,-1-2 6-16,2 0 1 15,4-3 3-15,0 0 21 0,-1-4 26 0,-2 1 46 0,3-2 24 0,-4-1 48 16,0-1 25-16,-1 1 26 0,0-3 19 15,-3 2 30-15,1 0 18 0,-3 1 14 0,3-1 7 16,-4 2 6-16,-1 1 2 0,0-2-1 0,-2 1-13 0,0 1-14 16,0 3-4-16,0 1-11 0,-4-4-7 15,1 2-14-15,-2 2-3 0,5 0-9 0,-12 4-8 0,5-1-14 16,3 1-14-16,-1 0-22 0,0 3-24 16,4-2-23-16,0 3-26 0,2 1-28 0,2-1-28 0,1 0-19 15,2-1-24-15,2-5-11 0,3 2-15 0,2 1-15 16,0-1-146-16,-1-2-383 0,2 1 170 0</inkml:trace>
  <inkml:trace contextRef="#ctx0" brushRef="#br1" timeOffset="245022.9611">10391 6310 1100 0,'8'-1'-21'0,"2"1"85"0,-4 0 29 0,-2 0 36 16,2-3 15-16,-3 2 17 0,-3 1 15 16,2-4-4-16,0 1 4 0,-2 3-2 0,-2-4-4 15,2 0-11-15,0 4-6 0,-2-5-11 16,0 4-17-16,2 1-8 0,0-4-15 0,0 4 0 0,-1-4-41 16,2 1-22-16,2 1-28 0,1-1-28 15,0 0-27-15,6-1-29 0,2 1-28 0,0-4-21 0,2 3-20 16,0-1-14-16,1-1-5 0,-2 1 5 0,0-2 15 0,1 3 23 15,-5-1 31-15,-1 1 36 0,-2 1 42 16,-2 0 29-16,0-1 27 0,-4 1 28 16,0 1 16-16,0 2 12 0,-7-5 22 0,0 3 5 15,0 0 11-15,-6 1 13 0,-1 2-2 0,0-1 15 0,-3 2 1 16,2 2 4-16,-1-1 3 0,0 0-3 16,2 2-5-16,-1 1-17 0,1 1-18 0,4 2-14 0,-1-1-7 15,4 3-15-15,0 0-4 0,4 1-10 0,3 0-8 0,3 2-17 16,4-2-25-16,7 2-28 0,5-1-19 0,3-4-44 15,2-4-32-15,4-3-26 0,0 0-34 0,2-2-47 16,-2-3-56-16,-3-1-55 0,-1-4-72 16,3 1-220-16,-6-4-651 0,0-2 289 0</inkml:trace>
  <inkml:trace contextRef="#ctx0" brushRef="#br1" timeOffset="247932.7457">10985 6186 190 0,'1'-5'271'15,"0"-2"-11"-15,-1 1-13 0,0 0-8 16,0 0-10-16,0 2-15 0,1-2-10 0,-1 2-20 0,0 2-9 16,1-3-19-16,-1 3-14 0,0 2-7 15,0-3-26-15,0 3-13 0,1-4-10 0,-1 4-8 16,0 0-9-16,0 0-7 0,0 0-10 0,0 0-1 0,0 0-9 0,0 14 0 15,1-6-11-15,-1 0 0 0,1 5 0 0,-1 1 1 16,0-1-7-16,-1 2-4 16,1 5-2-16,-1 2-3 0,0-3-5 0,0 1-5 15,-1-2-11-15,1-4-12 0,0 6-7 0,0-6-8 16,0-1-17-16,1 0-22 0,0-1-18 0,-2 0-25 16,1-2-34-16,1-3-30 0,1-2-31 0,1 0-228 0,-2-2-474 15,1-2 211-15</inkml:trace>
  <inkml:trace contextRef="#ctx0" brushRef="#br1" timeOffset="248288.1626">10747 6167 146 0,'-1'-2'236'0,"1"2"-22"15,-2-3-2-15,2 3-11 0,-2-3-14 0,2 3-14 16,0 0-18-16,0 0-16 0,5-4-15 0,4 1-11 0,-1 2-14 0,6-2-9 16,-4 1-9-16,11-1-7 15,0 2-11-15,4-1-5 0,-1-2-5 0,3 2-5 0,2 1-8 16,-1-1 2-16,-1 0-6 0,0-3-5 0,-3 4-3 16,-1-2-1-16,-2 1-5 0,-6 2 0 0,-5-1-2 15,0-2-4-15,-2 3-1 0,-2 3 1 0,-2-6-7 0,1 3 3 16,-5 0 1-16,7 0 1 15,-7 0 1-15,0 0-2 0,0 0 1 0,0 0-3 0,0 0 0 16,0 0-4-16,0 0-1 0,0 0-1 16,0 0-12-16,0 0-9 0,0 0-20 0,0 0-24 0,0 0-35 15,0 0-50-15,0 0-35 0,0 0-216 16,0 0-428-16,0 0 190 0</inkml:trace>
  <inkml:trace contextRef="#ctx0" brushRef="#br1" timeOffset="248953.907">11223 6278 242 0,'-7'0'239'16,"7"0"-15"-16,-4-2-9 0,4 2-20 0,0 0-17 0,-6 0-13 16,6 0-13-16,0 0-19 15,0 0-15-15,0 0-7 0,0 0-15 0,20 0-10 0,-11-2-6 0,6 2-8 16,1-1-10-16,5 0-17 16,0 1-10-16,1 0-6 0,2 0-15 0,-1-1-3 0,-2 1-7 15,0 0 1-15,-5-2 0 0,0 1-6 16,-4 0 6-16,0-1-1 0,-5 2 0 0,2 0 2 0,-4 0 7 15,1-1 2-15,-4-1 0 0,-2 2-2 0,4-1-3 0,-4 1 1 16,-2-5-1-16,2 5-4 0,-8-5 2 16,2 2 0-16,-1-1 1 0,-3 2-1 0,1-3 3 0,0 2 1 0,0 0 2 15,1 1 0-15,-1-1 11 16,1 1-2-16,3-2 0 0,2 4-1 0,-3-2 1 16,2 1-4-16,4 1-7 0,-3-2-4 0,3 2 3 15,0 0 0-15,11-2-5 0,-2 2-1 0,0-2-1 16,6 4-4-16,-1-2 1 0,-2 0-1 0,1 0 3 0,1 4-4 0,-4-4 3 15,0 1-1-15,1 1 1 16,-2 1-4-16,-2 0 3 0,0-2 2 0,-3 3 0 16,-1-1 0-16,1 1 2 0,-4 0 4 0,0 2-1 15,0-1 1-15,-4 3 1 0,-5 2-1 0,-1 0 1 0,-1 0-5 16,-6 1-12-16,2 2-3 0,2-4-10 16,-2 3-13-16,2-3-15 0,3 0-14 0,3-3-36 15,0 1-21-15,3-1-37 0,1-2-31 0,1 0-187 16,1 1-406-16,3-4 180 0</inkml:trace>
  <inkml:trace contextRef="#ctx0" brushRef="#br1" timeOffset="249223.8226">11847 6114 282 0,'4'-5'349'15,"-1"1"-30"-15,0 1-35 0,-2-1-21 0,2 2-26 0,0 0-26 16,-3 0-23-16,0 2-18 0,0 0-16 0,0 0-15 15,0 0-18-15,0 0 4 0,-3 9-27 0,0-2-9 16,-1 3-9-16,1-2-6 0,0 6-14 0,1-2-18 0,0 2-13 16,-1 5-12-16,2-5-7 0,0 1-8 15,2 5-19-15,2 1-2 0,-2-2-15 0,-1 0-4 16,0-3-10-16,0-3-9 0,0 1-12 0,0-1-8 0,0-2-12 0,-1-1-24 16,1 0-18-1,0-6-24-15,1-1-25 0,-1 2-43 0,-1-3-127 0,1-2-377 0,0 0 168 16</inkml:trace>
  <inkml:trace contextRef="#ctx0" brushRef="#br1" timeOffset="249488.6276">11661 6089 57 0,'-4'-3'316'0,"1"1"-24"0,-1-1-27 0,1 2-21 0,2-2-20 15,1 3-15-15,-2-2-20 0,2 2-17 16,7-4-22-16,3 2-19 0,6 0-10 0,5-1-11 0,3 1-19 16,4 0-15-16,-1 0-9 0,2 0-13 15,-2-1-6-15,1 2-10 0,-1 1-7 0,1 0-5 0,-5-2-3 16,-2 2 6-16,-6 0-6 16,-5 0-8-16,0 0 2 0,-3 0-8 0,-1 0-4 0,-2 0-5 15,1 0-4-15,-5 0-3 0,6 3 0 0,-6-3-12 0,0 3-18 0,0-3-27 16,-7 6-32-16,1 0-26 15,2-2-34-15,0 1-36 0,-3 0-196 0,3-1-421 0,-1 1 186 16</inkml:trace>
  <inkml:trace contextRef="#ctx0" brushRef="#br1" timeOffset="250026.1779">12119 6133 7 0,'3'0'242'0,"-3"0"-16"0,4 2-7 0,0 0-9 0,-1 1-9 0,1-1-17 0,-1 2-10 15,4-1-14-15,0 1-13 16,2 2-14-16,3 0-13 0,-2 2-13 0,4-1-11 0,0-1-9 16,-1 1-10-16,0 1-11 0,1-2-21 15,-2 1-21-15,2 1-18 0,-1-3-20 0,-2 2-14 0,-1-3-10 0,-1 2-10 16,-1-3-11-16,-4 1 1 0,3 0-2 0,-4-1 8 16,0 0 8-16,-2-2 9 0,-1-1 1 15,-4 5 7-15,-3-4 9 0,0 2-9 0,-1-2 9 0,-4 0 12 16,-2 0 1-16,-3-2 5 15,3 1 12-15,-1-2 5 0,-1 0 10 0,2 1 4 16,3-2 5-16,-2-1 3 0,2 2 3 0,4 1-2 16,-1-2-2-16,1 1 5 0,1-2 1 0,2 3-3 0,-1-1-1 15,3 1-1-15,-1 0-7 0,0-1-3 16,2-1-3-16,1 3-11 0,1-6-4 0,2 4-5 0,1-2-4 16,0 3-6-16,6-2-3 0,0 0-5 15,4 0-7-15,-1-1 3 0,2 1-4 0,-1 0 6 0,0 0 2 16,0-1-1-16,2 0 5 0,-3 2 1 0,-1-3 12 0,0 0 8 15,-4 1 17-15,-1-1 13 0,0-1 15 16,4-1 15-16,-5 0 6 0,-2 0 8 0,-1-1 8 0,1-1 8 16,-4-1-13-16,0 0-3 15,0 1 6-15,0 0 7 0,0 1 5 0,-1 0-5 0,-2 3 7 16,3 0 0-16,-3 0-13 0,3 2-12 16,-1 0-10-16,-1 2-15 0,2 1-16 0,-7-2-10 0,7 2-1 0,-7 5-5 15,0 1-27-15,3 1 1 0,3 2-10 0,-4 2-20 16,3 3-13-16,0-1-7 0,2 6-17 15,0-4-12-15,2 4-15 0,-1-1-21 0,3 2-9 0,-2-2-16 16,0 3-24-16,1-7-36 0,0 1-22 16,1-3-53-16,-1 0-161 0,-3-4-471 0,3-3 209 0</inkml:trace>
  <inkml:trace contextRef="#ctx0" brushRef="#br1" timeOffset="250244.5623">12622 6046 36 0,'5'-10'417'0,"-1"3"-33"16,-1-1-41-16,-1 4-29 0,0 1-35 0,-1-1-25 0,1 2-29 16,-2-1-26-16,0 3-26 0,0 0-10 15,0 0-9-15,0 0-16 0,7 6-13 0,-9 1-14 0,4 1-8 16,-2 1-11-16,0 4-13 16,3-1-15-16,-3 4-12 0,0-2-7 0,1 6-29 0,2 1-1 15,-7-3-23-15,4-3-23 0,1-1-17 16,-1 4-9-16,-1 1-20 0,-2-4-25 0,3-2-20 0,-3 0-15 0,2-4-24 15,-2 0-22-15,3-3-20 16,0-1-18-16,0-1-185 0,-3-2-438 0,3-2 194 0</inkml:trace>
  <inkml:trace contextRef="#ctx0" brushRef="#br1" timeOffset="250455.314">12634 5995 225 0,'0'-2'325'16,"0"2"-31"-16,0-5-19 0,2 3-23 0,-2 2-23 0,-2-4-19 16,2 4-28-16,2-3-16 0,0 1-18 15,-2 2-16-15,10-1-23 0,-3 2-22 0,3-2-25 16,4 1-27-16,0 1-30 0,0-1-20 0,-1 2-23 16,0-1-24-16,0 1-26 0,-2 0-25 0,-1 0-18 0,0 0-28 15,-1 2-41-15,-2-3-122 0,-3 3-348 0,-1-1 153 16</inkml:trace>
  <inkml:trace contextRef="#ctx0" brushRef="#br1" timeOffset="250688.7028">12665 6114 3 0,'-3'3'280'0,"3"-3"-9"0,3 4-14 0,-3-4-10 0,0 3-16 16,0 1-12-16,0-4-15 0,6 2-16 0,-1-1-18 15,1 1-16-15,3-2-13 0,2 0-17 0,4-2-12 16,5 0-9-16,-4-1-33 0,5 0-22 0,1-2-12 0,-1 1-18 16,0 0-13-16,-5 0-9 0,-1 0-8 15,-2 1-10-15,-4 1-4 0,0-1-5 0,-2 1-10 0,-2 0-24 16,-2-1-11-16,-2 2-30 0,-1 1-10 16,0 0-23-16,-11-2-28 0,2 3-179 0,-5-1-376 15,1 0 167-15</inkml:trace>
  <inkml:trace contextRef="#ctx0" brushRef="#br2" timeOffset="255692.3372">1605 6743 8 0,'0'0'165'0,"0"0"-3"0,-3-4-1 0,3 4 2 0,0 0-3 0,0 0-7 0,0 0-9 16,0 0-8-16,0 0-6 16,0 0-6-16,0 0-9 0,0 0 0 0,0 0-6 15,0 0-8-15,0 0-9 0,0 0-8 16,0 0-10-16,0 0-5 0,0 0-4 0,0 0-11 0,0 0-23 16,0 0-10-16,0 0 4 0,0 0-6 15,0 0 0-15,0 0-1 0,0 0-5 0,0 0-1 0,0 0-2 0,0 0 2 16,0 0 0-16,0 0 0 15,0 0-4-15,13 7 2 0,-9-5 0 0,-1 0-3 0,1 0 1 16,-1 1 1-16,4-2-6 0,-2 1 3 0,0-1-1 0,2 2-1 16,1-1 0-16,-1-1 0 15,-1 2-3-15,1-1 2 0,0 0-1 0,1 0 3 0,1 1 0 16,-2-1-1-16,0-2-3 0,1 3 2 16,1-2 0-16,-2-1 1 0,-2 1-2 0,4-1-2 0,-2 1 1 0,0-1 3 15,3 0 1-15,-3-2-3 0,3 1 1 0,1 0 1 16,-1-2 0-16,4-1-1 15,0 2-3-15,-3-2 0 0,2-2 3 0,0 2 0 16,-2 1 2-16,3-2-5 0,0 1 1 0,-1-1 3 0,-2 1-5 16,2 1 3-16,1-1-1 0,-1-1 1 0,-1 1-2 0,1-2 3 15,-2 3-1-15,3 2-3 16,0-5 4-16,0 3 6 0,-4 0-7 0,4 2-1 0,2-2 2 16,-2 0-1-16,0 1-2 0,0 1-4 15,0 1 4-15,0 1 0 0,-1-1 2 0,0 0-3 0,1 0-1 16,-4 0 0-16,2 2 2 0,1 0 1 0,-5 0-2 15,4 0-3-15,-4-1 1 0,-1 2-5 0,2-1 1 16,-1 2 3-16,-4-1-4 0,3-2 5 0,-1 1-4 0,-1-1 6 16,-2 2 2-16,3 2-7 15,-2-4 2-15,-1 1 0 0,1 0-1 0,1 3 1 0,-3-2-1 0,3 0-5 16,-3-3-1-16,3 4 3 16,-3-3-1-16,1 1 7 0,-1 1-5 0,-1 0 0 0,-1-3 4 15,1 3-3-15,-1-1 4 0,0-2-1 16,0 0-1-16,0 4 6 0,0-4-1 0,-3 3 2 0,3-3-2 15,-4 1 3-15,4-1-2 0,-7 0-2 0,7 0 4 0,-5 1 6 16,5-1 3-16,-5 0-2 0,5 0-2 16,-7-2 3-16,7 2 0 0,-4-2-5 15,4 2 1-15,-4-3-3 0,3 1 5 0,1 2-3 16,-2-2-1-16,2 2-1 0,0-6-4 0,1 3 6 0,2 1 2 16,0-3-7-16,1 3-1 0,1-4 4 15,2 2-1-15,0 0-2 0,2-1 1 0,0 1-3 0,0 1 3 16,3-4 0-16,-1 2-1 0,2 1-2 0,0-1 4 15,0 1-2-15,-1 1 3 0,2-1-1 0,-4 2 4 16,3-1-2-16,-2 2 3 0,2 0 5 0,1-1-4 0,1 2-1 16,-5 0-1-16,0 0-1 15,1 0-3-15,-1 2 1 0,0-1 1 0,1 2-1 0,-1-2-3 0,0 0 3 16,1 2 0-16,-2-1-2 16,1 0-2-16,-1-2 2 0,0 2 2 0,0-1 0 0,1 0-2 15,-1 0-2-15,2-1 2 0,2 2-1 0,-1-2 2 0,3 2-2 16,0-2 0-16,-1 0 1 15,1 0-2-15,-1 0-1 0,0 0 1 0,1 0 3 0,-1 0-3 0,0 0-2 16,0 0 0-16,-3 1 1 0,1-1 3 16,2 0 0-16,-4 1-3 0,3-2 1 0,-3 2 1 15,0-1-1-15,-1 1 10 0,1-1-10 16,-1 1-2-16,0 0 1 0,0 1-1 0,1-2-1 0,-1 1 5 0,-1 1-4 16,1-1 2-16,-1 1 3 15,1-1-1-15,1 2-2 0,-1-3-1 0,0 3 0 0,1-2 0 16,0-1-1-16,2 0 2 0,-2 2-3 0,2-2 4 0,0 0-3 15,1 0 2-15,1 1-1 0,-4-1 0 16,4 3 0-16,-1-3 3 0,-5 0-5 0,2 0 4 0,0 0-2 16,0 2 5-16,0-2-2 15,-3 0-6-15,0 0 2 0,1 1 1 0,-2-1 2 0,0 1-4 16,0-1 3-16,0 1 5 0,0-1 5 0,1 1 7 16,-2-1-1-16,1 0 0 0,1 1 3 0,-3-1-1 15,5-1 2-15,-2 1 0 0,0 0 1 0,1-2 1 0,1 1-2 16,-2 0-2-16,0-1-6 15,0-1 1-15,0 2-2 0,0-1 1 0,1 1-4 0,1-1-1 0,-5 1-2 16,2 0 2-16,1-2-3 0,-3 0 1 16,3 2-2-16,-1-1-2 0,-2 0 2 0,4 1 1 15,-2-1-2-15,0 0 3 0,-2 0-4 16,1 0-1-16,1 1 4 0,-2-2-4 0,2 2 3 0,-2-1-3 16,2-1 0-16,-2 1 1 0,0 0-1 15,0-1-2-15,2 2 3 0,-3-1 1 0,0 0 3 0,1 0 7 0,0 0-5 16,-1-1 8-16,3 1 2 15,-5 0 0-15,2 0 7 0,0 0-3 0,-3 2-1 0,4-3 4 16,-1 0-4-16,-3 1 0 0,0 2 7 0,4-2 0 0,-4 2-2 16,3-6-1-16,-3 6-8 0,0-6 1 15,0 4 1-15,0-1-5 0,0 0 0 16,0 3-7-16,0-8-17 0,0 7-22 0,0 1-20 16,0-3-33-16,-3 0-33 0,-1 1-37 0,4 2-46 0,-7-4-52 0,-3 5-225 15,10-1-519-15,-20 2 230 0</inkml:trace>
  <inkml:trace contextRef="#ctx0" brushRef="#br1" timeOffset="261862.6612">1103 7102 212 0,'-1'-4'231'16,"-3"0"-12"-16,2-1-13 0,-2 3-8 0,0-3-6 0,-2 0-9 16,2 2-17-16,-2-3-4 0,1 2-17 15,-1 2-10-15,0-5-15 0,1 4-10 0,-2 0-12 0,-1 0-15 16,1 1-4-16,-1 0-10 0,-1 2-8 0,0 0-5 0,-5 3-7 15,2 1-5-15,-3 2-5 0,0 1-2 16,2 0-5-16,-4 4-8 0,0-1-1 0,0 3 0 0,5-4 28 16,2-1-12-16,1 2-1 15,3-3 1-15,0 1-7 0,2 0-5 0,1-3 3 0,0 1-2 0,5 0-7 16,0 2 8-16,1-1-12 0,4-2 0 16,-1 1-5-16,6 2 3 0,2-1-2 0,-2-3-1 15,4-1-1-15,4 3 3 0,0-2-6 0,-4-1-2 16,6-1-2-16,-6 1-1 0,-1-1-3 0,-1 0 2 15,-1 0-3-15,-5-2-2 0,1 1-9 0,-2 0 4 16,1 0 0-16,-5 1-3 0,2-2-3 0,-5 0-3 16,0 0 5-16,3 6 5 0,-4-4-4 0,-2 1 4 0,-3 3-2 15,-2 0 4-15,-5 0-8 16,-1 1 6-16,-5 1-3 0,-2 2-6 0,1-3-8 0,0 0-5 16,-1-2-10-16,0 2-12 0,6-5-11 15,0-2 9-15,2 4-19 0,2-4-7 0,2 0-19 0,0-2-24 16,4 0-41-16,-1-3-27 0,0-1-20 15,2-3-141-15,1-4-379 0,2 0 169 0</inkml:trace>
  <inkml:trace contextRef="#ctx0" brushRef="#br1" timeOffset="262119.4697">936 6944 137 0,'4'-8'331'0,"-3"1"-18"0,2 2-12 0,-1 2-18 0,-1-1-22 15,1 1-20-15,-1 0-15 0,-1 3-24 0,0 0-24 16,3-3-22-16,-3 3-4 0,0 0-14 0,0 0-10 15,6 14-6-15,-2-4-16 0,-1 3 3 0,1 6-23 0,-1 0-5 0,1 2-11 16,2 3 0-16,-2 0-14 16,0 2-5-16,0 0-12 0,1 9-6 0,-3-10-4 0,3 10-6 15,-3-9-11-15,0-2-2 0,-1 0-6 16,0-1-17-16,-2 1-3 0,3-3 0 0,-3-2 2 0,0-5-12 16,0 0-11-16,-1-4-8 15,0-1-19-15,0-2-10 0,-1-3-9 0,2 1-6 0,1-1-16 0,0-4-49 16,0 0-39-16,0 0-33 0,-3-13-16 15,5 6-184-15,-1-7-460 0,0-5 203 0</inkml:trace>
  <inkml:trace contextRef="#ctx0" brushRef="#br1" timeOffset="262330.5092">1058 6959 226 0,'2'-14'283'16,"1"1"2"-16,-1 4-1 0,0 1-5 0,-2 3-18 0,0 0-18 15,1 2-26-15,-1 3-33 0,1-5-8 0,-1 5-21 16,3-3-17-16,-3 3 1 0,0 0-8 0,3 13-8 15,-4-1-14-15,2-1-11 0,1 8-8 0,-4 3-9 0,3-2-15 16,-2 6 4-16,0-1-3 16,3 10-11-16,-5 2-19 0,2-10-1 0,1 8-7 0,-1 0-23 0,-1-10-7 15,2 2-16-15,2-4-9 16,-2-2-7-16,0 1-6 0,-4-9-6 0,5 0-14 0,-1-4-21 16,0 1-20-16,0-2-24 0,0 1-26 15,0-5-36-15,-1-1-38 0,1-3-37 0,0 0-160 0,0 0-456 16,0 0 202-16</inkml:trace>
  <inkml:trace contextRef="#ctx0" brushRef="#br1" timeOffset="262772.6168">1494 7089 90 0,'-3'-3'365'0,"1"-3"-20"0,-1 3-15 0,3 3-14 0,-5-6-16 16,1 5-25-16,4 1-17 0,-10-1-26 16,10 1-23-16,-14 2-21 0,7 3-10 0,-3-1-24 15,0 3-12-15,-1 4-20 0,-1-1-9 16,0 5-11-16,1 1-9 0,-1 0-9 0,8-1-11 0,-2-1 4 16,2 1-7-16,0 2-17 0,1 3-14 15,3-2 6-15,1 1-7 0,2-1 0 0,0-4-5 0,3 1-2 16,1-3-8-16,0 0 4 0,6 4-4 0,-4-6 3 15,3-1-4-15,2 0-9 0,-2-3-4 16,4-1-29-16,-2 0 14 0,6-4-5 0,-2-1-6 0,-3-4-8 16,5-3-15-16,-4 2 23 0,3-6-13 15,-6 2 1-15,1-5 10 0,-1-2 2 0,-3-2 4 0,-3 1 3 16,-3-2 10-16,-4-2 3 0,0 0-4 16,-7-1 14-16,0-1 0 0,-4-1 4 0,-2 1-2 0,-1 4 1 15,-2-2 4-15,-2 3-1 0,0 1 2 0,1 5-15 16,-1 2 7-16,-2 1-9 0,6 3-25 15,-2 2-23-15,2 2-28 0,0 2-29 0,3 2-28 16,0 2-18-16,1 5-23 0,0 0-27 16,6 3-38-16,1 1-55 0,1 1-217 0,4 5-547 0,1-5 242 0</inkml:trace>
  <inkml:trace contextRef="#ctx0" brushRef="#br1" timeOffset="263112.6882">1964 7062 203 0,'0'0'383'0,"0"0"-18"0,1-5-30 0,-1 5-25 16,0-3-20-16,0 3-21 15,0 0-27-15,0 0-36 0,0 0-6 0,0 0-22 0,0 0-18 16,0 0-15-16,0 0-18 0,-8 12-7 0,5-4-15 0,-1 4-8 16,1-2-6-16,0 3-20 15,-1 1-2-15,4-1-10 0,-3 5-28 0,3-2 32 16,-1 3-13-16,-2 1-16 0,3-2 9 0,-3 1-13 0,3-1-11 16,-3-3-15-16,2-1-7 0,1 0-14 15,-3-1-15-15,0 0-13 0,2-4-17 0,1 3-15 16,-3-3-24-16,3-2-17 0,0 2-19 0,0-5-27 0,0 2-28 15,0-2-45-15,3-1-47 0,-3-3-188 0,0 0-511 16,0 0 226-16</inkml:trace>
  <inkml:trace contextRef="#ctx0" brushRef="#br1" timeOffset="263452.0663">1785 7059 90 0,'-4'-1'366'0,"1"0"-26"0,3 1-21 15,-7-2-21-15,7 2-20 0,0 0-20 16,-7-1-21-16,7 1-27 0,0 0-29 0,0 0-17 0,0 0-16 16,0 0-8-16,0 0-11 0,17-2-18 0,0-1-13 15,8 2-5-15,0-2-23 0,5 0-5 0,11-4-27 16,1 1-14-16,-4-1-10 0,0 1 2 0,-7 1-18 0,-4-2 12 15,-2 3-3-15,-2-3 4 0,-3 5-2 16,-8 1 3-16,-3 1 10 0,-1-1 10 0,-2-1 29 0,-1 1-14 16,-5 1 10-16,7 0 8 15,-7 0 0-15,0 0-6 0,0 0 2 0,0 0-7 0,0 0-3 16,-15 7-11-16,7-3-20 0,-1 0-33 16,1-1-12-16,-1 0-52 0,2 1-48 0,0 1-56 15,4-2-71-15,-1 1-103 0,1-3-202 0,3-1-604 0,0 0 268 0</inkml:trace>
  <inkml:trace contextRef="#ctx0" brushRef="#br1" timeOffset="265209.8698">1726 6063 19 0,'-6'-1'67'16,"6"1"-7"-16,0 0 5 0,0 0-7 0,-7 0-2 0,7 0-10 15,0 0-3-15,0 0-9 16,-4-2-4-16,4 2 0 0,0 0 0 0,0 0 2 0,0 0-8 0,0 0-5 15,0 0 1-15,0 0 0 16,0 0-5-16,0 0-1 0,0 0-4 0,-4 0 4 0,4 0-8 16,0 0 0-16,0 0-4 0,0 0 12 15,0 0-5-15,-3-1-1 0,3 1-5 0,0 0 0 0,0 0-1 16,-6 3-1-16,6-3 2 0,-2 1 3 0,2-1-8 16,0 0-1-16,-3 3-6 0,3-3-1 0,-3 3-10 15,3-3-10-15,-3 2-15 0,2-1-64 0,1-1-117 0,-3 3 52 16</inkml:trace>
  <inkml:trace contextRef="#ctx0" brushRef="#br1" timeOffset="272664.9788">2586 7086 70 0,'0'0'276'16,"0"0"-13"-16,0 0-14 0,3 3-8 15,-3-3-15-15,0 0-12 0,0 0-17 0,0 0-13 16,2 1-16-16,-2-1-13 0,0 0-14 0,-5 6-5 0,2-3-17 0,1 1-11 16,-4-1-8-16,-3 3-13 0,1-2-7 15,-3 4-6-15,-2-3-9 0,1 1-6 0,-2 0 3 16,1-2-14-16,0 0-2 0,0-2-7 16,0 1-1-16,3-3 0 0,1 0 4 0,-1 0 14 0,0-1-7 15,2-1 12-15,1-3-19 0,1 1 1 0,-1-3-8 0,7-1-9 16,-5-2 0-16,3 1-7 0,5-5 1 15,-2 2-9-15,5 0 3 0,1-1-4 0,3 2 0 16,0 1-4-16,2 2-3 0,6-3 1 16,-6 5-1-16,3 1 11 0,-1 1-10 0,-1 2-7 0,2 2 4 0,-2 1-2 15,0 2-2-15,-1 3-5 0,-3 1-6 0,-2 2-6 0,2 4-2 16,-5 5 2-16,-1 1 0 0,-5 3-10 16,-2-1 1-16,-3 2-2 15,-6 2 0-15,-5 4 4 0,1-8 3 0,-1 3 2 0,-1-5-1 16,1 1 5-16,-1-2 4 0,0-2 2 0,1-3 0 0,4-4 2 15,-3-2 5-15,7 1 10 0,0-4 11 16,1-1 13-16,2 1 12 0,-1-3 3 16,1-2 1-16,0 0 0 0,2-2-7 0,-1-2-5 15,0 1 10-15,2-3-12 0,0 1 1 0,1-1 5 0,0-2-9 0,1 3 1 16,0-3-3-16,4 2-6 16,-1 2-8-16,2-2 6 0,0 3-2 0,2 0-6 0,2 0 10 15,0 3-1-15,4 1-13 0,2-2 2 16,1 5-5-16,3 1-2 0,-3 0-1 0,6 3-1 0,0 0 4 15,-2 2-1-15,0 1-1 0,-5-4 7 0,0 2-5 0,-1 2 4 16,5 2-11-16,-6-3 5 0,-1-2 1 16,-2 0-3-16,1-2 0 0,-2-1 1 0,-1 2 2 0,-2-4 6 15,2 0 1-15,-1-2-6 16,2-1 7-16,2-2-4 0,1 0 8 0,3-4-5 0,-1 0 8 16,-2-1-2-16,-2 2 14 0,-1-1 7 15,-1-1 7-15,0 2 0 0,0-2 6 0,-1 0-2 0,0 2 1 16,-2 2 12-16,0 0 3 0,-2 1 2 0,0 0 0 0,0-2 0 15,0 3-8-15,-1 2-4 0,1-5-15 16,0 3-22-16,-1 2-20 0,0 0-23 0,2-2-42 0,-2 2-38 16,2-3-44-16,-2 3-44 0,0 0-55 15,1-3-75-15,-1 3-342 0,2-2-722 16,0-2 319-16</inkml:trace>
  <inkml:trace contextRef="#ctx0" brushRef="#br1" timeOffset="273412.8743">5646 6959 81 0,'-2'1'294'0,"2"-1"-17"15,0 0-20-15,-5 1-11 0,5-1-10 16,0 0-13-16,0 0-16 0,-1 3-11 0,1-3-13 0,0 0-18 16,0 0-13-16,0 0-15 0,0 0-10 15,0 0-13-15,0 0-6 0,0 0-9 0,0 0-8 0,0 0-15 16,0 0-3-16,17 0-9 0,-3-2-16 0,7 2-8 0,4-2 0 15,-1-1-13-15,3-1 3 0,3 2-16 16,-2-1-6-16,3-2-5 0,-3 2-7 0,-1-1-10 16,-3 4-13-16,-2-4-15 0,-5 1-18 15,-7 1-25-15,0 2-28 0,-3-1-28 0,-3 1-17 16,2-2-18-16,-5 2-26 0,-1 0-231 0,0 0-468 16,-11-7 208-16</inkml:trace>
  <inkml:trace contextRef="#ctx0" brushRef="#br1" timeOffset="273642.2856">5841 6804 61 0,'-3'-9'305'16,"-1"0"-18"-16,1 2-7 0,-3 1 0 0,5-1-8 16,-2 3-12-16,2-1-10 0,-2 0-22 0,3 2-5 0,-2 0-18 15,1 1-21-15,1 2-15 16,0-5-24-16,-4 5-20 0,4 0-17 0,0 0-7 0,0 0-17 16,0 0-13-16,0 0-4 0,-3 7-13 15,4 1-9-15,-2 0-9 0,0 7-6 0,-2 3-9 0,3 4-14 16,-2 1 3-16,1 1-12 0,0 3-16 0,-1-2-10 15,1 2-11-15,1 1-18 0,0-2-19 0,0 8-11 16,1-7-22-16,1 1-30 0,-1-6-25 0,0 0-33 0,5-3-42 16,-6-4-221-16,3-6-496 0,1-2 220 15</inkml:trace>
  <inkml:trace contextRef="#ctx0" brushRef="#br1" timeOffset="274251.6553">6180 6885 374 0,'3'-2'349'16,"0"1"-36"-16,-3 1-23 0,4-1-35 0,-4 1-23 0,0 0-18 15,0 0-27-15,0 6-13 0,-1-1-19 16,-5 1-17-16,5 3-11 0,-5 3-12 0,-1 1-12 0,4 1-10 16,-4 4-11-16,4-4-7 15,-1 5-8-15,4-4-15 0,-3 4-4 0,6-1-24 0,0-5-11 16,-2 1-16-16,8-1-15 0,-1-2 0 0,2 0-13 0,1-3-12 0,2-2-10 15,1-2-9-15,2-2-9 0,-1-3-5 16,10-2-3-16,-5-4-1 0,-2 2 2 16,2-6 4-16,-3-2 13 0,-3 0 6 0,0-1 7 15,0-1 29-15,-4-1 24 0,-3-1 21 0,0 3 15 0,-4 0 17 16,-2-1 19-16,0 2 9 0,-1-1 8 16,-3 1-3-16,1 0 0 0,-2 4-1 0,-2 1-1 15,-3-2 4-15,1 5-2 0,-4-2-13 0,-1 1-6 0,-1 4 8 0,-3 0-21 16,3 2-9-16,-3 3 0 15,-4 2-8-15,4 0-6 0,-1 3-4 0,4 1-6 0,1 0 5 0,2 0-13 16,2 2-7-16,4-1-14 16,-1 3-14-16,5 0-6 0,1 0-8 0,5-1-8 0,2 1-7 0,3-3-11 15,9 0-2-15,3-1-9 0,3-5-9 0,2-2-8 0,3-3-5 16,6-5 6-16,4-2 4 16,-1-2 10-16,-4-2 5 0,-8 0 9 15,-3-1 9-15,-1 0 8 0,-4-5 19 0,-2-1 31 0,0-1 20 16,-5-3 18-16,0 1 12 0,-5-3 20 0,1-11-6 15,-3 12 8-15,-2-1 4 0,-3-1 6 0,-2 2 25 16,2 1 11-16,-3 4 12 0,2 6 8 0,-2 1-4 16,-1 0-8-16,1 3-6 0,0 3-17 0,2 0-12 15,-2 3-18-15,0 0-12 0,-1 0-19 0,4 3-15 0,-7 5-14 16,0 0-16-16,-1 7-11 16,0 7-31-16,0 2-16 0,1 3-23 0,-1 9-12 0,2 3-1 15,2-10-15-15,1 10-2 0,2 2-4 0,0-1-15 0,2 2-25 0,1 1-18 16,3 0-32-16,0-2-17 15,3-1-26-15,0-12-27 0,0 0-40 0,0-3-158 0,5-6-503 16,-3-5 222-16</inkml:trace>
  <inkml:trace contextRef="#ctx0" brushRef="#br1" timeOffset="274792.6183">7170 6877 90 0,'2'-13'370'0,"-2"4"-28"0,-2 0-18 0,-2 2-15 0,1 0-21 15,-4-1-14-15,0 4-33 0,-3-1-16 16,-3 2-25-16,-2 1-31 0,-6 5-10 16,-2 1-8-16,2 2-22 0,-1 1-13 0,2 0-18 15,2 4-3-15,1-1-10 0,4-2-7 0,3 3-25 0,3-1-11 16,3 1 2-16,2 1-15 0,4-1-11 16,2 3-5-16,4-1-10 0,7 3-9 0,3-3 0 15,2 0-13-15,4-1-5 0,1 0-9 0,0-2 1 16,0-1-11-16,-3 2-3 0,0-1 0 0,-2-2 4 15,-7-1-1-15,1-1 2 0,-5-3 10 0,-2 1-1 0,-2 0 11 0,-1-1 7 16,-2-2 12-16,-1 3 6 16,-3 0 2-16,-3 0 4 0,-4-2-3 0,-5 2-1 0,-8 1-3 15,-2-2 5-15,-2 0-3 0,-3 0 2 16,-1-1-4-16,-8 0 0 0,12-3 2 0,-3-2-1 0,5-1-5 16,2 1-10-16,6-1-18 0,2-3-17 0,2 2-30 0,3-5-43 15,1-1-28-15,7-3-33 0,2-6-25 16,4-2-9-16,5-3 7 0,4 1-1 15,7-10 13-15,-1 5 38 0,3-1 58 0,-5 8 54 0,2 3 37 16,-3 0 26-16,1 2 40 0,-3 0 31 0,-5 8 32 0,-2 0 23 16,-1 2 38-16,-1 1-2 15,-2 0 5-15,0 3-12 0,-1 0-3 0,0-1-14 0,-1 2-10 0,-2 2-4 16,2-2-15-16,-2 2-13 0,0 0-10 0,0 0-17 0,-4 10 17 16,0-3-34-16,-3 6-1 15,-1 7-11-15,-1 1-7 0,0 1-3 0,2 4-21 0,-1 8-18 16,1 1-16-16,2-9-6 0,2 12-17 15,-1 1-17-15,1-3-16 0,3-2-23 0,-2-8-17 16,0-3-19-16,2 0-19 0,0-4-8 0,2-4-11 16,-1-2-11-16,0-4-16 0,2-2-20 0,-1-2-27 0,-1-4-183 15,2-1-452-15,-3 0 200 16</inkml:trace>
  <inkml:trace contextRef="#ctx0" brushRef="#br1" timeOffset="275004.7389">7163 6805 181 0,'9'-35'316'0,"-5"10"-5"0,1 4-7 0,0 2-5 0,-1 6-20 16,-2 4-16-16,0 2-22 0,-1 3-33 0,1 0-25 0,-1 1-14 0,0 1-15 16,-1 2-4-16,0 0-15 15,1 14-6-15,-2 1-4 0,0 5-16 0,-3 7-8 0,0 11-11 16,-3 0-2-16,2 2-6 0,-2 2-3 0,-1 1-12 16,4-1-12-16,-2 0-25 0,2-4-12 15,3-2-17-15,-1-11 2 0,4-3-6 0,-2 0-9 16,1-2-10-16,2-2-10 0,-2-5-15 0,-1 0-25 15,2-2-27-15,-4-3-23 0,2-1-35 0,0-1-32 0,0-5-57 0,-1 1-283 16,1-2-571-16,0 0 253 0</inkml:trace>
  <inkml:trace contextRef="#ctx0" brushRef="#br1" timeOffset="278972.2845">9513 6862 312 0,'-2'-5'303'0,"0"-1"-15"0,2 3-19 16,-1-1-22-16,-1 0-17 0,2 4-30 0,-2-3-22 0,2 3-18 15,0 0-18-15,0-1-14 16,0 1-15-16,0 0-10 0,0 15-11 0,0-4-4 0,1 4-10 16,-1 3-9-16,1 4-6 0,0 0-7 15,0 1-6-15,2 1-2 0,-1-2-21 0,1 1 12 0,0 1-19 16,1-2 3-16,-2 0-4 0,1-4-14 15,1 1 1-15,-1-6 4 0,-2-4-9 0,-1-1 0 0,0-1-1 16,0 0-1-16,1-3 6 0,-2 1 1 0,1-3 6 0,0-2 2 16,-1 4-1-16,1-4 10 0,0 0 0 15,-7-8-1-15,2 0-7 0,0-6 4 0,0 0 8 16,-2-4 3-16,1-3-3 0,3-2 0 16,-3-2-1-16,2 0-4 0,4-12-5 0,0 2-3 0,0 10 2 0,3-2-10 15,2 0-2-15,1 1-2 0,6-8 5 16,0 14-11-16,-2 1 0 0,4 2-4 0,0 3-1 0,1 2-5 15,-2 3-2-15,1 3 3 0,0 0 0 0,2 5-1 0,-1 0 3 16,-1 2-4-16,-1 1-4 16,0 2-7-16,-2 2-1 0,-1 2-2 0,-2 3-6 0,-4 2 2 15,-1 0-9-15,-1 7-1 0,-5-1-2 16,-6 1 4-16,-2 2-2 0,-4-3 7 0,-2 1 2 0,-3-4 4 0,2 0 4 16,-2-3 6-16,-1 0 13 15,2-4 8-15,5-2 9 0,3-3 4 0,-3 0 5 0,6-3 6 16,1 1 7-16,1 0 5 0,2 0 4 0,0-2 2 0,1 1-2 15,3-1-8-15,-6 2-8 0,6-2-6 16,0 0-2-16,0 0-4 0,0 0-3 0,15 4-1 0,-5-3-2 16,3 1 0-16,4 1 1 0,3 2-7 15,-5-1-8-15,9 3-5 0,-4 2-8 0,4-2-10 0,-3 0-10 16,0 3-16-16,0 0-23 16,-1-1-28-16,1 2-24 0,-4 0-28 0,3-1-36 0,-6-2-64 0,-4-1-142 15,-2-1-435-15,0-2 193 16</inkml:trace>
  <inkml:trace contextRef="#ctx0" brushRef="#br1" timeOffset="280306.0377">9813 7007 152 0,'-2'-3'251'0,"2"1"-27"0,0 2-19 16,-3-4-23-16,1 1-21 15,2 3-11-15,0 0-14 0,3-4-15 0,-3 4-11 0,13 0-13 0,1 0-10 16,0 0-20-16,6-1-17 0,1-1-8 0,3 1-8 15,0-2-9-15,0-1-9 0,-3 1-1 16,0-1 2-16,0-2-6 0,-5 1 2 0,-1 0-1 16,-2-3 5-16,-2 5 12 0,-4-3 11 0,-1 3 13 15,-5-1 0-15,2 0-4 0,-3 1 4 0,-3 0 3 16,-4 0 2-16,0 0 8 0,0 1 3 16,-6 1 0-16,-1 1-3 0,0 2 0 0,-1-1 9 0,-2 2-22 15,3 3-1-15,-5 1-5 0,5 0-3 0,2 2-5 0,-1-1-7 0,2 2-2 16,1 1-5-16,0 1-5 0,3 2 1 15,1-1 1-15,2 2-4 0,3 2-3 0,-1 2-7 16,7-5-7-16,-1 2-7 0,3-3-13 16,1 0-2-16,2-2-8 0,7 0-15 0,3-3-4 0,1-1-12 0,0-2-10 15,3-3-2-15,1-2-3 16,2-4-1-16,1 1 2 0,2-5 3 0,-2-1 4 16,7-3 10-16,-11-1 6 0,0-2 16 15,-3 0 17-15,-1 2 23 0,-6-3 26 0,0 0 27 0,-7 3 17 16,0 0 12-16,-3 1 10 0,-1 0 4 0,-1-1 14 0,-4 5-10 0,2-1 1 15,-1 0-3-15,-3 0-3 0,-1 2-13 16,-2 1 0-16,0 2-16 0,-3 1-7 0,2 1-8 0,-2 2-6 16,-3 2-5-16,2 1-4 15,0 1-2-15,-2 2-4 0,3 1-23 0,-2 0-8 0,3 4-10 16,2 0-9-16,2 1-9 0,2 0-10 16,3 0-16-16,1 1-4 0,2-1-6 0,1-4-11 0,5 3-9 15,-1-2-9-15,3 0-7 0,2-2-2 16,-2-3 3-16,6 1 10 0,-1-5 4 0,-2 0 9 0,0-2 9 15,0-1 7-15,0-3 19 0,-1-1 20 0,-1-2 19 0,-5-1 17 16,3-1 23-16,-3-2 12 16,3-5 15-16,-6-2 8 0,3-1 6 0,-5 0 2 0,-1-3 0 15,-1-1 10-15,0 0-5 0,-1 0 7 0,-1 2 11 16,-2 1 18-16,4 2-11 0,-3 6-10 0,2 1 13 16,-2 4 0-16,3 0-9 0,-3 4-15 15,3-1-11-15,0 2-13 0,-2 1-20 0,0 0-15 0,2 3-6 16,0 0-5-16,0 0-6 0,-6 10-7 0,6 1-4 15,-4 2-17-15,4 7-9 0,-3 1-21 0,3 5 5 16,3-2-18-16,-3 1-8 0,4 0-1 0,-1 1-3 0,0-1 4 16,4-2-5-16,-3 0 1 0,2-3 5 15,-2-6 3-15,3-2-6 0,-1 0 0 0,0-3 5 16,-1-2 8-16,-1-1 4 0,2-1 4 16,-2-3 4-16,1-1 6 0,1-2 0 0,0-1 6 0,1-2 5 15,2-3-2-15,0-2 9 0,-1-1 9 0,0-2 22 16,0 1-8-16,-1-1 8 0,1 0 15 0,1-6 0 15,-6 7 11-15,1 4-3 0,-1-2 4 0,1 2 10 0,-1 0 9 16,0 1 2-16,-2 2-14 16,1-1-2-16,-1 2-5 0,2 1-10 0,-3 2-14 0,1-2-6 15,-1 2 1-15,0 0-10 0,-1 9-6 0,-2-2-11 16,2 3-9-16,-1 2-5 0,-2 0-9 0,4 3 0 0,-3-2-19 16,4-1-12-16,4 1 1 15,-2-1-19-15,1-3-12 0,2 2-3 0,-1-4-3 0,4-2-8 16,-1-1 6-16,2-1 9 0,3-1 7 0,-3-4 9 0,0 0 5 0,3-3 21 15,-1-2 22-15,-2-2 18 16,-1 1 23-16,-1-2 16 0,-2 0 18 0,0 0 22 0,-3 2 10 16,1 0 5-16,-4 1 12 0,3 0 4 15,-3 1-5-15,0-3-13 0,0 6 1 0,-3-2-8 16,3 3-10-16,-3 0-11 0,3 2-4 0,-8 0-6 16,8 0-14-16,-10 4-20 0,5-1-11 0,0 1-16 15,1 1-13-15,1 3-19 0,2 1-11 0,2-1-11 16,2 0-18-16,1 0-19 0,3 1-22 0,4 0-19 0,2-4-9 15,8 1-14-15,-4-3-4 0,5-1 2 0,0-4 8 16,0-1 17-16,0-1 15 0,-2-3 33 16,-1-1 26-16,-5 2 34 0,-3-2 41 0,-1-1 31 15,0 0 34-15,-3-2 34 0,-1 0 18 0,-3 4 14 16,0-1 14-16,-2 3 1 0,-1-2-4 0,-1 0-5 0,-1 1-11 16,1 1 3-16,-2 1-3 0,-1 0-9 15,-5-1-7-15,2 3-11 0,0 1-4 0,0 0-15 16,-2 2-7-16,-1 1-13 0,2 1-2 0,-1-1-26 15,2 3-16-15,2 0-15 0,2-1-15 0,0 2-16 0,3 1-12 16,1 2-13-16,3-2-20 0,1 2-15 0,3-4-20 0,4 3-12 16,1-2-12-16,2-1-9 15,-1-2-9-15,3 0 1 0,-2-2 9 0,0-2 23 0,0-2 4 16,-1 2 27-16,-1-2 22 0,-4-1 38 16,0-2 30-16,-3 0 33 0,-1-1 26 0,1-2 23 0,-3 2 10 15,0-2 13-15,-2-1 7 0,-1 3 2 16,-3-1-4-16,-1 2-10 0,0-1 2 0,-3 0-4 0,-2 3 17 15,0-1-17-15,-2 2-9 0,1 2-5 0,-3 2-12 16,3 1-5-16,0 1-4 0,0 0-4 0,2 2-14 16,-2 2 1-16,6-1-10 0,-2 2-9 0,5 0-26 0,-1 3-12 15,4-2-15-15,2 4-15 0,3-2-30 16,3 2-40-16,6 0-47 0,3-3-48 0,2-1-69 0,0-4-263 16,4-3-583-16,1-2 259 0</inkml:trace>
  <inkml:trace contextRef="#ctx0" brushRef="#br1" timeOffset="284073.6291">11291 6851 50 0,'3'-8'290'0,"-1"2"-20"0,0 4-16 0,-1-3-16 0,0 2-17 0,-1 0-18 15,0 3-12-15,3-4-25 16,-3 1-14-16,0 3-19 0,2-2-13 0,-2 2-6 0,0 0-3 0,3 8-6 16,-3-1-6-16,0 2-5 15,1 0-13-15,-1 9-5 0,-1 3 3 0,0-1-12 16,0 2-11-16,-1-2-4 0,0 4-4 0,-1-2-2 16,-1 0-4-16,1 0-5 0,1 1-3 0,-2-3-3 0,1 0-4 15,1-6 11-15,1-1-20 0,-1-1 3 16,0-4-2-16,2 1-3 0,-1-1 2 0,0-1-6 0,2-2 2 15,-1-1-2-15,1 1-1 0,2-3 10 0,1 0-9 0,1-1-1 16,2-1 9-16,2 0-10 16,5-2 0-16,1 1-1 0,2-4-3 0,3 0-2 0,2-3-1 0,-1 3-6 15,1-1-12-15,-1 0-14 16,0-3-13-16,1 2-11 0,-2 0-23 0,1 1-23 0,-1-1-23 16,-5 4-27-16,1-1-35 0,-2-3-32 15,-1 5-43-15,-5-4-163 0,-2-1-455 0,-1 5 202 0</inkml:trace>
  <inkml:trace contextRef="#ctx0" brushRef="#br1" timeOffset="284293.7546">11357 6864 244 0,'-3'-3'259'15,"0"0"-23"-15,0 0-18 0,2 0-22 16,-2 1-19-16,3 0-17 0,0 2-20 0,3-6-13 0,2 3-15 15,4 1-6-15,5-3-14 0,9 1-11 0,-2-1-16 16,4-1-14-16,-3 3-12 0,0-1-28 0,-1 1-26 16,0 0-26-16,-5 1-26 0,-2-1-30 0,0 2-29 0,-4 0-38 15,-3 1-137-15,-3 0-326 0,-4 0 145 16</inkml:trace>
  <inkml:trace contextRef="#ctx0" brushRef="#br1" timeOffset="284472.3695">11319 6988 104 0,'-1'2'205'15,"1"-2"-3"-15,-3 1-11 0,2 2-10 0,1-3-9 0,0 0-5 16,0 0-17-16,6 5-15 0,4-5-11 16,0 1-15-16,4-2-12 0,7 0-24 0,1-2-30 0,3 1-20 15,2-1-37-15,1 0-37 16,1 0-29-16,9-4-35 0,-8 5-171 0,-2-2-311 0,0-2 138 15</inkml:trace>
  <inkml:trace contextRef="#ctx0" brushRef="#br1" timeOffset="284912.7184">11651 6973 54 0,'-3'0'264'16,"3"0"-18"-16,-5 1-14 0,5-1-18 0,0 0-11 0,-6 0-26 0,6 0-10 15,0 0-20-15,0 0-17 16,19-1-16-16,-5-1-7 0,2-1-14 0,7 1-11 0,4 0-14 16,-2 0-7-16,2 0-5 0,-2-3-9 0,1 2-8 15,-1 0-1-15,-4 0-4 0,0 0-7 0,-5-1 2 16,-2-2-4-16,-6 5-1 0,1-2 3 16,-2 0 3-16,0 1-3 0,-6-2-2 0,1 0-5 15,-2 0 2-15,-2 0-3 0,-5-2 4 0,1 1-7 0,-2 0 4 0,-3-1 1 16,1 1 0-16,1 2 3 0,0-1-2 15,0 0 1-15,2-1 5 0,0 4-2 0,3-1-1 0,1 2-6 16,-1-1-4-16,4 1-5 16,0 0 5-16,0 0-8 0,0 0 0 0,0 0-1 0,14 0-1 0,-4 3-3 15,4-2 2-15,0 3 1 0,0 1-2 16,1 0-1-16,5 2 1 0,-3 1 0 0,3 1 2 16,-9-2 8-16,3 2 3 0,-4 1 2 15,0 0 0-15,-3 2-2 0,-4-1 6 0,-3 4-1 16,-3-2-3-16,-7 3-4 0,-4 2 6 0,-6-2-9 0,-1-1-5 0,-3 0-11 15,-1-1-10-15,2-2-7 0,-2-2-9 16,7 0-27-16,5-3-19 0,3-3-33 0,2-1-46 0,3-4-45 16,5 1-254-16,-1-7-492 15,5-1 218-15</inkml:trace>
  <inkml:trace contextRef="#ctx0" brushRef="#br1" timeOffset="285132.5807">12322 6793 8 0,'8'-2'368'0,"-4"0"-38"0,3-1-30 0,-4 2-25 0,1 0-23 16,-1-1-18-16,-3 2-10 0,6 3-30 16,-5 0-17-16,-1 2-17 0,0 1-17 0,0 2-10 0,0 0-11 15,0 7-10-15,0 4-10 0,-4 1-12 16,4 0-9-16,-3-1-13 0,3 2-18 0,0-1-2 0,0 2-27 16,0-3-22-16,-1 1-19 0,-1-6-19 15,4 4-23-15,-2-3-21 0,-2-2-18 0,2-1-30 0,0-5-23 16,-1 3-24-16,2-7-31 0,-2-1-210 0,-2 1-455 0,0-2 202 15</inkml:trace>
  <inkml:trace contextRef="#ctx0" brushRef="#br1" timeOffset="285412.3881">12165 6786 84 0,'-1'-4'345'0,"1"0"-25"0,0 0-18 15,-1 0-32-15,1 2-20 0,0-1-21 0,0 3-11 0,5-5-32 16,-3 2-19-16,6 1-18 16,6-1-3-16,0-1-25 0,10 2-14 0,0 1-15 0,6 1-4 15,-1-2-6-15,2-1-13 0,6 2-6 16,-8 1-12-16,0-2 3 0,-3-2-4 0,-2 2-5 0,0 1-4 16,-8-1-5-16,-2 1-6 0,0 0 0 15,-6 0 11-15,-1 0 0 0,0 1 7 0,-4 0 5 0,1-1 21 16,-1 1-15-16,-3 0 15 0,7 0-7 15,-7 0 7-15,5-2-2 0,-5 2-9 0,0 0-2 0,0 0-6 16,0 0-5-16,0 0-30 0,0 0-28 0,0 0-27 0,-8 6-37 16,4-3-28-16,0-1-32 15,-2 3-55-15,-1-3-69 0,3 3-68 0,-3-3-237 0,-3 2-607 16,2-2 268-16</inkml:trace>
  <inkml:trace contextRef="#ctx0" brushRef="#br1" timeOffset="290212.1561">1057 7723 168 0,'3'-3'234'0,"0"0"-7"0,-1 2-6 16,0-2-16-16,-1 0-11 0,0 1-12 16,-1-2-8-16,0 4-14 0,-2-5-19 0,1 2-10 15,-2 2-11-15,-1-2-8 0,-2 2-16 0,1 1-8 16,-4 0-10-16,-1 1-9 0,-4 2-5 0,0 2-8 15,-6 3-6-15,2-2-8 0,-1 3-1 0,4 0-6 0,-2 1 30 16,1 2-8-16,4-5-7 0,1 0-5 16,2 2-5-16,3 0-5 0,2-2-3 0,1 0-2 0,1 1-3 15,3-1-2-15,1 0-5 16,4 0-1-16,4 0-9 0,3-1-3 0,3 0-7 16,4-2-3-16,0 1-3 0,3-1-2 0,-2-2-1 0,2 1-4 15,-9-1-4-15,7 0 1 0,-8-1 1 16,0 1 1-16,-4 0-2 0,-1-1 1 0,-2 2 1 0,-2 0 3 15,-1-1 1-15,-3 2 2 0,0-4-2 0,-7 12 4 16,-3-6 0-16,-1 1 4 0,-9 5-3 0,0 0 0 0,-2-1 0 16,-2-4-1-16,0 2 3 0,0 0 0 15,3-3 1-15,0-1-8 0,5-1-4 0,3-3-15 0,-1 2-16 16,4-3-19-16,1-1-31 16,1-2-33-16,2-3-34 0,3-3-27 0,0-3-31 0,3-2-141 15,3-8-392-15,1-1 174 0</inkml:trace>
  <inkml:trace contextRef="#ctx0" brushRef="#br1" timeOffset="290406.453">931 7634 62 0,'8'-11'292'0,"-4"2"3"0,-1 3-18 16,0 1-10-16,-1 0-23 0,0 1-15 0,-1 1-25 0,1 0-19 15,-1-1-21-15,-1 4-10 16,0 0-5-16,0 0-11 0,3 10-12 0,-2-3-11 16,-1 6-26-16,0 1 9 0,2 6-11 0,-2 0-14 15,0 4-15-15,0 0 4 0,1-1-8 0,2 2-22 0,-3 3-6 16,3-1-18-16,-2-4-14 0,2 12-15 0,-4 1-5 15,-1-11-15-15,-1 3-18 0,2-5-16 0,0 1-6 16,1 0-6-16,-5-3-5 0,3-3-15 0,0-5-13 16,-1-4-12-16,2-2-9 0,1-3-3 15,0 0-15-15,0-4-4 0,0 0-176 0,0 0-368 0,7-12 163 16</inkml:trace>
  <inkml:trace contextRef="#ctx0" brushRef="#br1" timeOffset="290623.0079">1079 7720 150 0,'6'-21'310'0,"-2"7"-8"0,1 2-12 0,-3 6-11 0,0-3-21 0,1 5-29 16,-2-1-27-16,0 2-18 16,1 2-17-16,-2 1-23 0,0 0-11 0,0 0-9 0,4 14-4 15,-2-1-15-15,-1 6-14 0,2 3-11 16,-2 1-26-16,-2 2-5 0,1 0-15 0,-3 3-8 0,3 8-21 16,0-11-19-16,0 10-23 0,0 0-20 0,3-10-23 15,1 1-30-15,2-1-26 16,1 1-25-16,1-6-36 0,2 1-227 0,-1-4-460 0,-1-6 204 0</inkml:trace>
  <inkml:trace contextRef="#ctx0" brushRef="#br1" timeOffset="290931.6244">1488 7763 198 0,'-2'-9'362'15,"0"3"-23"-15,-1 2-25 0,-1 1-24 0,-2 1-17 0,-2 0-19 16,-1 3-21-16,-1 0-19 0,-2 4-26 15,-3 1-12-15,-1 6-13 0,-1 0-26 0,3 1-16 16,0 1-10-16,2 2-13 0,4-5-26 0,1 6 13 16,0-4-10-16,4 0-3 0,6-1-9 0,-3 2-21 0,7-2-16 15,1 0-5-15,3-4-15 16,4 0-14-16,3-1-15 0,4-3-12 0,0-4-13 16,0 0-8-16,1-3-1 0,1-3-3 0,1 0 9 15,-7-3 1-15,-1-1 11 0,-4 2 5 0,-3-3 21 0,-3 0 17 16,0 0 13-16,-3 1 13 0,-3 1 5 0,-2-3-7 0,-3 0 0 15,-3 1 1-15,0 0-1 0,-6 0-5 16,-5 0 2-16,-1 2 0 0,-2-1 0 0,-1 5 1 16,1 0-10-16,-2 3-6 0,8 1-12 15,0 1-21-15,6 0-32 0,-1-2-34 0,4 4-25 0,3-1-21 0,3-1-27 16,0 0-32-16,10 9-39 16,4-5-43-16,2-1-146 0,8 0-455 0,1-3 202 0</inkml:trace>
  <inkml:trace contextRef="#ctx0" brushRef="#br1" timeOffset="291162.6475">1864 7729 244 0,'4'0'377'0,"-4"0"-25"0,9-1-19 0,-9 1-15 0,5-2-14 15,-5 2-11-15,0 0-21 0,0 0-20 16,0 0-21-16,0 0-22 0,0 0-18 0,0 0-21 0,-7 11-21 16,3-7-16-16,1 3-19 0,-1 0-11 15,1 1-15-15,-1 0-26 0,1 3-23 0,-1 2-5 16,2 1-16-16,1 6-12 0,-3-2-29 0,5-5-7 15,-2 3-17-15,2 3-11 0,-1-5-16 0,-1-1-16 16,-1 3-18-16,1-3-24 0,0 2-23 0,-4-4-25 0,1 0-32 16,3-2-41-16,-3-2-236 0,-1 0-529 15,1-3 234-15</inkml:trace>
  <inkml:trace contextRef="#ctx0" brushRef="#br1" timeOffset="291452.3517">1722 7737 199 0,'-6'-5'403'0,"2"3"-33"0,1-1-29 0,-1 1-24 0,4 2-22 0,-4-5-30 15,4 5-18-15,0 0-18 16,-6-3-38-16,6 3-11 0,-1-3-33 0,1 3-19 0,0 0-10 16,11-1-17-16,3 0-8 0,11-2-11 15,2-1-13-15,15-4-13 0,2 3-10 0,0-5-19 16,2 3-6-16,-4-1-19 0,-2 0 10 0,-11 3 5 15,-5-1-4-15,0 3-1 0,-7-1 8 0,-4 2 5 16,-5 0 5-16,-1 1 6 0,0 0 14 0,-7 1 3 0,7-2 15 16,-7 2-9-16,0 0-20 0,0 0 27 15,0 0-14-15,-14 8-5 0,4-4-9 0,2-1-7 0,-2 1-5 16,2-1-15-16,-1 0-34 0,6 0-31 16,-2-2-45-16,5-1-48 0,-6 4-51 0,6-4-33 0,0 0-43 15,0 4-69-15,0-4-202 16,0 0-588-16,0 0 261 0</inkml:trace>
  <inkml:trace contextRef="#ctx0" brushRef="#br1" timeOffset="292212.7797">1896 7859 51 0,'0'0'251'0,"-5"1"-12"0,5-1-11 0,0 0-18 0,0 0-15 0,-6 1-9 15,6-1-11-15,0 0-10 0,0 0-13 16,0 0-14-16,0 0-7 0,-4 2-6 0,4-2-10 0,0 0-9 16,0 0-8-16,0 0-6 0,0 0-4 15,0 0-3-15,0 0-7 0,0 0 4 0,0 0-12 0,0 0-8 16,0 0-4-16,21-4-6 0,-10 2-6 0,2 0-4 0,4-1-3 15,-3-1 2-15,4 1-8 16,-2-1-3-16,-1 2-5 0,1-1-2 0,-2 0-6 0,-1 0-3 16,-1 2-1-16,-5-2 6 0,0 2-6 15,-4 0-6-15,1-1 2 0,-4 2-3 0,7 0 0 16,-7 0 2-16,7-1-7 0,-7 1-4 0,0 0-5 0,0 0-26 0,0 0-26 16,0 0-27-16,0 0-31 0,0 0-30 15,-24 3-30-15,20-3-33 0,-3 0-55 0,-3 0-153 0,10 0-453 16,-19-2 201-16</inkml:trace>
  <inkml:trace contextRef="#ctx0" brushRef="#br1" timeOffset="292744.0458">1830 7751 205 0,'0'0'338'16,"0"0"-29"-16,-5-1-19 0,5 1-20 15,0 0-12-15,0 0-33 0,0 0-23 0,0 0-24 0,0 0-26 16,0 0-6-16,0 0-16 0,0 0-18 0,0 0-8 0,0 0-9 16,0 0-10-16,-2 8-13 15,2-2 3-15,0 4-1 0,0-1-2 0,3 3-10 0,-3 1 3 16,0 1-4-16,1 0-5 0,1 4-3 0,-1-2-2 0,-1-3-4 0,0 2-8 16,0 0 9-16,0 0-9 15,0-1-1-15,-1-2-4 0,-1 0-4 16,4-1-1-16,-2-2 6 0,-3 0-3 0,3 0-2 0,1-2-4 15,-1-1-1-15,0-2-4 0,0-4 0 0,-1 9 0 0,1-6-5 16,0-3 1-16,0 0-4 0,0 5 5 16,0-5-1-16,0 0-2 0,0 0-2 0,0 8-3 0,0-8-3 15,0 0 5-15,0 0-7 0,0 0-3 16,0 0 6-16,0 0 8 0,0 0 0 0,0 0 0 16,0 4-5-16,0-4-5 0,0 0 12 15,0 0 1-15,0 0-5 0,0 0-3 0,0 0 4 0,0 0-2 16,24-8-1-16,-10 3-5 0,0 2 5 15,7-4-1-15,-1 0-10 0,1 0 10 0,6 0-3 0,-2 0 1 16,-1 1-5-16,3 1-15 0,-2-4 7 0,-1 2-4 0,-1 1-5 16,-8 1 9-16,2 1 1 0,-3-1 3 15,-3 1 2-15,-1 2-6 0,-3-2 0 0,-1 3 3 0,-2-1 7 16,-4 2 8-16,7-2 16 16,-7 2 8-16,7-3 5 0,-7 3 3 0,0 0-6 0,0 0-2 15,0 0-6-15,0 0-11 0,0 0-8 0,0 0-10 0,0 0-16 16,0 0-24-16,0 0-42 0,0 0-25 15,0 0-35-15,0 0-46 0,0 0-53 0,0 0-78 0,0 0-318 16,0 0-687-16,0 0 305 16</inkml:trace>
  <inkml:trace contextRef="#ctx0" brushRef="#br1" timeOffset="293603.6038">5666 7657 50 0,'-11'4'244'0,"1"-2"-10"16,2 2-9-16,2-3-13 0,0 1-9 0,1 0-3 0,0 0-10 15,0-1-4-15,1 1-7 0,4-2-10 16,-6 2-9-16,6-2-5 0,-3 1-8 0,3-1-3 0,-3 1-23 15,3-1-8-15,0 0-8 0,0 0-9 16,0 0-4-16,0 0-3 0,0 0-8 0,0 0-10 16,0 0-4-16,23-5-3 0,-9 2-3 0,7 1-9 0,3-2-10 15,0-2 13-15,3 3-19 0,-2-1-5 16,2-1 3-16,1 2-6 0,-1-1-6 0,1 1-4 0,0 1-5 16,-2-2-27-16,-4 3-22 0,-1-1-18 15,-8 1-25-15,1-1-22 0,-7 2-27 0,3-1-28 0,-6 2-12 16,0-2-13-16,-4 1-18 0,0 0-16 0,0 0-28 0,0 0-160 15,0 0-436-15,-17-5 193 0</inkml:trace>
  <inkml:trace contextRef="#ctx0" brushRef="#br1" timeOffset="293802.2782">5897 7561 154 0,'-7'-7'220'0,"3"-1"5"0,-3 0 1 16,4 0 0-16,-3 1 4 0,1-2 1 16,2 2-1-16,-1 1-4 0,1 1 0 0,0 0-2 0,-1 1-6 15,4-1-6-15,-3 1-8 0,0 1-30 0,2 0-14 16,1 0-36-16,0 3-3 0,-3-3-19 0,3 3-12 15,0 0-16-15,0 0-8 0,-3 8-6 0,6-1-14 0,-3 7-2 16,0-2-16-16,0 6-19 0,0 2-6 16,0 0-15-16,0-1-19 0,0 1-4 0,0 2-8 15,0 1-19-15,0 0-20 0,0 0-21 16,0-1-21-16,3 0-32 0,-3 1-29 0,4-3-35 0,-1-2-39 0,0-4-215 16,1-3-513-16,-1-3 228 15</inkml:trace>
  <inkml:trace contextRef="#ctx0" brushRef="#br1" timeOffset="294404.3507">6113 7583 136 0,'1'-6'352'0,"3"4"-33"0,-4-3-31 16,2 3-29-16,-1 0-23 16,-1 2-18-16,0 0-17 0,0 0-14 0,0 0-6 0,0 8-27 15,-3-2-16-15,3 6-17 0,-4 0-11 0,3 1 2 16,-2 2-19-16,0 5-14 0,0 0-21 0,-1 0-9 15,4-3-4-15,0-2-23 0,3 3-13 0,-2-3-15 16,3-1-27-16,2-1-21 0,1-2-16 0,0 2-23 16,4-5-5-16,2-2-17 0,1-2-5 0,3-1 4 0,1-3-4 0,2-3 7 15,1-1 0-15,0-4 18 16,-1-1 3-16,-2-3 24 0,-1 0 25 0,-4 1 31 16,1-4 24-16,-3-1 28 0,-2 4 27 0,-1 1 18 0,-2-2 16 0,-2 2 9 0,-1 1 10 15,-2 3 11-15,-1 0 1 16,0 0-5-16,0 0-4 0,0 1-11 0,-4 0-7 0,0 3-14 15,-2 0 4-15,-1 0-3 16,-3 2-13-16,-4 1-10 0,0 3-10 0,-3 1-2 0,-2 2-4 0,4 1-13 16,-4 2 2-16,8-2-20 15,1 3-13-15,1-2-10 0,5 1-18 0,0 0-7 0,2 0 0 16,1 1-24-16,2-3-15 0,2 1-14 16,4-2-13-16,6 0-8 0,-2-2-15 0,5-3-10 0,1-1 3 0,6-3 1 15,-3-3 9-15,4-1 14 0,-3-2 7 0,-1-5 28 16,0-1 21-16,-2-2 27 0,-3 0 31 15,-2-4 23-15,-2 0 18 0,-1-1 4 16,-3-2 22-16,-1-1 8 0,-5 0 11 0,2 1 12 16,-3 2 18-16,0 2 5 0,-1 2 24 0,-1 3 5 0,1 5 0 0,-2 0 9 15,3 2-1-15,-3 1-12 16,3 3-17-16,-3-1-16 0,2 1-19 0,1 1-20 0,0 3-31 0,-3-1-11 16,3 1-11-16,0 0-15 15,-4 14-8-15,1-1-47 0,-1 5-32 0,1 4-13 0,0 2-7 16,3 1-8-16,0 0-9 0,0 11-11 0,3-10-12 0,-2 1-9 15,2 8-9-15,3-10-16 0,-2 2-17 16,0-3-13-16,3-2-22 0,-1-2-32 0,1-6-24 0,0-1-216 16,3-4-521-16,0-1 231 0</inkml:trace>
  <inkml:trace contextRef="#ctx0" brushRef="#br1" timeOffset="294752.7726">6939 7583 28 0,'3'-9'344'15,"-1"1"-15"-15,-2 1-13 0,0 2-16 0,-1-1-19 16,-2 1-22-16,-2 0-10 0,-2 1-17 0,-4 2-24 16,-1 0 3-16,-10 4-29 0,1 2-20 0,0 1-14 0,-2 0-12 15,0 3-19-15,1-1-8 0,1 2-18 16,3-1 5-16,5 1-22 0,2-1-18 0,3 0-15 16,2-1-15-16,4 1-5 0,1 0-11 0,4 0-12 15,4 3-7-15,3-1-7 0,2 1-11 0,6-2-8 0,2 1-5 16,4 0 0-16,0-4 2 0,0 2 0 0,-2-1 1 0,0-1 4 15,-3-1 6-15,-5 0 2 16,-1-1 5-16,-6-1 3 0,1-1 4 0,-3 0 8 16,0 1 11-16,-3-1 14 0,-2 1 6 15,0 0-1-15,-5 0 0 0,-3 2-1 0,-6 0 1 0,-9 0-2 0,-1 2-3 0,-5-1-9 16,-8 0 14-16,8-2-15 16,-10 1 2-16,1-1-3 0,10-2 3 0,2 0-1 0,2-2 2 15,0-2-26-15,9 1-19 0,1-1-22 0,5-1-43 0,1-2-45 0,3 1-55 16,2-8-52-16,4 3-271 15,3-6-563-15,4-5 249 0</inkml:trace>
  <inkml:trace contextRef="#ctx0" brushRef="#br1" timeOffset="294923.9157">6781 7508 310 0,'10'-10'342'0,"-4"3"-9"16,-1 1-10-16,1 0-11 0,-3 2-15 0,0 0 1 16,-2 0-14-16,2 3-9 0,-1-1-11 15,-2 2-19-15,1-5-26 0,-1 5-14 0,0 0-18 0,0 0-21 16,-6 12-16-16,3-4-16 0,-1 1-16 0,-3 5-12 0,0 5-9 15,0 3-30-15,3 0-34 0,-2 2-27 0,2 0-17 16,1 2-39-16,3 8-17 16,0-7-7-16,0-1-18 0,0-1-19 0,0-2-21 0,3-2-21 15,-3-1-26-15,1-6-21 0,1-1-12 0,0-5-28 16,0-1-21-16,1-1-238 0,-3-3-539 0,4-3 239 16</inkml:trace>
  <inkml:trace contextRef="#ctx0" brushRef="#br1" timeOffset="295102.2369">6905 7552 241 0,'2'-11'352'0,"-1"2"-16"16,0 2-22-16,-1 3-32 0,0-1-25 0,0 1-24 0,1 0-24 15,-1 4-30-15,0 0-12 16,0 0-10-16,0 0-21 0,-2 12-15 0,0 1-6 0,0 3-14 16,-1 7-13-16,-2 4-32 0,-2 8-27 0,1 1-32 0,-3 2-43 0,0 0-59 15,-2 2-79-15,2-1-117 16,-6-4-155-16,0 0-494 0,-5-4 219 0</inkml:trace>
  <inkml:trace contextRef="#ctx0" brushRef="#br1" timeOffset="297927.2237">2601 7713 28 0,'0'0'364'0,"2"-3"-19"0,-2 3-15 15,3-1-15-15,-3 1-22 0,3-1-3 0,-3 1-22 16,0 0-4-16,2-3-16 16,-2 3-11-16,0 0-10 0,0 0-8 0,0 0-20 0,0 0-26 0,0 0-4 15,0 0-19-15,0 0-18 0,0 0-13 16,0 0-13-16,0 0-17 0,0 0-7 0,0 0-4 0,2 7-9 16,-3 0 2-16,1 2 4 0,-3 4-7 15,0 5-8-15,-1 2-5 0,1 1-6 0,0 1-7 16,-1 2-4-16,1 0 0 0,-1 1-4 0,-2-1 2 0,3-1-11 0,1 1-3 15,0-1-1-15,1-1-2 16,1 0-3-16,-3-4 0 0,3-3-4 0,1-6-13 16,-1-2-16-16,2-1-15 0,-1-3 0 0,-2 1-8 15,1-1-9-15,0-1-10 0,0-2-22 0,0 0-62 0,0 0-70 16,11-9-88-16,-4-3-97 0,0-1-290 16,2-6-745-16,-1-2 330 0</inkml:trace>
  <inkml:trace contextRef="#ctx0" brushRef="#br1" timeOffset="305482.8281">9614 7717 25 0,'1'-4'210'0,"5"-3"-1"0,-2 1-3 0,-4-2-9 0,3 0 0 15,1 0 3-15,-1 0-6 0,-3 1-3 0,1-2-16 0,-2 3-14 16,1-1-11-16,-3 0-16 15,1 3-11-15,-3-1-16 0,-2 0-12 0,-6 3-4 16,-1 2-14-16,-10-2-7 0,3 5-6 0,-3 1-10 16,-1 2-3-16,-2 3-3 0,2 0-8 0,1 1-2 0,0 2-5 0,1-1-3 15,4 0-6-15,2 0 0 16,8-2-4-16,2-2 2 0,4 2-6 0,2-2-5 16,5 2 5-16,3 0-2 0,5 0 2 0,2 0-7 15,9 2 1-15,4-4 0 0,0 2 1 0,3-3-2 0,9 1-4 16,-10-2 1-16,0-2 2 0,-4 3-3 0,-1-3 3 0,-3 2-5 15,-7 1-5-15,-1-3-2 16,-3 0 1-16,-3 3-2 0,-3-2 0 0,-4 1 2 0,-3 2 0 16,-1 0 1-16,-7 2 1 0,-6 4-2 15,-4-2 10-15,-3 2-10 0,-3-6 5 0,0 3 0 0,-10 1-6 16,11-3 6-16,1 0-1 0,1-1-4 16,1 0-7-16,6-3-11 0,4-1-7 0,3-2-15 0,1 2-16 15,3-3-20-15,2 2-39 0,4-2-22 16,1-6-23-16,6 0-9 0,3-2-9 0,8-5-2 0,2-3 3 15,4-2-15-15,6-6-108 0,-1 0-329 0,2-2 145 16</inkml:trace>
  <inkml:trace contextRef="#ctx0" brushRef="#br1" timeOffset="306025.6728">9594 7767 878 0,'28'-31'44'0,"-1"-1"22"0,-2 4 16 0,-2-2 25 0,-7 11 22 0,-1 0 10 15,-1 3 20-15,-3-2 6 16,-1 7 9-16,-6 2-1 0,2 3-5 0,-5 0-11 0,5 2-14 16,-3 2-14-16,-2-2-21 0,2 2 2 15,-3 2-22-15,0 0-10 0,0 0-1 0,0 0-11 0,-3 16 3 16,3-8-8-16,-7 12-4 0,3 0-6 0,-3 2-3 0,1-2-7 15,-1 3-5-15,1 3-5 0,1-2 1 16,-1 0-4-16,2 0-15 0,-3-4-1 0,3 0-6 0,2-5-6 16,-1-1-2-16,2-2 1 0,1-5 1 15,0 1-3-15,-2-4 3 0,1 2 0 0,1-2 3 0,0-1 3 16,0-2-7-16,0-1 4 16,0 0-5-16,0 0 4 0,10-5 1 0,-6-2 0 0,2 0-6 15,1-3 9-15,0 0 0 0,3-1-1 0,-3-1 4 0,3 3 1 0,0-3-2 16,-2 4 1-16,2 0-6 15,-3 2 2-15,4-1-5 0,-2 3 1 0,-1 0 4 16,2 3-3-16,-3-1 0 0,3 2 0 0,0 2-4 16,-2-1 1-16,-1 2 2 0,3 1-1 0,-3 2-1 0,0 1-3 0,-1 1-9 15,-2 0-6-15,-1 3-13 16,1 0 2-16,-4 2-20 0,0 1-9 0,0-2-14 0,-4 0-16 16,1 1-17-16,0-3-21 15,-1 0-18-15,1-3-8 0,3-1-11 0,-3-2-1 0,3-1 9 16,0 1-8-16,0-4 8 0,0 0 0 0,0 0-1 0,13-9 12 0,-6 3 20 15,0-1 43-15,3-2 34 16,-3 0 33-16,3-1 17 0,-2 0 22 0,2 1 24 0,-3 0 18 0,-3 2 20 16,2-1 21-16,1 1 8 15,-4 3 12-15,-2 0 3 0,2 1-4 0,0 0-6 0,-3 0-12 16,3 0-16-16,-2 1-1 0,-1 2-18 16,0 0-5-16,0 0-9 0,0 0-1 0,3 9-4 0,-4-3-9 15,1 1-5-15,-2 2-1 0,2 0-9 0,-4 2-14 0,4-2-14 16,0 2-10-16,0 2-14 0,-1-2-24 15,2-2-26-15,2 0-33 0,1 0-9 0,0-1-27 0,2 0-18 16,5-3-24-16,3-1-35 16,0 0-120-16,3-6-367 0,7-4 163 0</inkml:trace>
  <inkml:trace contextRef="#ctx0" brushRef="#br1" timeOffset="306592.2192">10309 7798 39 0,'19'-31'181'16,"-7"7"9"-16,-2-2 21 0,1-7 12 15,-6 10 10-15,0 1 1 0,-2 3-7 0,1-2 5 16,-4 8 2-16,0-1-1 0,-3 3-29 0,-1 3 11 0,1 1-41 0,-1 2-15 15,-3 1-16-15,-1 1-18 16,-1 5-7-16,-3-1-18 0,-2 5-6 0,-1 0-7 16,0 6-11-16,-1 4 2 0,2 1-17 0,3 0-7 0,4 2-8 15,0 3-1-15,1 2-10 0,6 1-17 0,3 1-4 16,4 8-18-16,-1-7-4 0,4 9-16 0,0-1-13 16,-2-10-17-16,3 11-7 0,-1-1-8 0,3-1-9 15,-9-9-16-15,3 3-6 0,-5-4-14 0,0 1-4 0,-3-3 0 16,-2-3 0-16,-4 0 9 0,1-7 10 15,-3-2 5-15,0-1 11 0,-5-2 7 0,1-3 7 0,-1-2 7 16,0-2 10-16,-3-3 5 0,2-2 3 16,-4-7 7-16,0 1 18 0,2-3 19 0,-1 0 12 0,5-4 12 15,-1 0 10-15,4-2 5 16,0 1 0-16,6 0 4 0,-2-2 1 0,6 2-2 0,0 5-2 0,3-1-3 16,1 2-3-16,6 1-8 15,3-3 1-15,1 2-4 0,4-1-5 0,5 1-2 0,2 2-1 16,3-1-4-16,10-3 1 0,3 4-8 15,-3 0-2-15,4 0-5 0,-4 1-4 0,3 0-8 0,-4 1 7 16,-8-1 3-16,5-3 0 0,-9 2-2 0,0 0 13 0,-5-2 11 16,-4-2 14-16,1 0 10 0,-4-1 8 15,-1 0-1-15,-4-2 9 0,-1 0 4 0,-5 4 4 0,-1-1 7 16,0 1 5-16,-3 1 7 16,-1 0-4-16,0 1-2 0,-1 1-5 0,-1 3-5 0,-1 1-8 0,-1 2-5 15,-1 1-10-15,-1 3-2 0,1 2-4 0,-1 1-8 0,1 4 0 16,-1-1-7-16,2 6 5 15,2 1-11-15,1 1 1 0,1 7 1 0,3 0-2 0,0 2-5 0,4-2-5 16,3 3-11-16,-3-1-1 16,3 4-2-16,-1-3-7 0,0 1-15 0,0-1-7 0,0 1-11 15,-2 0-24-15,2-4-14 0,-3 2-12 16,-1-3-10-16,-2-2-17 0,-1-5-19 0,0 1-28 0,-3-2-25 0,1-3-27 16,-1 0-31-16,-2-2-173 15,-1-1-460-15,-1-4 203 0</inkml:trace>
  <inkml:trace contextRef="#ctx0" brushRef="#br1" timeOffset="306694.6043">10561 7920 150 0,'0'-3'291'16,"2"-3"-15"-16,-1 2-24 0,0 1-12 0,2-2-19 15,0 1-13-15,4-1-13 0,-3-1-24 0,2 1-19 16,4-1-19-16,2 0-12 0,0 2-24 16,2-2-42-16,0 1-55 0,0 1-71 0,0-2-72 0,0 3-249 0,7-4-423 15,-8 1 187-15</inkml:trace>
  <inkml:trace contextRef="#ctx0" brushRef="#br1" timeOffset="306872.507">10636 7546 3313 0,'-8'-3'20'16,"-4"-4"4"-16,2 1 20 0,1 1-1 15,0 1-24-15,-1 1 8 0,5 1-1 0,0-1-6 0,1 2 2 16,1-1-13-16,-1 0-19 0,1 1-37 0,3 1-40 0,-4-2-37 15,4 2-23-15,0 0-33 0,-3 8-42 16,3-4-237-16,0 0-497 0,-3 4 221 0</inkml:trace>
  <inkml:trace contextRef="#ctx0" brushRef="#br1" timeOffset="308342.5503">1055 8414 187 0,'1'-2'230'0,"0"-3"-9"0,1 1-12 0,-3-1-6 16,1 1-8-16,-1-2-13 0,-1 2-16 0,-1 1-11 16,-2 0-17-16,0 1-8 0,-4-1-18 0,-1 1-10 15,-3 2-12-15,-3 1-9 0,-1 3-4 0,-4 1-7 16,-2 4-10-16,2-1-1 0,2 3-6 16,0-2-4-16,1-1-3 0,6 1-9 0,0-2-1 0,2 0 0 15,3-2-7-15,1 2-2 0,2 0-3 0,4-1-2 0,0 1-3 16,4 1 0-16,2 0-2 0,1-3-1 15,6 3 1-15,4 2-3 0,2-3-1 0,2 1 6 16,1 1-7-16,0-3-2 0,2-2 1 16,-1 3-4-16,-2-3-3 0,-5-1 2 0,-1 1-2 0,-2 1 0 0,-5-1-1 15,1 0-2-15,-1-1 1 16,-3 3-2-16,-5 1 2 0,0 0 1 0,-5 5-1 0,-4-1 2 16,-4 5-3-16,-6-3-2 0,-3-1 0 0,0 2-4 0,-3-2-6 15,-2 0 3-15,3-4-4 0,-1 0-8 16,1-2-3-16,2 1-6 0,7-6-6 0,1 0-5 0,3-1-13 15,1-2-37-15,3-4-28 16,1-1-24-16,2-2-13 0,2-3-13 0,4-7-3 0,5-4 15 0,1-3 5 16,7-6 15-16,-4 7 18 0,7-7 21 0,-1 0 26 15,-5 9 31-15,1-1 39 0,-3 2 30 16,2 0 31-16,0 4 29 0,-2 1 24 16,-3 5 24-16,0 1 10 0,-3 3 16 0,-1 1 3 0,1 0-5 15,-2 3-11-15,1 1-18 0,-2-1-11 0,-1 4-15 16,3-4-16-16,-3 4-10 0,0 0-7 15,0 0-8-15,0 0 8 0,3 10-5 0,-5-1-9 0,1 2 9 0,1 1-23 16,0 8 0-16,0 0-9 16,0 3-5-16,3-1 0 0,-2 4-13 0,2-1-17 0,1 10-8 15,0 1-3-15,1 1-9 0,-4-2-13 16,1 0-11-16,-1 0-12 0,-1-8-10 0,1-2-8 0,-2-3 0 16,0 0-4-16,-1-2-12 15,1-6 0-15,-1-3-24 0,1-3-18 0,-1 1-23 0,2-3-16 16,3-3-9-16,-3-3-13 0,0 0-170 0,0 0-392 15,3-11 173-15</inkml:trace>
  <inkml:trace contextRef="#ctx0" brushRef="#br1" timeOffset="308562.6746">1102 8414 273 0,'3'-14'278'16,"0"1"-4"-16,-2 5-13 0,1 0-16 0,-2 1-22 0,1 2-22 15,-1 1-24-15,0 4-22 0,0-3-12 0,0 3-17 0,0 0 4 0,3 11-15 16,-5 0-14-16,1 3-7 15,0 7-11-15,-1 2-8 0,-1-1-19 0,2 4-8 16,-2 10-7-16,0 2-14 0,0-12-13 0,3 12-16 16,-1-9-17-16,2 7-25 0,-1-2-25 0,3-10-28 0,-1 0-33 15,2 1-28-15,3-4-48 16,-1-3-197-16,-2-6-436 0,2-7 193 0</inkml:trace>
  <inkml:trace contextRef="#ctx0" brushRef="#br1" timeOffset="308887.5381">1373 8531 104 0,'0'-8'344'16,"0"4"-10"-16,-1-1-16 15,-1 1-25-15,2 4-22 0,-5-5-30 0,1 4-23 0,-1 0-19 0,5 1-15 16,-15 5-35-16,7-1-4 16,-3 4-15-16,1 1-22 0,3 1 4 0,-1 5-19 15,2 1-12-15,-1 3-4 0,4-4-12 0,0 4-10 0,3-5-3 16,3 0-7-16,1-1-11 0,2-2-8 0,4-1-8 15,1-1-8-15,2-2-11 0,2-2-12 0,1 0-8 0,5-2-10 16,-4-2-3-16,-3-2-2 16,1-3 3-16,1-2 4 0,-2 0 4 0,-4-1 5 0,-2-2 11 15,2-1 18-15,-5-2 2 0,-3 0 0 16,1 0 6-16,-6-1 5 0,-4-2-2 0,0-1-6 16,-3 4-2-16,-4-1 5 0,-4 1-12 0,-2 2 3 15,-1 3-1-15,0-2-2 0,1 5-25 0,-1 1-19 0,4 4-19 16,6-1-23-16,1 0-28 0,0 2-31 15,3-1-37-15,7-1-30 0,-4 6-29 0,4-2-189 16,0-4-459-16,12 5 204 0</inkml:trace>
  <inkml:trace contextRef="#ctx0" brushRef="#br1" timeOffset="309223.1537">1708 8470 93 0,'5'-6'369'15,"-1"3"-12"-15,1 1-3 0,-5 2-7 0,5-5 12 0,-2 3-14 16,-3 2-6-16,3-4-8 0,-3 4-21 15,0 0-23-15,3-3-31 0,-3 3-35 0,0 0-17 16,0 0-24-16,0 0-26 0,0 0-37 0,0 0-13 16,0 0-11-16,0 0-10 0,0 14-11 0,-3-5-25 15,2 3-27-15,-2 0-20 0,1 2-6 0,1 2 1 16,1 1-6-16,-3 4-7 0,3-4 8 0,-1 5 1 0,1-3-2 16,-3 0 7-16,1-4 2 0,1 1-3 0,-2-2 3 15,2-1-1-15,-3-1 7 16,1 2-4-16,3-5 6 0,-3 0 2 0,2-3-14 15,-1 1 5-15,1-2 2 0,1 1-2 0,0-6-2 0,0 5-6 16,0-5-5-16,0 5-6 0,0-5 1 0,0 0-14 0,17 0 15 16,-3-3-8-16,7-3-12 0,0-2-25 15,3 0-6-15,-1 0-14 0,0-1-26 0,0 1-27 16,1-1-24-16,-2-4-32 0,1 2-32 0,-2 0-41 16,2 1-54-16,-8-3-210 0,-5 4-571 15,0-2 253-15</inkml:trace>
  <inkml:trace contextRef="#ctx0" brushRef="#br1" timeOffset="309392.1921">1740 8479 97 0,'0'0'316'15,"-10"-2"-13"-15,10 2-9 0,0 0-15 0,-8-1-14 0,8 1-17 16,0 0-25-16,-6-3-30 0,6 3-34 0,0 0-33 0,13-10-23 0,-2 4-28 15,3 1-34-15,6 0-34 16,1-3-56-16,2 4-41 0,0-1-38 0,0 4-52 0,-3-2-201 16,-5 2-412-16,-4-1 183 15</inkml:trace>
  <inkml:trace contextRef="#ctx0" brushRef="#br1" timeOffset="309576.0713">1774 8567 85 0,'-6'3'262'0,"2"1"-10"0,1-2-8 0,0 1-3 16,3-3-26-16,-4 3-19 0,4-3-20 16,0 0-14-16,0 0-5 0,0 0-8 0,0 0-11 15,0 0-11-15,10 7-15 0,4-8-2 0,2-1-28 16,3 1-20-16,4-3-32 0,1 0-28 0,0-1-36 16,-2-3-27-16,5 3-50 0,-3-2-46 0,1-1-68 15,-4 0-144-15,-1-2-400 0,0 0 177 0</inkml:trace>
  <inkml:trace contextRef="#ctx0" brushRef="#br1" timeOffset="309911.4642">2217 8401 64 0,'0'0'377'0,"0"0"-24"16,3-3-18-16,-3 3-11 0,0 0-12 16,0 0-17-16,0 0-21 0,0 0-19 0,0 0-20 0,0 0-30 15,0 0-22-15,0 0-14 0,0 0-21 0,0 0-16 0,3 12-4 16,-6-4-22-16,3 0-13 0,-3 5-7 15,-1 0-12-15,4 6-7 0,-3 0 8 0,2 3-27 0,-2-2-16 16,2 0-14-16,1 4 4 0,-2-2-12 16,0-2 6-16,-1 1-7 0,1-6 7 0,1 0-14 15,-2-2 8-15,2-4-3 0,-1-1 1 0,2 0-3 16,0-2-1-16,-1-2 6 0,1 1 7 0,0-5-4 16,-1 6 0-16,1-6 2 0,0 5 9 0,0-5 15 15,0 0-2-15,0 0-6 0,0 0-17 0,0 0-11 16,0 0-11-16,0 0-7 0,0 0-2 0,9-12-19 15,-9 12-9-15,5-7-4 0,-3 4-8 0,-2 3-15 16,3-6-26-16,-3 6-29 0,4-3-37 0,-4 3-43 0,3-5-65 16,-3 5-58-16,0 0-206 15,3-7-581-15,-3 7 256 0</inkml:trace>
  <inkml:trace contextRef="#ctx0" brushRef="#br1" timeOffset="311093.3425">2357 8601 18 0,'0'0'255'15,"-4"1"-10"-15,4-1-10 0,0 0-9 16,0 0-14-16,-5 1-10 0,5-1-4 0,0 0-8 16,0 0-12-16,0 0-7 0,0 0-7 0,0 0-7 15,0 0-6-15,0 0-10 0,0 0-12 0,0 0-13 0,0 0-16 16,0 0-9-16,0 0-7 0,10-7-12 0,1 5-10 0,2-2 1 15,1 2-12-15,3-1-1 16,6 0-4-16,-1-2-3 0,4 2-4 0,0-1-7 16,1 1 0-16,1-1-5 0,2 2-4 0,-2-2-7 15,-2 1 4-15,0 0-7 0,-2-1 5 0,-3 1-5 0,-6 0 12 16,0 1-13-16,-5 1-2 0,-2-2 0 16,-1 3 9-16,-1-1-11 0,-2 1 3 0,0-2 6 0,-4 2 4 15,6 0 3-15,-6 0 3 0,0 0-2 0,0 0-7 0,0 0-4 16,0 0-4-16,0 0-6 0,0 0-13 15,0 0 1-15,0 0-19 0,-15 4-11 0,10-2-20 0,5-2-16 16,-7 1-20-16,4-1-22 0,-1 0-15 16,0 2-25-16,-2 0-25 0,2-2-21 0,4 0-33 0,-10-4-234 15,3 4-506-15,0-1 224 16</inkml:trace>
  <inkml:trace contextRef="#ctx0" brushRef="#br1" timeOffset="311346.8206">2578 8395 22 0,'-3'-5'319'16,"0"0"-10"-16,2 3-11 0,1 0-14 0,-3-1-16 0,3 3-24 0,-3-2-22 16,3 2-19-16,-1-3-25 15,1 3-21-15,0 0-14 0,0 0-2 0,0 0-4 0,0 8-5 0,1-4-19 16,2 5-8-16,1-2-13 0,0 5-10 16,1 1-6-16,-1 3-4 0,0 2 0 15,-1 2-6-15,1 2-3 0,-1 1-9 0,-3 3 5 0,0-2-1 0,2 0-12 16,-1 0-1-16,-1 0-6 0,0-2 0 15,0-2-6-15,-1 1 0 0,1-4-5 0,-2-4-5 16,4-1 1-16,-2-1 5 0,-2-2-2 0,2-2-7 16,0-1-8-16,0-2 12 0,0 0-6 0,0 0-1 0,0 0-3 15,0-1 4-15,0-3-5 16,0 3-16-16,0-3-9 0,0 0-6 0,2 3-36 0,-2-3-30 0,0 0-60 16,0 0-65-16,0 0-67 15,4-11-337-15,-3 6-662 0,2-4 293 0</inkml:trace>
  <inkml:trace contextRef="#ctx0" brushRef="#br1" timeOffset="313862.3854">3096 8505 49 0,'8'-8'210'0,"0"-1"-2"16,-1 1-3-16,1-1 7 0,-3 2 2 15,0 1-6-15,-2-1-10 0,0 1-13 0,-2-1-9 0,0-1-9 16,-1 3-11-16,-1 2-13 0,0-3-18 0,-4 3-8 0,1 1-13 15,-4 0-7-15,-2 1-9 0,0 1-5 16,-2 4-8-16,-4-2-7 0,-4 6 0 0,0 1-7 0,0 1-9 16,1 1-6-16,-1 1-3 0,1 2-3 15,1 1-7-15,1 2-4 0,1-2-4 0,3 3-1 0,0 0 2 16,2-2-4-16,4 3-6 0,0 1 0 16,4 0-4-16,2 0 2 0,1 0-2 0,4 2 2 0,0-3-7 15,3-2 1-15,4 1-2 0,1-2-3 0,2-2-2 16,0-4-1-16,3 0 0 0,-2-5 0 0,1-1 2 15,0-1-2-15,5-3 2 0,-5-1 16 0,-2-5-14 0,-1 1 9 16,0-2 4-16,-2-2 3 16,-1 0-4-16,-3-2 7 0,0 2-6 0,-4-4-1 0,-3 4-3 15,-1-2 4-15,-5-1-5 0,-1 1 2 16,-3 1-7-16,-3 1-16 0,-5 0-13 0,4 6-18 0,-8-1-27 16,-2 6-27-16,1-1-32 0,1 4-32 15,0 3-43-15,8-2-56 0,-4 4-228 0,8-3-523 0,3 1 232 16</inkml:trace>
  <inkml:trace contextRef="#ctx0" brushRef="#br1" timeOffset="315031.4327">5758 8229 298 0,'4'-5'301'0,"-1"1"-12"0,0 1-11 0,-2 2-20 15,2-1-21-15,-3 2-22 0,4-3-14 16,-4 3-29-16,1 0-17 0,-1 0-7 0,0 0-12 0,-1 10-10 16,-2-1-10-16,0 4-8 0,-1 4-9 15,-1 2-10-15,-1 2-9 0,2-1-10 0,-2 1-3 0,2-1 0 16,-2 0-15-16,5 2-3 0,-1-6-8 0,4 3-2 0,-1-1-5 15,2-4-6-15,0 1-6 16,4-3-12-16,1 5-7 0,1-6-7 0,2-1-11 0,2-1-13 16,1-5-1-16,0 2-8 0,3-2-8 15,4-2 1-15,-4-3-1 0,3 0 2 0,1-3 3 16,-6 1 3-16,5-5 3 0,-2-1 3 0,1-2 2 16,-4-2 5-16,-4 4 11 0,1 0 13 0,-4-2 15 0,-2 4 17 15,1-3 2-15,-3 2 9 0,-3 0 2 16,1 1 1-16,-2 0 2 0,-2 2 8 0,-1-1-13 0,-1 1 4 15,-1 1-6-15,-2 0-3 0,-2 2-4 0,-5 1-1 16,0 0-7-16,0 3 2 0,-2 1-8 16,2 0 3-16,-1 5-3 0,1-1-8 0,1-1-5 0,0 4-10 15,5-1-2-15,1-2-4 0,0 1-3 16,4 0-8-16,3 0-7 0,0 0-10 0,3 0-2 0,4 0-2 16,6-1-9-16,-1-1-5 0,4-3-1 15,5-2-3-15,0-1 3 0,3-3 3 0,-3 0 6 0,3-7 5 16,-4 1 0-16,-2-2 8 0,-1-3 13 0,-2-1 14 0,-2-4 21 15,1 0 12-15,-4-3 15 0,-3 1 10 16,-5-1 15-16,3 0-5 0,-5-1 8 0,0 2 9 0,-3 0 6 16,3 1 5-16,-4 5 12 15,1-4-4-15,-2 7 1 0,3 5 7 0,-2-2-21 0,0 2-8 0,2 3-20 16,0-1-1-16,-1 2-5 16,1 1-23-16,-2 1-8 0,4 1-2 0,-7 6-2 0,4 2-12 15,-1 3-18-15,1 8-5 0,-1-1-9 16,1 7-10-16,0 0-15 0,2 3 1 0,0-2-6 0,-1 9-19 15,1-2-13-15,2-5-18 0,-1-1-8 0,2 0-24 0,0 9-17 16,1-1-33-16,4-9-26 0,0-4-36 16,-1-1-251-16,2-4-546 0,-1-6 241 0</inkml:trace>
  <inkml:trace contextRef="#ctx0" brushRef="#br1" timeOffset="315382.932">6752 8285 289 0,'-9'-6'370'16,"-3"-1"-34"-16,-1 4-33 0,-1-1-24 0,-1 3-26 15,-1-1-25-15,-1 5-17 0,-3 1-12 0,0-1-37 0,5 1-13 16,0 3-9-16,1 2-4 0,2-1-29 16,0 1-14-16,2 0-9 0,0 2-4 0,6-1-13 15,1-1-9-15,3 0-17 0,4 3-11 0,3-2-10 0,5 1-18 0,5 0-7 16,5 0-10-16,0-1-10 0,4-1-11 15,-1-2-8-15,1 2-4 0,-2-4-9 16,-3 2-3-16,0-2 0 0,-6-1-3 0,-5-2-5 16,-2 4 0-16,-2-3 13 0,-3 1 15 0,-3-2 5 0,0 3 3 15,-5-2 5-15,-2 3 2 0,-7 0 1 16,-6 2 4-16,-3 0 5 0,-4-4-2 0,-2 3 5 0,0-3-3 0,-9-1 2 16,10 1 2-16,3-2 3 15,0 0 0-15,2-2 1 0,6 0-7 0,6-2-23 0,1 0-35 16,3-3-48-16,4-1-44 0,1-3-58 0,4-2-128 0,5-3-378 15,6-4 168-15</inkml:trace>
  <inkml:trace contextRef="#ctx0" brushRef="#br1" timeOffset="315552.2421">6659 8207 131 0,'7'-12'332'0,"-1"1"-11"0,-2 1-16 16,-1 4-9-16,-2 1-20 16,2 1-27-16,-3 1-25 0,3-2-26 0,-3 4-16 0,0 1-16 15,0 0-17-15,-7 8-11 0,1-2-13 0,-1 5-13 0,-3 7-15 0,0 0-8 16,3 4-8-16,-3 0-7 15,4 5-13-15,-1 0-7 0,3 7-17 0,0-8-6 0,4 1-21 16,-3 7-27-16,3-7-22 0,1 8-18 16,1-11-23-16,-2 5-23 0,3-7-17 15,-1 1-26-15,0-4-21 0,1-5-23 0,-2-5-23 16,1-1-222-16,2-3-471 0,-1-2 210 0</inkml:trace>
  <inkml:trace contextRef="#ctx0" brushRef="#br1" timeOffset="315743.8206">6818 8172 68 0,'3'-14'390'0,"-3"1"-20"16,0 5-30-16,0 3-34 0,3 0-26 15,-3 2-33-15,0 0-21 0,0 3-15 0,0 0-21 0,0 0-7 16,-10 18-21-16,7 1-10 0,-4 3-26 0,0 3-8 16,-2 13-7-16,1 2-10 15,-2 0-6-15,1 1-23 0,1 0-21 0,0-1-27 0,1 0-31 0,2 1-36 16,-1 3-38-16,0-5-54 0,2 0-63 15,3-4-75-15,-2-12-242 0,1-1-557 0,1-8 246 0</inkml:trace>
  <inkml:trace contextRef="#ctx0" brushRef="#br1" timeOffset="321376.3599">10105 8184 82 0,'-7'2'141'0,"0"-1"-15"15,-3-1-5-15,-1 2-3 0,2-2-3 0,-2 2-7 0,0-2-4 16,0-2-9-16,-1 2-11 0,0-2-5 0,0 2-22 0,-2-1-18 15,2-2-25-15,-1 2-33 0,-1 0-31 16,0 1-33-16,1-1-106 0,-1-1-204 0,-1-1 90 0</inkml:trace>
  <inkml:trace contextRef="#ctx0" brushRef="#br1" timeOffset="321862.2463">9697 8260 229 0,'1'-4'291'0,"2"0"-12"0,0-1-17 0,-3 3-20 16,1-2-26-16,-1 1-21 0,-1-1-22 0,-4 3-16 15,0 0-18-15,-4 1-13 0,-3 2-13 0,-2 0-13 16,-8 5-6-16,3-2-9 0,-4 2-15 0,2 3-1 0,0-1-9 16,3 3-5-16,-4 2-8 0,4-3-3 15,3 1-7-15,4-2-3 0,4 0-7 0,1 1 4 0,5-2-9 16,2-1-4-16,3 2-1 0,4 0-9 16,8 0-8-16,4 1-10 0,4-1 5 0,1-3-12 0,5-1-1 15,9 1-2-15,0-1 0 0,-10-2 5 0,0-2 3 0,-1 3 0 16,2-1-4-16,-6 0 4 0,-3 0 0 15,-7 1 0-15,-1-2 2 0,-6 1 1 16,0 1 4-16,-4-1 13 0,-5 1 1 0,-3 2-1 16,-4-1 0-16,-11 6 3 0,-1-2 1 0,-4-3-1 0,-2 2 2 0,-9 4 5 15,7-8-4-15,0-1 8 16,1 1-7-16,-2-1-5 0,2 2 0 0,1-5 1 0,2-1-5 16,1-1 3-16,8 1-2 0,1-3-1 15,6 2-19-15,1-4-30 0,1-3-36 0,3 1-42 0,1-6-42 16,9-6-25-16,4 0-33 0,5-4-182 0,8-8-436 0,5 0 193 15</inkml:trace>
  <inkml:trace contextRef="#ctx0" brushRef="#br1" timeOffset="322842.2343">9797 8229 22 0,'22'-13'222'0,"-2"2"-1"15,-6 4 5-15,-1 1-10 0,-5 1-14 0,-2 2-13 16,-2 1-15-16,2 0-6 0,-4 2-1 16,-2 0 0-16,7 5-9 0,-1 1-12 0,-6 3 0 0,3 5-19 15,-2 1-12-15,-1 5-9 0,-1 3-11 16,1-2-8-16,-3 2-10 0,-1 1-7 0,1 0-3 0,0-3-11 0,2 2-11 15,-2-2-13-15,2-2-6 0,-1-4-15 0,-1 0-6 16,2-1-12-16,1-3-2 0,0-2-7 16,-1-2 2-16,1-1 1 0,0-4 8 0,0 2 1 0,1-3 7 15,-1-1 1-15,0 0 6 0,0 0 2 16,7-9 4-16,-4 2 11 0,1 0 3 0,3-4 4 16,0 2 3-16,-1 0 4 0,1-1-7 0,0 1 2 0,0 2-5 15,0 0-3-15,1-1 6 16,-1 3-9-16,2-3-1 0,-2 5-5 0,0-2-4 0,1 1-1 0,1 4-6 0,-2-2 2 15,1 2-2-15,-1 2 4 16,2 2-13-16,-2 1-8 0,0 1-14 0,0 0-6 16,0 1-8-16,-3 3-13 0,-1-2-14 0,0 2-5 15,1 0-20-15,-1 2-23 0,-3-3-16 0,4 2-7 0,-4-1-21 0,0-3-7 16,0-1 11-16,3-2-5 16,-3 2 28-16,0-3 10 0,3 0 20 0,-3-3 26 0,1 1 28 15,-1-1 35-15,0 0 34 0,0 0 24 0,0 0 18 16,6-5 15-16,-6 5 8 0,0 0 4 15,0-3-2-15,0 3-9 0,0 0-10 0,0 0-6 0,1-5-8 0,-1 5-6 16,0 0-7-16,3 0-7 16,-3 0-4-16,0 0-3 0,7 0-20 0,-7 0-19 0,10 2-19 15,-3-4-22-15,3 2-24 0,1-1-20 16,3-2-20-16,9-1-8 0,-1-2-4 0,-1-3-5 0,3-1 5 16,0-2 12-16,-3-1 12 0,3-1 13 15,-3-3 29-15,-2-1 15 0,-4-4 23 0,2 2 30 0,-4-3 38 16,-1 1 30-16,-2-1 25 0,-4 1 25 0,0 4 12 0,-2 5 10 15,-3-1 11-15,2 1-1 0,-3 5-1 16,-1 0-1-16,-1 0 0 0,-1 1 6 0,-1 3-18 0,1 1-9 16,-4-1-18-16,-3 2-9 15,2 2-8-15,-5 2 3 0,2 2-23 0,-2-1-7 0,-1 4-3 16,0 1-10-16,4 3-9 0,-1-1 4 0,1 5-1 16,3-1-16-16,3 6-9 0,0 1-16 0,4 1-15 0,3 1-20 15,2 3-12-15,7 9-6 0,0-2-19 0,2 0-12 0,0 2-18 16,-2-3-18-16,0 1-28 15,-5-6-13-15,-4-2-14 0,1 2-11 0,-4-1-10 16,-1-1-9-16,-5-5 1 0,-1 1 6 0,-3-4 16 16,-1-4 13-16,1-4 13 0,-4-1 20 0,3-4 9 0,-2-1 30 15,3-3 8-15,-4-3 25 16,2-1 14-16,0-4 15 0,0-1 12 0,3-4 14 0,-5-3 13 0,4-1 13 16,-1-2 17-16,8 4 9 15,-2-5 10-15,2 6 1 0,3-1 1 0,3 1-7 0,2-1-7 16,2 3-7-16,7-3-7 0,2-1-7 15,2 3-6-15,3 1-5 0,3-1-4 0,2 1 1 0,10-2-3 0,-1-1-3 16,-8 3 0-16,1 1-3 0,7-3 0 16,-8 2 4-16,-3 2 8 0,1-3 8 0,0-1 10 15,-1 1 10-15,-4-2 14 0,0 1 8 0,-3-1 6 16,-1-2 8-16,-1 1-2 0,-4 0 0 0,-2 2 12 16,-1 2-6-16,-2 0 2 0,0 3 4 0,-4 0-3 0,1 0-8 15,1 2 3-15,-4-1-9 0,0 4 11 0,0 0 2 0,-4-1-6 16,1 1-10-16,3 3-7 15,-5-1-10-15,5 2-5 0,-9 0 0 0,4 3-17 0,-1 3-5 0,0 0-5 16,2 3-2-16,0 4-24 16,1 0-5-16,0 6-14 0,3-1-13 0,0 3 3 0,0 0-6 15,4 1-7-15,-1 1-14 0,0 0-1 16,1 0-13-16,-1-1-21 0,0 1-20 0,0 0-20 0,-2 0-22 16,-2-1-20-16,1-3-20 0,-3-4-22 15,1 0-25-15,0-3-29 0,-3 2-180 0,1-8-484 0,0 0 214 16</inkml:trace>
  <inkml:trace contextRef="#ctx0" brushRef="#br1" timeOffset="322962.2888">10707 8566 212 0,'5'-7'280'15,"-1"-1"-12"-15,-1 1-22 0,1 1-20 0,3-1-25 0,0 1-18 16,-1 1-20-16,3 0-15 0,2 0-17 16,1-1-10-16,-2 3-20 0,-1 0-33 0,1 2-39 0,0-3-52 15,-1 3-62-15,0-3-69 0,-2 1-199 16,-2 2-382-16,-2-2 169 0</inkml:trace>
  <inkml:trace contextRef="#ctx0" brushRef="#br1" timeOffset="323237.6319">10060 8414 366 0,'0'0'346'16,"0"0"-37"-16,0-2-33 0,0 2-26 0,0 0-24 0,0 0-28 16,4 0-13-16,-4 0-19 0,3 6-17 15,0-1-12-15,1 2-15 0,-1 1-16 0,-3 1-12 0,4 3-25 16,-1-1-24-16,-3 2-31 16,-3 1-34-16,3-1-47 0,-3 2-52 0,2-4-57 0,1 4-270 0,-3-7-484 15,-1 1 215-15</inkml:trace>
  <inkml:trace contextRef="#ctx0" brushRef="#br1" timeOffset="323371.9381">10199 8267 4187 0,'5'-13'28'0,"-4"-2"-40"0,-4 3 3 15,-4 2-21-15,0 0-9 0,0 3-1 0,-6 0-18 0,2 1-24 16,-3 2-19-16,-3 1-45 0,-1 1-55 0,-2 0-66 0,-1 2-272 15,-7 2-583-15,3 0 258 0</inkml:trace>
  <inkml:trace contextRef="#ctx0" brushRef="#br1" timeOffset="324482.1493">971 9287 242 0,'3'-9'281'16,"-1"3"-13"-16,-1-3-23 0,-1 2-6 0,-3 1-13 0,2-2-22 15,-4 2-12-15,0 1-22 0,-2 3-18 16,-3-1-9-16,-3 0-22 0,-3 4-17 0,-5 2-5 16,0-1-15-16,0 2-4 0,1 3-10 0,-2-2-3 15,8 4 3-15,1-2-13 0,2 1-3 0,1-1-7 0,3 0-7 16,0 0-4-16,4-3-2 0,1 3 1 0,1 0-5 15,4 0-5-15,3 1-1 0,5 1-4 16,3 0-8-16,6-1-3 0,3 0 5 0,0 1-6 16,1-2-5-16,0 0-3 0,-1 0 8 0,1-2-11 15,-4 1-2-15,-5-2 0 0,1 1 0 0,-8-2-5 0,2 1 1 16,-3-2-5-16,-2 2 4 16,-2-1 1-16,1 1 0 0,-3 1 4 0,-2 1-1 0,-3 0 4 15,-5 4-4-15,-7 3 3 0,-1-2-8 16,-4 1-4-16,0-1-1 0,-3-2-1 0,1 0-9 0,1-3 24 15,0 1-1-15,6-4-5 0,-1-2-3 0,4 0-23 0,3-1-28 16,2-2-27-16,1-3-25 16,2-2-29-16,2-6-19 0,5-5-9 0,1-6-7 0,4 0 10 0,3-12 12 15,1-2 16-15,2 0 17 16,1 2 28-16,-1 3 38 0,1-3 48 0,-1 2 39 16,-3 10 31-16,-1 3 28 0,1 1 28 0,-2-1 25 15,-2 7 11-15,-1 3 15 0,-2 2 11 0,-1 2-5 0,2 1-16 16,-3 1-8-16,1 1-23 0,-1 0-8 0,0 1-11 0,1 1-8 15,-2 2-16-15,1-3-5 16,-1 3-16-16,0 0-2 0,2 14 2 0,-4-2-8 16,4 1-9-16,-4 6-2 0,2 2-10 0,-1 5-3 15,-1 0-7-15,0 8-3 0,2-7-9 0,0 11-4 0,-3-3-14 16,0 1-14-16,1-2-5 0,-2 2-10 16,0-11-12-16,0 1-16 0,-1 0-19 0,-1-3-15 0,2 0-18 15,-2-4-17-15,2-6-22 0,2-6-28 0,0 0 5 0,1-2-3 16,2-3-27-16,-1-2-5 0,0 0-21 15,9-14-124-15,-3 1-385 0,1-7 172 0</inkml:trace>
  <inkml:trace contextRef="#ctx0" brushRef="#br1" timeOffset="324662.9907">921 9495 1162 0,'15'-33'-29'0,"-8"7"34"16,3-7 41-16,-3 8 9 0,3-10 32 0,-4 10 19 0,-1 1 17 15,1 1 20-15,-2 2 19 0,0 0 27 16,1 7 17-16,-2 5-1 0,-1-4 4 0,0 5-28 0,0 1-17 16,0 3-16-16,-2 0-14 0,0 1-21 15,0 3-8-15,0 0-21 0,0 0-5 0,0 0-9 0,3 13-2 16,-2 0-9-16,-1 8-23 0,2 3 4 0,-4 2-10 15,2 0-18-15,0 9-20 0,0 0-17 0,0 0-18 16,2-9-22-16,-2 1-27 0,1 1-35 0,2-3-30 16,2-1-36-16,3-2-46 0,1-2-269 15,-4-6-549-15,2-3 243 0</inkml:trace>
  <inkml:trace contextRef="#ctx0" brushRef="#br1" timeOffset="324972.0801">1395 9274 189 0,'-1'-7'387'0,"-1"1"-35"0,-1 2-16 0,-1 1-20 16,0 2-24-16,4 1-17 0,-13-2-26 0,5 4-14 0,-4 2-42 0,0 5-9 0,1-1-13 15,-2 3-18-15,-1 4-11 16,4 0-16-16,2 2-17 0,2-4 2 0,-1 8-20 0,7-2-10 16,-2-2-11-16,4 2-5 0,2-6-3 15,2 0-31-15,2-1-8 0,2-1-7 0,3-2-5 16,1-3-7-16,0-2-6 0,3-2-5 0,3-1-4 15,1-6 5-15,-7 0 1 0,0-2 3 0,0-3 1 16,-4-1 0-16,4-5 9 0,-7 3 10 0,-4 0-3 0,1-1 10 0,-4-6-3 16,-3 5-3-16,-1-3 6 15,-3 4-11-15,-3-2-2 0,-7 2 2 0,1 1-13 0,0 1-12 16,-3 5-18-16,-2-1-14 0,1 3-11 0,6 3-23 16,-1 1-18-16,5 1-22 0,0 1-31 15,2 2-31-15,5-3-14 0,0 6-21 0,5-2-26 0,2 0-27 16,4 1-191-16,4 0-496 0,9 1 220 15</inkml:trace>
  <inkml:trace contextRef="#ctx0" brushRef="#br1" timeOffset="325287.9505">1640 9254 198 0,'6'-4'349'0,"-2"3"2"16,-1-3-8-16,-3 4-9 0,8-4-11 0,-5 1-2 16,-3 3-7-16,4-4-12 0,-4 4-9 15,3-3-14-15,-3 3-24 0,0 0-26 0,3-2-28 0,-3 2-19 16,0 0-21-16,0 0-20 0,0 0-18 0,0 0-16 0,1 9-7 0,-2-3-11 15,1 3-9 1,-2 5-8-16,2 0-10 0,-2 6-3 0,2 2-7 0,0 0-8 16,-3 2 2-16,3-1-8 0,-3 1-4 15,0 1-6-15,2-1-11 0,-2-4 0 0,2 0 0 0,-2-6-6 16,1 1 3-16,1-1-4 0,-1-3-2 16,0-3-9-16,2 0-8 0,-3-2-18 0,3 0-8 0,0-2-2 0,3-1-18 15,-3-3 7-15,4 4 9 0,-4-4-20 16,14 0 24-16,-1-3-21 0,1 2 3 0,5-9-15 15,5 0-24-15,2-1-2 0,-1 1-10 0,10-6-28 16,-9 4-20-16,-1 1-20 0,3 0-19 16,-4 0-28-16,3 0-26 0,-5-2-52 0,-3 2-267 15,-7 3-611-15,-2 0 270 0</inkml:trace>
  <inkml:trace contextRef="#ctx0" brushRef="#br1" timeOffset="325501.8067">1729 9257 287 0,'-7'-4'368'15,"1"1"-24"-15,2 0-37 0,0 0-5 0,4 3-21 0,-6-2-26 16,6 2-21-16,-4-4-45 0,4 4-6 16,0 0-24-16,0 0-22 0,0 0-21 0,12-9-32 0,4 3-42 15,-1 5-51-15,8-3-62 0,1 0-67 16,3 1-75-16,-2-1-264 0,-2 3-515 0,-9 1 228 15</inkml:trace>
  <inkml:trace contextRef="#ctx0" brushRef="#br1" timeOffset="325683.3851">1737 9365 250 0,'-7'2'335'0,"0"1"-17"15,0 1-11-15,3 0-17 0,0-3-19 0,-1 1-38 0,5-2-5 16,-5 2-22-16,2 0-17 15,3-2-26-15,0 0-22 0,0 0-11 0,0 0-20 0,0 0-17 16,18 2-23-16,-1-4-34 0,7-1-41 0,3-3-29 16,1-1-42-16,0 1-28 0,12-6-32 15,-4 0-24-15,2-2-33 0,-2 1-25 0,-10 3-190 0,-3-1-441 0,-1-2 195 16</inkml:trace>
  <inkml:trace contextRef="#ctx0" brushRef="#br1" timeOffset="325822.8724">2151 9214 304 0,'12'-8'204'0,"-5"2"53"0,0 2 40 15,-5-1 13-15,3 1-1 0,-1 1-12 0,-1 0-14 16,-3 3-1-16,5-4-9 0,-5 4-3 15,0 0-3-15,5-4-10 0,-5 4-15 0,0 0-22 0,0 0-27 16,0 0-15-16,0 0-26 16,0 0-13-16,0 0-13 0,2 14-10 0,-6-1-14 0,1 5-32 0,-1 4-36 15,1-1-41-15,3 5-28 0,-4 0-23 16,1 10-26-16,3 3-18 0,-4-2-38 0,1 1-44 0,0-4-49 16,1-6-62-16,0-4-61 15,-1-1-259-15,-1-1-666 0,1-5 295 0</inkml:trace>
  <inkml:trace contextRef="#ctx0" brushRef="#br1" timeOffset="326222.8669">2480 9385 244 0,'-6'0'337'15,"3"-2"-16"-15,3 2-16 16,0 0-20-16,-6-1-15 0,6 1-22 0,-4-1-14 0,4 1-25 15,0 0-28-15,0 0-15 0,0 0-20 0,0 0-16 16,0 0-15-16,0 0-6 0,0 0-5 0,0 0-17 16,20-2-10-16,-5 1 0 0,7-3-14 15,1 0-15-15,7 3-12 0,-2-3-11 0,2-2-19 0,10 0-17 16,-11-2-10-16,0 4-16 16,-2-3-7-16,1 2-23 0,-6 1-15 0,-6 2-9 0,-2 1-18 0,-6-1-11 15,-2 1-9-15,-1 1 2 0,-5 0-9 0,0 0-10 16,1 4-27-16,-1-4-20 0,-15 2-197 15,2 1-422-15,-2-2 187 0</inkml:trace>
  <inkml:trace contextRef="#ctx0" brushRef="#br1" timeOffset="326463.9271">2645 9198 64 0,'-1'-14'363'0,"-1"6"-3"0,0-1-12 16,1 2-6-16,0 0-8 0,0 2-20 0,0 1-21 0,0 1-19 0,0-2-27 15,1 3-23-15,1-1-25 16,-1 3-21-16,0 0-23 0,0 0-10 0,-1-3-24 0,1 3-18 0,0 0-9 16,0 10-18-16,2-1-10 15,0 4-11-15,2 1-24 0,-1 1-14 0,2 5-10 0,-1 2-20 16,0 0-3-16,-2 1-12 0,1 1-11 16,-2 1-7-16,0 1-13 0,-3 1-14 0,0 6-2 0,-1-7-33 15,-1-2-46-15,0 0-55 0,2-1-48 16,-1 1-299-16,1-6-602 0,-1 2 266 0</inkml:trace>
  <inkml:trace contextRef="#ctx0" brushRef="#br1" timeOffset="326842.3819">3176 9119 56 0,'-2'-6'445'0,"-1"0"-43"0,-1 3-30 0,-1 1-26 16,-2-1-21-16,0 1-13 0,-3 3-34 0,0 1-14 0,-5 2-29 16,1-1-23-16,0 6-9 0,-3 3-28 15,0 1-22-15,3 3-9 0,-1 1-16 0,2 1-10 0,3 2-17 16,2 0-14-16,4 2-6 0,2-2-19 16,2 0-20-16,2 2-28 0,3 0-14 0,1-2-22 0,4-2 4 15,2 0-12-15,-2-7-16 0,1-1-4 0,7 0-13 0,-5-4-3 16,7 0 1-16,-3-5-7 0,4-2-1 15,-6-2 7-15,-1-3 14 0,-1 2-2 16,-2-3 11-16,-3 2 11 0,-2-4 16 0,-1 2 16 0,-1 0 6 16,-3 0 14-16,-2-2 3 0,-2 2 4 0,-1 0 6 0,-5 1 11 15,-2-2-6-15,-3 4-5 0,1 1 4 16,-3 0 2-16,-6 3-11 0,0-1 1 0,1 4-4 16,5-2-10-16,2 3-24 0,0 1-27 15,2 1-31-15,2 0-38 0,2 1-62 0,4 0-58 0,3-1-60 16,1 1-264-16,3-2-594 0,1-2 263 0</inkml:trace>
  <inkml:trace contextRef="#ctx0" brushRef="#br1" timeOffset="327071.4783">3416 9204 230 0,'3'-4'445'0,"-2"0"-45"0,2 1-35 16,-3 1-15-16,3 0-21 0,-3 2-16 15,2-4-23-15,-2 4-27 0,2-2-25 0,-2 2-26 0,0 0-17 16,0 0-16-16,0 9-15 0,-1-1-14 16,-2 3-15-16,-1 1-16 0,1 7-11 0,-4 0-20 0,4 0-27 15,-1 0-32-15,1 1-30 0,0-1-27 16,3-4-21-16,1-2-12 0,1 1-37 0,-2-2-26 0,3-2-38 16,-2-1-43-16,2-1-48 0,-3-4-48 15,4-2-263-15,-1 0-610 0,-3-2 269 0</inkml:trace>
  <inkml:trace contextRef="#ctx0" brushRef="#br1" timeOffset="327712.1603">3792 9325 189 0,'0'-5'425'0,"-2"-2"-14"0,1 2-4 16,0-2-17-16,-2 2-20 0,-3-1-19 0,3 1-19 15,-2 1-22-15,-1 0-24 0,-8 1-21 0,6 0-33 16,-2 2-13-16,-3 0-20 0,-1 4-21 0,-2-1-20 0,2 2-13 16,-4 4-18-16,4-2-16 0,-4 6-9 15,1 2-7-15,7-4-14 0,-4 5-8 16,4 1-5-16,-1-5-7 0,8 4-17 0,-4-3-22 16,3 0-36-16,1-4-31 0,3 2-8 0,0-3-25 0,4-3-8 0,0 2-8 15,6-3-18-15,6-3-23 0,-2-3-28 0,10-4-17 0,0-5-10 16,1-1-3-16,-1-1 4 15,7-6 17-15,-10 0 18 0,6-7 18 0,-3-4 33 0,-10 9 31 16,3 0 30-16,0-12 29 0,-5 2 27 16,-2 7 33-16,0-11 20 0,-6 11 27 0,-1-2 34 0,0 4 26 15,-3 1 14-15,0 3 23 0,0 6 15 16,-3 1 6-16,3 3-7 0,-3 3-7 0,3 0-12 16,-3 1-17-16,2 3-21 0,-2-1-16 15,0 1-12-15,3 2-14 0,-8 3-13 0,1 3-9 0,0 3-10 16,0 2-10-16,0 3 0 0,0 7-12 0,1 4-10 15,-1 0-21-15,1 12-23 0,4 1-22 0,0-1-33 16,2-2-25-16,0-9-30 0,0-1-14 0,0-1-6 16,3-1-10-16,0-2 12 0,1-7-23 0,-1 0-1 0,2-3-14 15,1-2-19-15,1-3-31 0,-1-1-45 0,1-4-54 16,4-4-84-16,0-2-232 0,2-3-686 16,4-5 303-16</inkml:trace>
  <inkml:trace contextRef="#ctx0" brushRef="#br1" timeOffset="333392.1298">4069 9241 294 0,'3'-3'280'0,"-1"-1"-15"0,0 1-7 15,0 0-11-15,-1 1-12 0,-1-2-18 16,0 4-13-16,0-6-19 0,0 4-20 0,0 2-18 16,-3-4-9-16,-1 4-20 0,0-3-11 0,4 3-8 15,-14 3-10-15,4 1-13 0,3 1-8 0,-6 0 6 0,2 2-21 16,3-2-2-16,-1 1-6 0,2 1-6 16,0 1-1-16,3-4-3 0,1 4-4 0,0-1-3 15,3 0-2-15,3 0-2 0,3 2 0 0,2 0 5 16,2-1-10-16,4 0-5 0,4 2 0 0,5-2-2 15,1 1 0-15,-2-3-1 0,2 2-1 0,-3-4-3 0,3 3 1 16,-3-3 0-16,-5 1-2 0,-1-2-2 16,0 1-1-16,-3 0 2 0,-1 1-1 0,-3-3-10 15,-3 3 1-15,-1-2-6 0,-1 2 19 16,-1 0-12-16,-5 2 0 0,-3 2 1 0,-4 1 1 0,0 1 3 0,-9 1 0 16,-4 0-2-16,3 1 0 0,-5-2 0 15,3-2 0-15,0-1-1 0,1 1-1 0,7-4-3 16,-7 1-17-16,4-2-14 0,3-2-12 0,1-1-15 0,2 1-19 0,1-4-40 15,2 1-60-15,-1-5-62 16,0-2-252-16,-1-3-538 0,1-2 238 0</inkml:trace>
  <inkml:trace contextRef="#ctx0" brushRef="#br1" timeOffset="333651.9865">3961 9211 306 0,'1'-4'294'0,"2"0"-24"16,-3 1-25-16,2-1-15 0,-1 2-19 0,-1 2-15 15,1-3-18-15,2 1-5 0,-3 2-18 0,9-3-12 0,5 1-16 16,1 0-9-16,6-2-11 0,3 2-13 0,4 0-9 16,1-2-5-16,9 1-9 0,2 0-7 0,-10-1-9 15,-2 1-2-15,2 0-9 0,-3 0-4 16,-3-1-2-16,-1 4-6 0,-7-3-1 0,-4 1 0 16,-2 1 0-16,-1-1 11 0,-3 1 5 0,-1 1 11 0,-1 0 4 0,-4 0 8 15,6 0 17-15,-6 0-16 0,0 0-10 16,0 0-7-16,0 0 4 0,-17 4-4 0,10-4-15 0,1 2-1 15,-1-2-3-15,2 0-8 16,-1 1-26-16,0-1-24 0,2 2-25 0,4-2-30 0,-7 0-42 0,7 0-52 16,0 0-51-16,0 0-29 15,0 5-55-15,0-5-208 0,7 5-555 0,0-4 245 0</inkml:trace>
  <inkml:trace contextRef="#ctx0" brushRef="#br1" timeOffset="334352.4563">6024 9189 98 0,'0'-6'315'0,"0"0"-20"16,0 1-12-16,-4-2-12 0,-2 2-10 0,-1-1-14 0,0 0-17 16,-6 2-21-16,1-1-20 0,-4 2-20 15,-5-1-10-15,-3 3-16 0,0 4-12 0,-4-1-14 16,1 1-4-16,0 2-9 0,1 3-6 0,2 0-9 0,0-1-8 0,4 1-5 15,2 0 3-15,4-2-19 16,4 3-6-16,3-4-10 0,1 2-6 0,2-1-4 0,4 2 6 16,0 1-10-16,3-1-4 0,8 2-1 15,6 2-16-15,3-1 1 0,4 0-4 0,2-4-2 16,12 3 6-16,-9-2-20 0,10-2 0 0,-2 3 0 16,-11-3 0-16,0-2 0 0,-4 2 4 0,2 0-11 0,-8-1 5 15,-1-3-2-15,-4 1 3 0,-1 1 2 0,-3 0-4 0,-2 0 4 16,-4-1 3-16,-1 3 15 0,-4-1-7 15,-5 3-1-15,-5 0 10 0,-8 1-9 16,-5-1-4-16,-1 0 4 0,-13 1 2 0,1-1-4 0,1 1 3 16,8-5-1-16,-7 0-2 0,10-1 16 0,2-1-17 15,1 0-4-15,10-1 0 0,-1-1-13 16,5-3-19-16,1 0-36 0,3-1-46 0,4-4-44 0,3 0-40 16,6-5-35-16,5-7-17 0,6 0-235 15,4-9-529-15,6-1 235 0</inkml:trace>
  <inkml:trace contextRef="#ctx0" brushRef="#br1" timeOffset="334532.4735">5908 9087 98 0,'16'-20'275'0,"-5"4"5"16,-2 4 2-16,-4 2 2 0,0 1-10 0,-3 4 0 0,1 1 6 16,-1-1-29-16,-1 1-7 15,0 0-19-15,2 3-17 0,-3 1-20 0,0 0-20 0,0 0-22 16,0 0-6-16,-10 7-13 0,6 2-17 16,-3 3-14-16,-3 5-12 0,3 5-8 0,-1 0-9 15,2-1-20-15,-1 3-16 0,3 3-4 0,1 9-5 0,-1 1-24 16,4 1-12-16,-3-4-9 0,3 2-7 0,-1-2-12 0,-1 1-7 15,2-9-13-15,-1-2-19 16,-2 0-15-16,2-3-20 0,-2-1-26 0,0-8-21 0,3 0-29 16,0-5-21-16,4-2-31 0,-2-2-229 0,0-3-512 0,-2 0 227 15</inkml:trace>
  <inkml:trace contextRef="#ctx0" brushRef="#br1" timeOffset="334812.8579">6082 9011 284 0,'1'-22'368'0,"-1"9"-10"0,2 3-19 16,-1 1-33-16,0 3-21 0,-1-1-26 0,0 3-27 16,0 2-23-16,0 0-1 0,0 2-25 0,0 0-11 15,0 12-9-15,0 0 4 0,-4 9-12 0,3 2-4 0,-5 13-20 16,3 2-13-16,-2 2-5 16,0 4-7-16,-3 17-7 0,4-17 2 0,-3 0-24 0,1-1 2 0,3 2-18 15,-1-3 3-15,1-1-8 0,-1-4-4 16,4-11-6-16,0-3-1 0,0 0-6 0,0-4-3 0,0-4-5 15,0-3-5-15,0-4 2 0,0-1 0 16,-1 0-2-16,1-1 1 0,1-2 5 0,-2-1 3 16,-1-2-6-16,2-1-4 0,0 0-15 0,0 0-27 0,0 0-40 15,0-11-45-15,0 3-30 0,0 0-23 16,2-1-52-16,-4 0-55 0,4-2-68 0,-2 2-78 0,-2-4-208 16,1 4-665-16,-2 2 295 0</inkml:trace>
  <inkml:trace contextRef="#ctx0" brushRef="#br1" timeOffset="339901.8334">9659 9064 166 0,'0'0'312'0,"0"-4"-28"0,0 2-27 16,0 2-23-16,0 0-24 0,0 0-19 0,0-4-21 15,0 4-16-15,0 0-15 0,0 0-9 0,0 0-12 0,-2 14-13 16,2-5-10-16,-1 0-7 0,1 5-2 15,0 1-17-15,0 2-5 0,0 3-6 0,3-1-2 0,-2 0-12 16,2 0 0-16,-2 1-5 0,1-7-2 16,2 2-6-16,-3-2-5 0,2 0 4 0,0-1-6 0,0-3-6 0,-3 0 0 15,1 0-2-15,1-6 2 16,-1 3 1-16,-1-3 3 0,0 1 1 0,0-1 2 0,0-3 8 16,0 4 5-16,0-4-3 0,0 0 0 15,0 0-3-15,0 0 0 0,-6-10-9 0,2 3-3 16,0-5-3-16,0-1 2 0,-3-7 0 0,0 1-2 0,4-3 8 0,0-1-6 15,0 0-7-15,2-2 1 16,-1-2 1-16,1 0-12 0,5-8 1 0,0 10-9 16,2-1 5-16,2 1-11 0,2 1 1 0,2 4 1 15,-1 1 0-15,3 4-4 0,1 2 6 0,-2 4-6 16,1 4 2-16,2 1-1 0,-2 2-1 0,0 4 6 16,0 0-4-16,0 3 0 0,-1 1-6 0,-2 3-6 0,-1 0 4 15,-2 2-5-15,-2 1-3 0,-1 2 2 0,-3 0 4 0,-1 1-2 16,-2 5-3-16,-5-2-2 0,1 1 6 15,-7-3 2-15,0-1 2 0,-4 0 1 0,-1-3 4 0,0-1 3 16,-1-2 2-16,4-2 0 0,1-2 0 16,5-2 7-16,-6 1 3 0,5-3 2 0,2 1 8 0,-1-2 3 15,2 2 6-15,2 0-3 16,0-1 0-16,1 0-6 0,3-1 0 0,-6 0-4 0,6 0 2 16,-4 1-6-16,4-1 2 0,0 0-3 15,6 6-2-15,-1-3 3 0,2 1-1 0,5 2 0 0,2 1 1 16,-2 0-2-16,7 1-6 0,-2 2-12 0,-3-3-18 0,4 4-18 15,-5-3-23-15,6 2-17 0,-6-2-17 16,3 5-35-16,-5-5-22 0,2 0-27 0,-4 0-46 0,-2 0-144 16,-1-4-415-16,1 2 184 0</inkml:trace>
  <inkml:trace contextRef="#ctx0" brushRef="#br1" timeOffset="341332.451">9878 9202 168 0,'-1'-4'262'15,"-1"-1"-22"-15,1 3-26 0,0 0-24 0,1 2-17 0,-3-5-27 16,3 3-6-16,0 2-17 16,4-4-10-16,-4 4-15 0,10 2-7 0,0 0-17 0,4-2-18 0,0 3-12 15,10-1-17-15,0-2-16 0,0-2-8 16,1 1-4-16,-1-1-6 0,3-2-6 0,-2 1 9 0,-1-2-3 16,-3-1 3-16,-5 2 4 0,-1-2 13 15,-5 0 18-15,-3 2 11 0,0-2 10 0,-4 4 3 0,1-3 0 16,-4 2 4-16,-3-1 0 0,1 2 4 0,-5-2 3 15,2 2 7-15,-9-1 2 0,0 1 5 16,-3 2-1-16,2 0 11 0,-2 2-11 0,0 1-7 0,3-1-7 16,-6 4 5-16,6 1-17 0,-1 0-8 0,2-1-4 15,3 4 1-15,-1 1-5 0,2 0-3 16,1-1-7-16,1 4-1 0,4-1-8 0,0 1-7 16,6-1-8-16,0 1-13 0,1 1-14 0,6 2-10 0,3 0-5 15,2-4-9-15,2 0-13 0,6-2-10 16,2-4-11-16,2-1-9 0,2-5-7 0,11-1-1 0,-1-1 1 15,-1-5-1-15,0-2 10 0,-10 0 9 0,8-5 2 0,-10 0 17 16,-2-1 22-16,-3-1 29 16,-2-1 38-16,-4-4 23 0,-2 2 18 0,-5 0 19 0,-1 5 15 0,-3 0 6 15,-4 0 3-15,0 1 1 16,-4 3 3-16,0 0-6 0,-3-1-6 0,-3 1 4 0,-2 0-7 0,-1 4-14 16,-7-3-3-16,3 5-9 15,0 1-4-15,-4 3-9 0,0 0-12 0,1 2-1 0,-1 3-5 16,7 0 4-16,-4 4-13 0,5 0-9 0,3 0-19 0,-1 2-13 15,4 0-11-15,4 1 0 0,0-1-7 16,3 1-16-16,6 2-8 0,1-4-6 0,4 0-13 0,-1-2-13 16,10 0-7-16,2-2-8 15,0-6-3-15,3-1-3 0,0-1 0 0,-1-2-4 0,0-5 14 0,-1-1 7 16,-2-4 10-16,-2-2 14 16,-2-2 13-16,0 0 21 0,-3-1 14 0,-4-3 19 15,0-1 7-15,-6-1 13 0,3 0 9 0,-4-1 3 16,-3-1 17-16,0 1 12 0,-1-2 19 0,-1 3-5 0,-2 3 8 15,1 5 6-15,-1 1 5 0,1 2 1 0,-1 1-4 0,1 2-7 16,-3 3-10-16,2 0-8 0,0 3-15 16,-2 1-6-16,0 1-6 0,0 2 0 0,-1 2-11 0,-3 5-2 15,1 2-2-15,0 0 0 0,-1 7-9 16,0 0-5-16,2 4 1 0,0-1-4 0,3 0-5 0,-1 4-10 16,5-3-11-16,-2 3 6 0,3-3-11 15,1 3-8-15,2-2-2 0,1 1-5 0,3-3-3 16,1-1-8-16,-1-5-2 0,2 2-8 0,-2-5-8 0,3 2-5 0,1-4-6 15,1-4 0-15,0 2-5 16,-2-4-1-16,4-3 2 0,2 0 5 0,-1-6 7 0,2-1 6 16,-3-1 3-16,3-4 9 0,0-1 12 15,-2 0 8-15,-5 3 14 0,-2-2 15 0,1 1 17 16,-2 1 12-16,-4 1 9 0,0 1 17 0,1 2 5 16,-4-2 2-16,0 1 19 0,0 1-12 0,0 2 1 15,-2-1 3-15,0 1 3 0,0 1-2 0,-2 1-12 0,0 0-6 0,-1 2-3 16,0-1-6-16,5 1-6 0,-12 3-3 15,7-1-6-15,-1 2-24 0,1 3-17 0,2-2-18 0,0 3-6 16,3-1-14-16,1 0-5 16,1 2-3-16,2 0-12 0,5 2-16 0,2-4-17 0,1 3-9 15,1-4-7-15,0 0-3 0,1-2-4 0,7 0 1 16,-4-1 6-16,-2-5 7 0,0-1 15 0,-2 0 7 16,0-2 14-16,-2-2 24 0,-3 1 24 15,-1 1 19-15,-1-2 10 0,-3 0 15 0,-1-1 14 0,-2 2 7 16,0-2 2-16,-3 2 5 0,0 1 2 0,-1 0 16 0,-2 0-12 0,-1 1 2 15,-2 1-2-15,0 2-11 16,0-1 6-16,-2 1-14 0,1 2-6 0,1 1 0 0,1 0-5 16,2 1-9-16,2 3-13 15,2-3-13-15,1 1-15 0,0 2-10 0,6-1-28 0,5 3-13 0,4 0-26 16,1-4-20-16,6 3-12 16,2-4-3-16,-1 0 9 0,1 2 6 0,-3-5 11 0,-3 0 22 15,-3 1 21-15,0-1 32 0,-3 0 34 0,-3 0 25 16,-1 0 19-16,-2 0 17 0,-1 1 11 0,-4-1 12 15,5 1 13-15,-5-1 6 0,0 0-5 0,0 0-1 16,0 0-8-16,0 0-15 0,-14 2-5 0,9-1-7 16,0-1-5-16,5 0-5 0,-7 1-16 0,7-1-17 0,0 0-22 15,0 0-19-15,0 0-16 16,0 0-23-16,14 1-25 0,0-1-19 0,3-1-11 0,5 1-8 0,2 0 5 16,-1-2 3-16,-2 0 15 0,-4 2 10 15,-2-2 3-15,0 1 21 0,-2 1 16 0,-4-2 22 16,-4 2 28-16,1-2 26 0,-1 2 20 0,-2 0 7 15,-3 0 8-15,6-2 5 0,-6 2 6 0,1-3-4 16,-1 3 4-16,0 0-5 0,-4-5-3 0,4 5 4 0,-2-4-14 16,1 1-5-16,1-1-10 0,3 2-15 15,0-2-15-15,1-2-14 0,2 2-13 0,2-4-8 16,4 2-2-16,-1-2-1 0,2-1 3 0,0 1 3 16,-3 0 4-16,-3 2 8 0,1-1 16 0,-3 3 23 0,-1 0 16 15,0 2 4-15,-3-1 9 0,-1 0 16 16,0 3 10-16,-9-3 12 0,1 3 5 0,-6 0 19 15,-2 2 0-15,-6 2 10 0,-4 1 8 0,-1 1 4 0,1 3-3 0,1 0 0 16,-1 1-7-16,2 3-13 0,3-1-12 0,2 3-10 16,2 0-16-16,6 1-2 0,3-5-9 15,5 4-26-15,0 4-25 0,6 0-39 16,5 1-28-16,6-3-15 0,5 0-26 0,5-2-20 0,2-4-34 16,11 0-29-16,2-3-38 0,2-5-39 15,2-5-45-15,-1-3-44 0,-4-1-202 0,1-1-589 0,-2-6 260 16</inkml:trace>
  <inkml:trace contextRef="#ctx0" brushRef="#br1" timeOffset="341622.5189">11656 9074 78 0,'-1'-9'340'0,"0"0"-9"0,-2 2-16 0,0 0-20 0,1 0-11 16,-1 1 2-16,-1 2-20 0,1 1-3 0,-1-2-15 16,1 2-15-16,0 0-20 0,0 1-18 0,0-1-27 15,1 1-18-15,2 2-18 0,-3-1-4 16,3 1-22-16,-2-3-19 0,2 3-23 0,0 0 3 0,0 0-10 15,0 0-8-15,0 0-11 0,-4 4-13 0,3-1-11 0,1-3-5 16,0 6-7-16,0-3-5 0,0-3-1 16,0 4 4-16,1 0 0 0,-1 0-4 0,-1 0 2 0,1 0 1 15,0 2 0-15,0 1 9 0,-2 0-13 16,1 3 0-16,1 0 5 0,-2 3 7 0,1 0-9 16,0 1 2-16,2 6 3 0,-1-5-1 0,-1 3 0 15,1 0-20-15,4 2-12 0,-4-5-10 0,1 3-18 16,1-1-23-16,-1-1-25 0,0-2-29 0,1 0-39 15,-1-2-44-15,1-2-55 0,-1-2-279 0,1 0-596 16,-2-3 265-16</inkml:trace>
  <inkml:trace contextRef="#ctx0" brushRef="#br1" timeOffset="342023.4466">11618 9054 3210 0,'-3'-12'90'0,"-2"-2"-45"0,1 4 15 0,-1-1-8 16,2 5-3-16,0-2 4 0,0 4-4 16,2-1-2-16,-2 1-8 0,1 1-6 0,2 1-4 0,-1-2-6 15,4 1-3-15,0 0-14 0,4 0-8 16,3-1-6-16,4 2-19 0,3-1-17 0,5-1-17 0,-1 3-24 16,0-1-10-16,2 0-15 0,-2 0-14 15,-4 3-10-15,-3 0-2 0,-1 1-14 0,-3 0-11 0,-2 0-6 16,-1 1-1-16,-4 0 8 0,-2 1 14 0,-1 0 13 0,-3 3 2 15,-2-1 12-15,-1 1 16 16,-5 2 9-16,0 2 11 0,-2-4 17 16,-3 4 15-16,2-1 12 0,2-3 22 0,-1 2 14 0,0 0 15 15,3-1 14-15,-1 0 23 0,3-3 12 0,-1-1 14 0,4 3 8 16,-1-1 12-16,2 1 9 0,-2-3 13 16,2 3-2-16,1-4 11 0,2 0 2 0,-2 0-2 0,0 2-7 15,2-3-2-15,1 0 1 0,0 2-7 16,0-4-6-16,3 3-6 0,2-3-10 0,1 0-10 0,1 0-7 15,4 0-12-15,3-2-20 0,0 0-29 0,9-1-30 0,-2-1-44 16,0-1-51-16,2-1-63 0,-1-1-66 16,1 0-209-16,1-1-489 0,-2 0 217 0</inkml:trace>
  <inkml:trace contextRef="#ctx0" brushRef="#br1" timeOffset="342552.8868">11992 9131 230 0,'-4'1'290'16,"4"-1"-23"-16,-9-1-18 0,9 1-9 15,-4 0-24-15,4 0-17 0,0 0-24 0,-5 0-9 0,5 0-15 16,0 0-9-16,0 0-15 16,18 1-12-16,-5-1-14 0,2 0-7 0,9-1-11 0,-3 1-17 0,2-2-15 15,-1 2-19-15,1-2-8 16,-1 0-12-16,2-1-6 0,-3 1-13 0,-1 0-6 0,-4 0-4 0,-2-1 5 16,-6 0-3-16,3-1 3 15,-4 2 2-15,-4 0-1 0,1-3 1 0,-1 1 6 0,-3 0 6 16,-3 1 3-16,-1-2 13 0,1 1 11 0,-4 0 8 0,0-1 10 15,2 1 3-15,-2 1 1 16,2 0-2-16,1 1-4 0,1-1-3 0,-1 1-9 0,1 0-2 16,3 2-6-16,-4 0-3 0,4 0 1 0,0 0 0 15,0 0-4-15,11 9-1 0,-1-2-4 0,0 1-2 0,8 4-2 16,-1 0-10-16,0-2 3 16,0 3-8-16,1 1-9 0,-5-1 2 0,0-2-7 0,-5 0-1 15,-2 2 0-15,-5-2 0 0,-2 1-7 0,-5-1-2 16,-4 1 1-16,-7 0 0 0,-1-3 3 0,-6-1-10 15,0 2 2-15,2-5 4 0,-4-3 2 0,4 0-2 0,-1-4-3 0,9 2-11 16,3-2-22-16,0-3-28 16,2 1-31-16,5-3-41 0,1-6-25 0,6 1-52 0,1-3-122 15,7-3-393-15,2-4 174 0</inkml:trace>
  <inkml:trace contextRef="#ctx0" brushRef="#br1" timeOffset="343068.1098">12513 8982 197 0,'10'-2'304'0,"-2"-1"-26"0,-1 2-16 15,-2-2-22-15,-2 3-13 0,1 0-7 0,-4 0-15 16,5 4-9-16,-5 0-4 0,0 3-19 0,0 0-18 0,-1 5-16 16,0 1-8-16,-2 0-14 0,1 1-14 15,1 0-13-15,-2 5-8 0,2 3-1 0,-1-4-16 0,5 4-14 16,-1-1-21-16,2-1-25 0,1-1-20 16,0-5-8-16,2-1-16 0,2-2-17 0,1-3-11 15,2 1-13-15,0-5-14 0,3-1-9 0,1-3-7 0,-2 0-2 0,2-4 8 16,2-6 8-16,-5 2 11 0,-2-3 9 15,5-4 21-15,-4-1 26 0,-3 5 21 0,-2-2 26 0,2-5 30 16,-3 7 23-16,-2-2 15 16,-1 2 11-16,0 2 7 0,-2 1 11 0,-1-1 1 0,0 2-3 15,-2 2 1-15,-1-1-5 0,-1 2-3 16,-1 2-10-16,-3-2-9 0,-1 3-2 0,-2 1-9 0,-2 5-10 0,-2-2-6 16,4 3-3-16,-2 1-7 15,0 1-7-15,2 2-8 0,4 2 1 0,0 0-6 0,1 1-26 16,2-1-10-16,4-3-9 0,0 4-10 0,4-2-17 0,5 0-3 15,-1-4-19-15,2 0-12 16,4-2-15-16,3-1-5 0,-1-1 5 0,1-5 4 0,5-3 8 0,-2 0 4 16,0-4 12-16,2-3 7 0,-5-3 11 0,-1-1 18 0,0-2 18 15,-3-4 14-15,1-2 20 0,-1-10 5 16,0 1 13-16,-6-3 10 16,0 1 13-16,-3-2 2 0,-1 11 21 0,-2-2 10 0,0 3 14 15,-3 3 8-15,-1 2 3 0,1 6-4 16,-1 1-13-16,-2 2-19 0,-1-1-6 0,0 8-10 0,-1-1-10 0,-1 3-6 15,-1 2-7-15,0 2-6 0,1 3-4 0,-4 4-3 16,4 3-13-16,-1 7-28 0,2 1-11 16,3 4-22-16,0 10-7 0,2 2 2 0,4-1-10 15,0 1-5-15,4-9-5 0,-2 0-13 0,2-2-5 16,1 1-13-16,0-2-21 0,0 0-26 0,-1-1-29 0,0-2-45 16,-1-2-67-16,-2-6-275 0,-1-4-603 15,-1-1 267-15</inkml:trace>
  <inkml:trace contextRef="#ctx0" brushRef="#br1" timeOffset="343242.3617">12969 8842 307 0,'-4'-7'275'0,"1"0"-38"0,-1 3-46 0,-4-1-52 0,0 3-69 0,-1-1-83 15,-5 3-188-15,-1 0-218 0,-7-1 96 0</inkml:trace>
  <inkml:trace contextRef="#ctx0" brushRef="#br1" timeOffset="344192.4108">1046 10040 8 0,'3'-2'244'15,"0"1"-11"-15,0-2-10 0,0 0-3 0,-1-1-4 0,-1-1 0 16,1 0-14-16,-2 1-11 0,0-3-7 16,0 1-12-16,-2 2-18 0,-1-1-8 0,0-3-19 15,-2 3-10-15,-3 0-10 0,-1 1-14 0,-4 2-8 0,-1 1-12 0,-1 2-2 16,-2 1-11-16,-4 2-9 0,1 1-6 15,0 0-1-15,2 3-8 0,3-2 35 0,2 2-12 0,2 0-9 16,0 0-1-16,2-2 0 16,4 1-13-16,0 0-4 0,3-1-1 0,0 1-13 0,5 1 2 15,0 0-4-15,3-2-5 0,4 2-8 16,4 0-2-16,-1-4-4 0,6 3 1 0,-3-3 0 0,4 1 4 16,-5-1-5-16,1 0 0 0,0-2-1 15,-1 1 2-15,0 2-4 0,-6-2-2 0,-1-1 3 0,-4 1 0 16,2-1-10-16,-3 2 9 0,-2-1 1 15,-1 3 2-15,-5 3 0 0,-3 0 3 0,-4 0-3 16,-6 3 0-16,0 1-5 0,-4-2-3 0,0-2-1 0,-1 1 4 16,-1-3-4-16,4 1-10 0,0-2-8 15,4-3-8-15,-1 0-12 0,3-3-14 0,1 0-19 16,5-3-31-16,1-2-28 0,2-2-38 0,3-4-34 16,2-2-14-16,4-6-184 0,0-1-446 0,3-5 197 0</inkml:trace>
  <inkml:trace contextRef="#ctx0" brushRef="#br1" timeOffset="344384.6084">872 9941 123 0,'13'-24'224'15,"-1"4"14"-15,-3 1 16 0,-2 7 17 0,-3 3 3 0,0-1 10 0,-2 7-13 16,1-4-20-16,0 3-9 16,-1 0-27-16,0 1-14 0,-2 3-29 0,1-4-12 0,-1 4-39 15,2-2 3-15,-2 2-13 0,0 0-10 16,-2 15-16-16,1-3 3 0,-3 2-13 0,-1 7-6 0,2-1-10 16,3 3 3-16,-1 1-19 0,0 1-10 15,6 9-18-15,-5-8-11 0,2 9-12 0,-1-8-16 16,1 0-11-16,-2 9-16 0,0-10-9 0,0 2-20 0,0-3-15 15,0-3-15-15,-2 0-13 0,1-3-24 16,1-4-24-16,0-3-26 0,0-2-26 0,0-6-10 0,0-1-203 16,0-3-472-16,0 0 209 0</inkml:trace>
  <inkml:trace contextRef="#ctx0" brushRef="#br1" timeOffset="344602.1725">1033 9913 101 0,'4'-12'391'0,"-4"4"-28"0,2 2-32 15,-2 1-30-15,1 1-24 0,0 0-38 0,-1 4-19 0,0 0-21 16,0 0-26-16,0 0 2 0,0 0-12 16,-1 23-18-16,2-5-18 0,-1 2-14 0,-1 4-10 15,1 1-8-15,-3 0-21 0,3 10-22 16,2-7-19-16,1 7-17 0,0-9-25 0,1 8-21 0,1 0-21 16,-1-8-25-16,1 1-28 0,0-2-23 15,2-1-36-15,1 1-40 0,3-2-55 0,-4 0-187 16,-3-9-483-16,3-3 214 0</inkml:trace>
  <inkml:trace contextRef="#ctx0" brushRef="#br1" timeOffset="344944.4623">1367 10087 171 0,'-11'-3'371'0,"2"2"-29"0,-2 0-10 16,0 2-25-16,-2 1-20 0,2 0-40 0,-2 0-5 15,3 2-25-15,-4 0-19 0,5 2-23 0,2-1 0 16,2 2-32-16,-1-1-17 0,2 2-9 0,1 0-17 16,2 2-10-16,5 2-5 0,-3 0-11 0,5 1-18 0,5 3-9 15,3-3-12-15,2 0 1 0,1-1-32 16,2-1-17-16,0-4-7 0,2-1-20 0,2 0-10 0,-1-5-9 16,-2 1-5-16,1-5-11 15,-4 0-3-15,2-4-1 0,-4 0 3 0,-3-1 7 0,-1-2 7 16,-2-1 10-16,-3 0 7 0,-2 0 20 0,-1-4 3 0,-5 1 9 0,-3-4 2 15,-5 1 4-15,-3-1 1 16,-2 0 9-16,-2 3 1 0,-7 1 6 0,1 2-1 0,-1 0 3 16,2 3-5-16,-2 4 5 0,1-1-6 15,5 5-4-15,7 0-11 0,-2 1-19 0,5 1-26 0,1 1-27 16,1-1-30-16,3 4-46 0,3-2-37 16,0-3-52-16,9 5-137 0,-1-2-415 0,8-1 184 15</inkml:trace>
  <inkml:trace contextRef="#ctx0" brushRef="#br1" timeOffset="345222.8616">1730 9980 243 0,'3'-2'407'0,"-3"2"-21"0,6-4-22 15,-6 4-26-15,0 0-18 16,1-1-13-16,-1 1-11 0,0 0-21 0,0 0-22 0,0 0-24 16,0 0-23-16,0 0-21 0,-11 15-16 15,7-3-20-15,-2 3-15 0,-1 1-6 0,1 4-22 0,2 0-15 16,-3 0-3-16,3 1-10 0,1 0-7 15,-1 0-6-15,4 0-4 0,-3 0-13 0,1-3-1 0,4 1-3 16,-2-5-2-16,0 1-8 0,0-2-3 0,1-3 1 0,1 3-15 16,2-2 2-16,-3-4 1 0,2 2-2 15,0-4-9-15,1 2-2 0,2-3-14 0,-2 0-2 0,0-2-9 16,5-1-5-16,2-2-12 16,3 1-15-16,3-4-6 0,4-5-32 0,-1 0-31 0,2-3-39 15,-2 0-37-15,1 0-41 0,-4-1-51 0,4 0-50 0,-4 1-280 16,-3-1-668-16,-4 5 296 0</inkml:trace>
  <inkml:trace contextRef="#ctx0" brushRef="#br1" timeOffset="345431.7489">1744 10083 308 0,'-7'-3'331'16,"0"-1"-13"-16,2 3-14 0,0-1-19 0,1 1-19 0,4 1-23 15,-7-3-20-15,7 3-18 16,-3-4-28-16,3 4-33 0,6-5-31 0,-1 2-16 16,7-3-37-16,2 2-37 0,7-1-42 0,0 1-47 15,-1 1-46-15,4 1-62 0,0-2-38 0,-9 3-207 0,6-1-455 16,-7 0 202-16</inkml:trace>
  <inkml:trace contextRef="#ctx0" brushRef="#br1" timeOffset="345602.3812">1710 10211 287 0,'-4'2'311'0,"0"1"-9"0,0-1-24 0,4-2-1 0,-3 2-21 15,3-2-25-15,0 0-26 16,0 0-21-16,10-8-18 0,-2 3-31 0,8-2-25 0,-2 1-23 16,7-4-24-16,0-2-27 0,3 3-24 15,0-1-22-15,0-3-32 0,1 4-22 0,-1-2-35 0,0 0-39 16,0 0-50-16,-3 2-213 0,-2 0-432 0,-1 0 192 15</inkml:trace>
  <inkml:trace contextRef="#ctx0" brushRef="#br1" timeOffset="345811.8179">2137 10007 103 0,'3'-4'372'0,"-3"4"-9"0,0 0-13 16,0-5-10-16,0 5-13 0,0 0-12 0,0 0-8 15,1-2-17-15,-1 2-23 0,0 0-24 0,0 0-25 0,0 0-25 16,0 0-18-16,0 0-17 0,0 0-20 15,-2 17-11-15,-1-4-12 0,1 1-16 0,1 5-14 0,0-2-20 16,-1 5-31-16,2 1-29 0,0-1-14 16,2-2-17-16,-2 4-22 0,0 0-31 0,-2-3-31 15,2-2-28-15,-1 1-32 0,-1-1-41 16,2-5-53-16,-1-1-66 0,0-1-221 0,1-3-597 0,-2-3 265 16</inkml:trace>
  <inkml:trace contextRef="#ctx0" brushRef="#br1" timeOffset="346179.5272">2306 10187 399 0,'-7'-2'376'0,"7"2"-34"0,-4 0-23 0,4 0-10 16,0 0-21-16,-7 0-8 0,7 0-29 15,0 0-16-15,0 0-23 0,0 0-32 0,0 0-20 0,0 0-16 16,0 0-18-16,0 0-11 0,0 0-22 16,0 0-18-16,25 0-20 0,-11 0-16 0,8-2-14 0,-6 1-13 15,8-2-9-15,0-1-12 16,0 0-9-16,2 0-19 0,1-1-10 0,-1 1-8 0,-1-1-2 16,-1 2 3-16,-1-2 2 0,-5 0 8 15,-1 2 2-15,-4 0 6 0,1 2 11 0,-5-1 8 0,-3 0 15 0,-1 2 10 16,1-2 10-16,-2 2 5 0,0-1 2 0,-4 1-2 0,0 0 0 15,5-1 2-15,-5 1-5 16,0 0-3-16,0 0-4 0,0 0 5 0,0 0-8 0,-11 8-17 16,8-8-16-16,0 3-24 15,0-1-23-15,0 0-30 0,-1 2-31 0,0-2-44 0,2-1-38 0,-1 2-49 16,0 0-195-16,-2-3-494 16,0 1 219-16</inkml:trace>
  <inkml:trace contextRef="#ctx0" brushRef="#br1" timeOffset="346422.1537">2505 10017 106 0,'-2'-4'403'15,"0"2"-21"-15,0-2-13 16,-1 3-13-16,2-1-21 0,1 2-14 0,-4-4-33 0,2 3-20 0,2 1-32 16,0 0-20-16,0 0-28 15,0 0-17-15,0 0-12 0,-1 8-10 0,2 0-10 0,1 2-19 16,0 3-13-16,0 2-5 0,3 4-13 0,-2 2-9 0,-1-1-16 15,-1 3-19-15,-1 1-19 16,4-1-23-16,-2 2-19 0,0-3-25 0,-1-1-18 0,-1 2-18 0,-2-5-21 16,2 4-23-16,-3-7-32 15,3-1-42-15,-1-1-54 0,0-4-63 0,0-2-256 16,-1-3-613-16,0-2 272 0</inkml:trace>
  <inkml:trace contextRef="#ctx0" brushRef="#br1" timeOffset="348852.1624">3078 10047 121 0,'9'-5'201'15,"-4"0"6"-15,2-1 2 0,-4 2 10 16,4-1 5-16,-4 1-3 0,-1-1-10 0,0 2-9 16,-2 0-5-16,0-1-14 0,0 1-11 15,-3-1-14-15,-1 1-13 0,0 1-8 0,-5-1-18 0,-2 2 4 0,-2 0-19 16,-1 2-11-16,1 0-8 0,-2 3-13 0,0 0-7 15,0 2 4-15,1 0-16 0,0 3-3 16,-4 2-10-16,4 2-4 0,-1 0-4 0,0 2-1 0,7-2-6 16,-4 1 26-16,2 3-4 0,5-1-5 15,1-2 0-15,2 5-13 0,2 1 4 16,3-1-1-16,3 1-21 0,2 1-3 0,3-4-11 16,2-1-3-16,4-1 2 0,0 0-5 0,4-1-11 15,1-6-1-15,-1-2 2 0,1-2-2 0,-3-5 4 0,-3-1 2 0,1 1 5 0,3-5 0 16,-6 0 13-16,-1-3 20 15,-1 0 2-15,-1-2-2 0,-3 1 9 0,-3-1 18 0,-1 0 8 16,-1 5 8-16,-4-4 2 0,1 2-4 16,-3 0 3-16,-2 1-2 0,-1 1 0 0,-1 0-3 0,-2 2-9 15,-4-1-11-15,1 5 0 0,-2 0-6 16,1 0-4-16,-1 3-38 0,0 1 4 0,5 2-15 0,1-2-31 16,1 2-16-16,0 4-13 0,2-1-14 15,3 4-17-15,6-2-17 0,-1 1-18 0,6 4-29 16,0-3-29-16,5 1-34 0,6-5-29 0,2 1-48 0,-2-3-181 0,2-3-534 15,3-7 237-15</inkml:trace>
  <inkml:trace contextRef="#ctx0" brushRef="#br1" timeOffset="349072.8116">3458 10123 349 0,'3'-14'371'0,"-2"3"-10"0,1 2-10 0,-4 2-19 0,2-3-7 0,-1 3-5 15,-1 2-7-15,1-1-23 0,-2 3-24 16,2 0-25-16,-3 0-28 0,1 0-21 0,1 2-24 15,2 1-17-15,-5 0-16 0,5 0-14 0,-5 4-12 0,0 2-17 0,3 2-20 16,0 2-27-16,-1 1-17 16,0 3-14-16,2 0-18 0,1 5-15 0,1 1-17 0,-1-1-14 15,3 0-5-15,0 0-28 0,-2-5-16 16,0 0-14-16,0-1-14 0,-1 1-13 0,1-2-14 0,-1 1-13 16,0-5-23-16,0 0-25 15,3-4-25-15,-3 2-30 0,0-3-214 0,0-2-522 0,0-1 231 0</inkml:trace>
  <inkml:trace contextRef="#ctx0" brushRef="#br1" timeOffset="349342.1796">3489 10037 152 0,'-3'-9'390'16,"2"2"-22"-16,-3 1-21 0,2 0-20 0,1 1-19 0,1 1-32 15,-3 0-26-15,2 1-27 0,1 1-11 0,0-2-42 0,0 4-25 16,4-5-24-16,1 2-16 0,4-2-21 0,4 1-25 15,3 1-24-15,7-2-22 0,1 1-25 0,0-1-23 16,0 3-19-16,0 0-18 16,-2-1-20-16,-6 3-20 0,-1-1-13 0,-2 1-16 0,-5 0-15 15,-2 1-1-15,-2 0 19 0,-1 2 3 16,-3 0-6-16,-4 1 12 0,-3-1-7 0,-2 4-1 0,-3-1-10 16,-7 1-131-16,-2 1-301 0,2 1 133 15</inkml:trace>
  <inkml:trace contextRef="#ctx0" brushRef="#br1" timeOffset="349583.8927">3428 10191 38 0,'0'3'308'0,"0"1"3"0,-1-2 9 0,1-2 3 0,1 3-7 16,-1-3-11-16,-1 4-15 0,1-4-18 16,0 0-21-16,0 0-22 0,0 0-25 0,16-7-27 0,-9 3-9 15,0-1-21-15,7-2-12 0,4-2-15 0,2 1-11 0,-1 1-10 16,4 0-14-16,1-1-4 0,0 3-16 15,3-1-14-15,-3 3-8 0,0-2-9 0,-2 2 12 16,-1 2-18-16,-5-1-5 0,-2 0-6 16,-3 1 1-16,-4 0-8 0,-1 2 6 0,-1-2 6 0,1 2-7 0,-6-1-4 15,4 1 1-15,-4-1 7 16,-1 4-4-16,1-4 0 0,-10 5-4 0,3-1-12 0,0 0-21 16,-3-1-38-16,3 0-34 0,-3 0-39 15,3 0-45-15,3 0-62 0,1 0-81 0,-1-3-298 16,1 1-670-16,3-1 297 0</inkml:trace>
  <inkml:trace contextRef="#ctx0" brushRef="#br1" timeOffset="350312.4789">5793 10006 197 0,'7'-7'212'0,"-1"0"0"0,-2 1-3 0,3 2-3 0,-4 0-1 15,1 0-4-15,-4 1-12 0,3-1-13 16,-3 1-15-16,-2-1-9 0,1 3-10 0,-3-1-9 0,-5-1-11 16,-1 0-9-16,-2 3-8 0,-5 2 2 0,-3 2-14 0,-1-1-7 15,-3 1-7-15,3 3-4 0,-3 1-9 16,4-3 8-16,2 3-16 0,5-2-3 15,1 1-5-15,2-3-9 0,3 2 4 0,0-1-12 16,4 2-4-16,1 0-4 0,2 0-8 0,5 0 9 0,2 4-4 0,4-3-5 16,9 3 0-16,1-2-1 15,3 0-7-15,0 0-3 0,2-1-3 0,1-1-8 16,0 2-1-16,0-2-7 0,-2 1 5 0,-1 1-5 16,-4-2-1-16,-6-2-3 0,-3 2-2 0,-4-1 1 0,-3 1 4 15,-2-3-1-15,-4 5 2 0,-3-2 13 16,-12 6-11-16,0-2 2 0,-7 0-4 0,-14 1 4 0,0-2-2 15,10-3 3-15,-13-1 3 0,13-3-2 0,-3-2 6 0,5 1-1 16,0-4-8-16,2 1-18 0,3-5-19 16,5 2-20-16,5-5-23 0,2-1-34 0,5-3-30 0,3-7-33 15,6-4-16-15,4-2-34 0,4-9-164 16,5-1-435-16,-1 0 192 0</inkml:trace>
  <inkml:trace contextRef="#ctx0" brushRef="#br1" timeOffset="350482.2686">5665 9925 412 0,'21'-19'151'0,"-4"3"24"0,-5 5 19 0,0 2 24 0,-5 0 12 16,-2 5-8-16,0 0-8 0,-1-1-3 0,-1 4-17 0,0-2-8 15,-2 3-9-15,-1 0-11 0,0 0-13 16,0 0-3-16,-3 13-10 0,-3-3-17 0,1 3-13 16,-2 4-11-16,0 3-13 0,-2 1-12 0,1 3 11 15,4 3-13-15,-2 8-18 0,2-9 2 0,1 9-7 0,-1 0-8 16,4-9-21-16,-3 11-20 0,3-12-12 16,3 10-9-16,-2-9-13 0,2-1-16 15,-3 0-16-15,3-4-19 0,-3 0-18 0,0-7-29 0,3-1-24 16,-2 0-29-16,-1-5-32 0,3-4-13 0,-3 0-233 0,0-2-499 15,0-2 221-15</inkml:trace>
  <inkml:trace contextRef="#ctx0" brushRef="#br1" timeOffset="350682.8029">5785 9904 34 0,'4'-34'328'0,"-1"13"-9"0,-1 4-9 0,1 4-15 0,-1 6-29 0,-1-1-28 0,-1 3-27 15,1 3-19-15,1 1-8 0,-2 1-5 16,0 0-15-16,3 16 4 0,1 3-22 0,-3 5-5 0,-1 11-14 15,-1 0-2-15,-1 6-16 16,0 0-19-16,-3 1-11 0,1 3-25 0,0-1-20 16,-3 1-31-16,0 0-32 0,0 15-37 0,0-15-40 15,0-3-45-15,-3 0-50 0,1-3-56 0,-6 1-241 0,1-8-539 16,0-8 238-16</inkml:trace>
  <inkml:trace contextRef="#ctx0" brushRef="#br1" timeOffset="355391.9863">3923 9955 9 0,'3'-1'335'15,"-3"1"-32"-15,0 0-33 0,0 0-21 0,0 0-22 0,2 3-21 0,-2 0-15 16,0-3-17-16,2 3-15 0,-2 1-17 15,0 0-6-15,1 1-20 0,-2 1-15 0,2 1-8 0,1 0 11 16,-2 2-11-16,0-1-8 16,1 0-8-16,-1 0-9 0,0-2-6 0,0 3-7 0,2-3-13 0,-2-2-10 15,1 1 0-15,-1-2-9 0,0 1 2 16,0-1-6-16,0 0-1 0,0-3 4 0,0 3 4 0,0-3 7 16,0 0-5-16,0 0-5 15,0 0-2-15,-11-10-1 0,5 4 0 0,-2-6-2 0,-2 0-4 16,0 1 4-16,0-1 4 0,0-1 3 0,3 3 3 0,1 3 5 15,1-2-4-15,1 2 4 0,-1 1 5 16,1 2-5-16,3-1-2 0,-2 1 0 0,2 2-11 0,-1-1 5 16,-1 1-8-16,3 2-5 15,-3-3 0-15,3 3-2 0,0-3-6 0,0 3-2 0,0 0 0 0,0 0 3 16,10 1-1-16,-3 1-4 16,2-1 2-16,5 0-7 0,0 2 4 0,3-1-2 0,5 0-1 15,1 0-8-15,-2-2 0 0,3 0-1 16,0 0-1-16,0 0 0 0,-6-1 5 0,-1 0 1 0,-1 1-3 15,-4 0-1-15,-2 0-1 0,-1-1 4 0,-4 1 0 0,1 0 2 16,-2-1-2-16,0 1 5 0,-4 0 8 16,5 2 6-16,-4 1 4 0,-4 1 9 0,2 1-2 0,-5 0-4 15,2 3 5-15,-3 3-6 16,-2-1-1-16,0 1 10 0,0 1-14 0,1-2-2 0,-1 3 3 16,1 0 0-16,-2 3-4 0,0 2-1 0,0-3-6 15,3-2 9-15,4 3 0 0,-4 1 0 0,0 0-4 16,2-2-7-16,-1-2 7 0,0 1-3 0,2-1 3 0,0-1-5 15,-2-1 1-15,5-3-1 0,-5-1 3 16,5-1 0-16,-2-2 3 0,2 1-1 0,-1-2 0 16,1 1 6-16,-1-3 13 0,2-1 18 0,-1 3 6 15,1-3-12-15,0 0 2 0,0 0-3 0,11-13-4 0,-4 7-13 16,7-1 9-16,3-4-8 16,0 2 3-16,4 0-6 0,-1 0-3 0,0 2-2 0,-1 0-2 15,1 3-4-15,1 2-3 0,-4-1 4 0,-3 4-8 16,3 3-1-16,0-3 13 0,-4 3-8 0,-1 0 0 0,-3 2 7 15,1 1-7-15,-2 1 3 0,-4-1-4 0,1 3 3 16,-5 5 3-16,0-1 2 0,-5 0-2 16,-2 0 3-16,-1 5 2 0,-5-2 3 15,2-1 3-15,-3-1 15 0,1-5 8 0,-1 0 17 0,-1 0 16 16,1-2-4-16,-1-4 9 0,1 0 1 0,-7 2 2 0,6-4 1 16,-1-4-5-16,2-2-3 0,-3 3-3 15,3-4-6-15,0 2-2 0,4-3-6 0,-4 0-15 16,4-1-14-16,-1-1-21 0,3-1-38 0,2 2-30 0,0 0-29 0,3 1-47 15,1-1-59-15,0 1-53 0,1 2-59 16,2-1-71-16,1-1-370 0,2 3-808 0,0-1 357 16</inkml:trace>
  <inkml:trace contextRef="#ctx0" brushRef="#br1" timeOffset="356192.5165">4105 10477 76 0,'0'-3'161'16,"0"3"-18"-16,0 0-22 0,2-3-28 16,-2 3-26-16,6-4-28 0,-2 3-38 0,0 0-55 0,-4 1-55 0,10 1-116 15,-4-2 52-15</inkml:trace>
  <inkml:trace contextRef="#ctx0" brushRef="#br1" timeOffset="360552.4741">9713 9948 218 0,'-2'-4'288'0,"0"-1"-12"15,-1 1-15-15,2 1-20 0,-2 3-23 0,2-4-22 0,-1 1-23 16,2 3-15-16,0 0-17 0,-1-3-14 0,1 3-13 15,0 0-12-15,-4 6-9 0,2 1-9 0,0 0-8 16,0 2-9-16,1 2-3 0,-2 5-8 0,2 2-8 0,-1-2-6 16,1-2 3-16,-1 1-9 0,1 4 4 0,-1-6-9 15,0 1-2-15,2-1-2 0,-3-1-5 0,3-3-6 16,-2-3 3-16,0 2 12 0,2-3-3 16,-2 0 5-16,1-1 10 0,1-2 9 0,0 3 6 0,-2-2 8 15,2-3-3-15,0 0-4 0,0 0-8 0,0 0-8 16,-9-12 2-16,6 3-6 0,-2-4-2 0,0-6-6 15,2-4-6-15,-1-2-2 0,0-11-7 0,1 0-5 0,3 0 11 16,0-1-19-16,3 3 5 16,-1-1-3-16,3 7-5 0,0 2 7 0,4 3-2 0,-1 2 0 15,2 3-9-15,3 0 3 0,1 5 11 0,0 6-13 0,-3 0-3 16,5 5 4-16,2-1-7 16,2 6 1-16,1 1 3 0,0 3 1 0,0 1-1 15,-3 4-14-15,2 1 1 0,-3 3 0 0,0 0 1 0,0 0-4 16,-6 3-6-16,-1 1 1 0,-2-3 1 0,-3 3-10 15,-5 0 4-15,-5 1 6 0,-3-3-1 0,-2 3 4 16,-4-3 0-16,-3 2 5 0,-4-3-1 0,-3-2 1 16,-1-1 2-16,1-2 2 0,0-3 3 15,3-2 4-15,1-2-1 0,6-3 6 0,0 1 5 0,1-3 2 16,2-1 5-16,4 0 11 0,0 0-6 16,1-1-3-16,2 0 1 0,0-1 1 0,1 0-2 0,1 2-6 15,2 1-5-15,0 0-3 0,9-4 0 0,-4 4 1 0,8 0 3 16,1 1-3-16,2 2-6 0,-1 1-9 15,5 3-5-15,1-2-5 0,-1 2-2 0,1 3-16 0,-1-2-5 16,1 2-9-16,-3 1-14 0,2-1-14 16,-2 2-15-16,-1 0-18 0,0 0-20 0,-3-3-28 0,4 2-32 15,-5-3-41-15,-5-3-163 16,1 1-436-16,-2-5 193 0</inkml:trace>
  <inkml:trace contextRef="#ctx0" brushRef="#br1" timeOffset="361992.5601">10005 10104 90 0,'-1'-4'287'0,"-1"3"-24"0,1-2-32 0,1 1-22 16,0 2-22-16,0 0-20 0,-2-5-15 15,2 5-18-15,0 0-10 0,9 0-15 0,-2 0-10 0,1 2-17 16,8-2-19-16,-1 0-15 16,1-2-13-16,9 0-7 0,-4 0-3 0,3-3-8 15,-3 0 1-15,2-1-4 0,-3-1-2 0,-1-1-3 0,-6 3 1 0,0-2 2 0,-6 2 5 16,-2-1 7-16,-2 2 1 0,-1-1 6 15,-4-2 3-15,-3 2 11 0,-4 1 9 16,-1-2 8-16,-4 2 5 0,-8 0 18 0,6 1-6 16,-5 0 3-16,-2 3 0 0,1 0-4 0,2 2 0 0,-1 3-6 15,4-2-9-15,5 4-5 0,-1-2-10 16,0 2-4-16,2 0-5 0,4 2-6 0,0 1-2 0,1 2 3 16,5 0-5-16,1 2-9 0,4 1-8 0,6 3-7 0,0-1-11 15,4 0-2-15,0-3-19 16,4 2 11-16,2-1-13 0,1-2-10 0,2-2-8 0,-1-2-4 0,-1-2-4 15,3 0-1-15,4-3-2 16,-2-4 2-16,0 0 7 0,3-5 1 0,0 0-1 0,9-4 9 16,-11 0 1-16,0-4 3 0,-1 3 12 0,-2-5 17 15,-2 1 15-15,-3-4 17 0,-2 3 14 0,-5-2 14 16,-3 0 9-16,1 6 13 0,-7-1-7 16,-2 2-4-16,-2-2 0 0,-3 3-8 0,-2-1 2 15,-4 3 5-15,0-2 6 0,-6 3-6 0,-4 1 4 0,-1 1-12 0,-2 3-6 16,-1 2-8-16,2 2 1 15,-1 1-5-15,3 2-6 0,1 2 2 0,5-2-9 0,1 2-4 0,2 1-10 16,2 1 24-16,2 1-17 0,4-1-13 16,-1 2-10-16,7-1-7 0,3 0-4 0,2 0-16 0,5-1-6 15,6 0-9-15,5-1-12 16,-2-4-10-16,4 0-6 0,-2-4-3 0,0-1 1 0,1-3 8 16,-1-3 2-16,-3-2 8 0,-1-2 6 0,1-4 11 0,-4-2 14 15,-3-3 10-15,-1-3 13 0,-2-2 19 16,3-7 10-16,-6 6 6 0,0-12 29 15,-7 1-7-15,-1 0-1 0,2 1 18 0,-2 10 17 16,-2 0 8-16,0 2 12 0,2 3 8 0,-4 1 13 0,0 5 3 0,0 2 3 16,1 4-7-16,0 1-10 15,-1 1-10-15,3 1-11 0,-2 2-12 0,0 0-17 0,-1 1-9 16,4 2-11-16,-10 7-6 0,3 1-7 16,0 1-18-16,-1 8-11 0,1 4-10 0,2-1-11 0,1 3-3 15,3-1-13-15,-1 4-6 0,5-1-7 0,0 2-9 0,1 6 10 16,0-8-17-16,2 3-8 0,1-3 6 15,0 0-3-15,2-3-5 0,0 0-4 0,0-1 11 0,-3-4-11 16,2-3-8-16,-1-2-3 0,0-2 6 16,0-4-1-16,1 0 8 0,2-3 1 0,-2 0 6 0,4-3 5 15,1-3 11-15,-1-1 2 16,3-3 8-16,-3-5 10 0,4-3 13 0,-4 0 10 0,-2-3 13 0,0-1 1 16,0 0 29-16,-2 0-3 15,-1-1 4-15,-1 2 15 0,-4 4 6 0,0-6 15 0,-1 8 9 16,1-1 2-16,-1 4 18 0,-1 0 6 0,-1 3-2 0,1 1-3 15,-1 1 5-15,0 1-13 0,0-1-8 16,-3 3-11-16,4 1-10 0,-12 5 3 0,6-1-12 0,-1 3-18 16,0 5-18-16,0-1-18 0,2 4-13 15,1-1-20-15,0 6-18 0,4 0-12 0,4-2-10 0,2 1-6 16,2-1-7-16,1-2-11 0,0-3-14 16,4 3-15-16,-1-5-4 0,0-2-1 0,2-2-2 0,0-1 6 15,0-3 11-15,1-1 4 0,-1-3 15 16,0-2 11-16,-1-4 11 0,-1 1 19 0,-1-3 22 15,-1-2 18-15,1-6 19 0,-3 4 15 0,1-3 17 16,-3 3 23-16,-4 0 1 0,0 1 7 16,-2 4 0-16,0-1 3 0,-2 0-3 0,0 2-3 0,-1 1-8 0,-2 3 8 15,-2-1-13-15,0 2-6 0,-1 1-5 16,-1 1-8-16,0 1-3 0,1 4-5 0,0-1-2 0,1 2-14 16,1 1-6-16,2 0-9 0,1 2-17 0,1 2-14 0,4 2 2 15,0-2-24-15,4 2-20 0,2-1-15 16,2-2-17-16,0 1-12 0,2-2-10 0,0-1-5 15,2 0 3-15,0-4 4 0,0 0 12 16,-1-1 15-16,1-2 12 0,-1-1 17 0,-3-2 19 0,1 0 21 16,-2-1 23-16,-1-1 18 0,-1 0 14 15,0 1 12-15,-1-2 9 0,0-1 2 0,-2 0-7 16,0 0-2-16,-1 2-4 0,0-4 1 0,0 4-5 16,0-1-5-16,-3 0-3 0,2 0-3 0,0 3-9 0,-1-2-15 15,1 3-16-15,-1-2-17 0,-1 3-7 0,0 0 2 0,4-1 4 16,-4 1 3-16,0 0 5 0,5 4 2 15,-2-3 1-15,-2 1 6 0,0 1 3 16,-1-3-2-16,5 3 15 0,-5-3 9 0,0 3 15 16,0-3 8-16,2 1 10 0,-2-1 5 0,2 4-3 0,-2-4 0 15,0 2 2-15,0-2-4 0,3 4-1 16,1-4-4-16,-1 2 0 0,3-2-6 0,1 0-11 16,1-2-19-16,2 0-9 0,4-1-10 0,-2-1-10 15,2 0 2-15,5-5-5 0,-1 2 8 0,2-2 4 0,-3-1 6 16,0-2 22-16,-6 3 19 0,-2 0 19 0,-1-2 20 0,-2 0 16 15,-5 4 6-15,1-2 7 16,-5 2 9-16,-3-1-4 0,-1 1 18 0,-4 2 1 0,-3 0 11 16,-6-1 5-16,-1 1 8 0,-1 4 13 15,0 0 1-15,-3 3 0 0,4 2-12 0,0-1-11 0,5 2-18 16,0 1-9-16,4 2-10 0,1 2-7 0,3 2-11 16,3 1-4-16,5 7-20 0,3-2-29 0,6 1-40 15,4 2-27-15,5-1-15 0,12 2-5 0,-6-6-46 0,12 2-35 16,2-5-37-16,3-4-58 0,2-5-57 15,-14-3-299-15,1-2-654 0,8-6 289 0</inkml:trace>
  <inkml:trace contextRef="#ctx0" brushRef="#br1" timeOffset="365067.5112">11836 9922 157 0,'3'-7'259'0,"-1"0"2"0,1 0-12 15,-1 3-7-15,-1-2-8 0,0 2-3 0,1-1-12 0,-1 2-13 16,1-1-12-16,-1 2-20 16,-1 2-20-16,0-4-9 0,1 1-15 0,-1 3-19 0,2-2-14 0,-2 2-8 15,0 0 4-15,0 0-23 0,0 0-7 0,0 14-3 16,0-6-7-16,0 4-6 0,0 2-7 0,1 6 0 15,2-2-8-15,-3 3-1 0,3 1-4 0,1-2 2 16,2 1-13-16,-5-2-8 0,2 1-1 0,0-1 11 16,0 0-20-16,-2-6-7 0,2 1-5 0,0 1-8 15,-2-3-16-15,0 1-11 0,1-2-11 16,-2 0-21-16,0-4-20 0,0 0-23 0,0-2-18 0,0 0-26 16,0-1-22-16,0-2-41 0,0-2-196 15,0 0-460-15,0 0 204 0</inkml:trace>
  <inkml:trace contextRef="#ctx0" brushRef="#br1" timeOffset="365346.3112">11753 9861 139 0,'-13'-4'258'16,"2"0"-14"-16,-3-1-21 0,4 3-18 0,0 1-21 0,1 0-16 0,2-1-16 15,2 2-11-15,1 0-17 0,-1-1-14 0,5 1-9 16,0 0-6-16,0 0-7 0,0 0-1 15,0 0-10-15,16 3-4 0,-1-2-3 0,11-1-15 0,-1 0-13 16,2-4-4-16,4 0-9 16,-3 0-10-16,0 0-5 0,13-2-5 0,-14 2-9 0,1-2-6 0,-1 3-9 15,-3 0-10-15,-2 0-20 16,-9 2-27-16,1 0-18 0,-4 1-27 0,-3 0-14 0,-3 2 3 16,-1 0-3-16,0 1-17 0,-5 0-159 15,-1 1-331-15,2 0 147 0</inkml:trace>
  <inkml:trace contextRef="#ctx0" brushRef="#br1" timeOffset="365847.4529">12085 10051 78 0,'-7'-1'321'0,"7"1"-17"0,-4-2-19 0,4 2-18 0,0 0-17 15,-6-2-16-15,6 2-22 0,0 0-15 0,-1-2-8 16,-2-1-34-16,3 3-18 0,0 0-18 16,11-3-11-16,-4 2-16 0,6-2-14 0,4 0-17 15,3 1-15-15,2-1-14 0,2 2-18 0,0-2-12 16,-2 2-10-16,4-1-9 0,-1 0-6 0,-2 0 0 0,-1-1-2 16,-5-1 0-16,-3 3 3 15,-1-1 3-15,-5 1 4 0,-1-1 0 0,0 0 5 0,-4-1 1 16,-1 1 2-16,-4-2-1 0,1 0 6 15,-3 1 8-15,-2-2 4 0,-4 0 8 0,0-2 9 0,-4 0 5 16,0 2 8-16,4-1 5 0,-2 2 0 0,3-2 4 0,1 2 0 16,1 1 1-16,0-1-4 0,2 2-6 15,1 1-6-15,3-2-10 0,-1 2-7 0,2 1 5 0,0 0-10 16,5-3-4-16,4 2-2 0,1 2 1 16,7 0-2-16,4 0-2 0,-4 0-1 0,4 2 0 0,-5-1-2 15,-1 1 2-15,-1 2-2 0,-1 0 2 16,-2 1-2-16,-2-1 0 0,-4 3-6 0,2 0-5 15,-4 0 12-15,-3 2-11 0,0 2 0 0,-5 0 4 0,-2 2-4 16,-5 2 4-16,-2 0 2 0,-3-1-2 16,2-2-8-16,-1 0-7 0,1-1-3 0,2-3-13 15,3-2-18-15,3-1-20 0,3-2-28 0,1-1-21 16,3-1-18-16,0-2-23 0,7 2-39 0,0-4-47 16,7-3-129-16,5-5-409 0,3-2 181 0</inkml:trace>
  <inkml:trace contextRef="#ctx0" brushRef="#br1" timeOffset="366042.1121">12726 9853 151 0,'8'-12'336'0,"-3"4"-7"16,1 1-14-16,-3 3-24 0,0 1-24 0,0-1-20 15,-1 1-24-15,1 0-19 0,-3 3-10 0,0 0-34 16,0 0-10-16,0 0-12 0,0 0-15 0,-1 11-8 16,-4 2-13-16,2 0-3 0,0 1-14 0,-1 6-10 0,-1 0-6 15,2-1-23-15,1-1-6 0,1 5-10 0,0-4-23 0,3 2-7 16,2 1-21-16,-1-3-19 0,0 0-19 15,0-1-19-15,-1-3-23 0,3-1-21 0,-2 1-24 16,-1-3-27-16,1-3-31 0,2-2-38 16,-3 1-193-16,-1-3-472 0,1-2 209 0</inkml:trace>
  <inkml:trace contextRef="#ctx0" brushRef="#br1" timeOffset="366272.288">12703 9879 158 0,'-4'-11'320'0,"0"4"-22"0,0 1-21 0,1 1-25 16,0 2-27-16,3-2-23 15,1 0-17-15,1 0-19 0,2 1-17 0,7-5-15 0,-1 6-19 0,4-3-22 16,7 0-7-16,1 1-19 0,1 3-18 16,1-1-16-16,2 2-12 0,0 1-13 15,0-2-6-15,-1-1-14 0,-2 5-4 0,-1-1-6 0,-8 2-10 0,0 0-18 16,-4-1-8-16,-1 0-2 0,-5 1 12 15,-3 0 0-15,-2 2 5 0,-2-1-7 0,-4 0-14 0,-4 2-23 0,-2 1-26 16,0-3-37-16,-1 3-182 16,0-3-359-16,-1 1 160 0</inkml:trace>
  <inkml:trace contextRef="#ctx0" brushRef="#br1" timeOffset="366571.4163">12789 10013 183 0,'-3'2'390'0,"3"-2"-31"0,0 0-25 0,-2 3-23 16,2-3-20-16,0 0-33 0,0 0-23 15,0 0-23-15,0 0-26 0,0 0-17 0,16-8-13 0,-9 5-19 16,6 1-18-16,8-3 5 0,-5 1-26 16,8 1-8-16,1-2-15 0,3 1-4 0,0 2-26 15,2-4 1-15,-2 3-4 0,0-3-4 0,-3 2-6 16,-2 1 1-16,-2 0-4 0,-7 1-3 0,-4 0 0 15,-3 0-2-15,2 2 1 0,-4-1 6 0,-2 0 10 16,1-1-6-16,-4 2-4 0,0 0-7 16,0 0 9-16,-14-3-27 0,4 3-11 0,-3 0-18 15,-2 0-15-15,0 0-18 0,0 1-23 0,-1 1-24 0,1 1-31 16,0 0-35-16,0 1-49 0,2-2-48 0,-1 1-280 16,-2 2-591-16,2-3 261 0</inkml:trace>
  <inkml:trace contextRef="#ctx0" brushRef="#br1" timeOffset="369603.4071">1177 10787 28 0,'-21'0'178'16,"-3"0"-13"-16,1 1-5 0,0 0-16 0,1 1-8 0,0 0-8 16,1 0-9-16,1 4-3 0,5-4-13 15,0-1-6-15,1 1-8 0,1 3-10 0,5-2-4 0,-2 1 11 16,3-1-10-16,1-3-3 0,2 3-10 16,-1-2-5-16,1 1-6 0,4-2-4 0,-2 3-1 15,2-3-2-15,4 5-5 0,0-3-1 0,2 0-5 0,4 2 0 0,1-1-7 16,2-1-3-16,1 2-2 15,0-3-1-15,0 2-3 0,1 1 0 0,-3-2-4 0,2 2-1 16,-2-1-3-16,-2 0 1 16,0 0-2-16,2 2-2 0,-4-1 1 0,5 1-2 0,-9-2 4 0,3 3-5 15,-3 0 2-15,-1-1 4 0,-3 3-1 16,3 2 10-16,-6 0 2 0,-1 0-1 0,-5 5 4 16,-4-1-4-16,-1 1-2 0,-1-2-2 0,-2-1-7 15,-3 0-3-15,2-1-10 0,0-1-4 16,-2-3-1-16,6-1-8 0,0-1-15 0,-1-3-7 0,3-2-11 0,1 0-16 15,0-6-18-15,0-1-22 0,4 1-26 16,2-5-9-16,0-3-11 0,3-6 3 0,2 0 17 0,1-3 9 0,2-1 19 16,1 0 5-16,-1-3 17 15,1 0 23-15,0 2 21 0,1 0 43 16,-1-3 36-16,1 5 39 0,0-1 32 0,0 7 18 16,-2 2 15-16,1 2 16 0,-2 4 13 0,0 3 5 0,-1-1-9 15,1 2-18-15,-1 1-7 0,0 2-27 16,-1-1-15-16,1 0-11 0,-1 3-8 0,0 0-10 0,0 0-11 15,7 11 1-15,-5-3-2 0,3 5-14 0,3 6-2 0,-4 0-1 16,0 0-7-16,0 3-6 0,2 0 9 16,-3 2-13-16,1-1-3 0,-1 1-9 0,1 12-13 15,-1-13-12-15,-3 1 0 0,0-2 7 16,-1 2-7-16,-1-4-12 0,-2-1-16 0,1-4-7 0,0-1-12 16,2-2-11-16,-2 0-13 0,0-4-14 0,0-1-11 0,2-2-14 15,-2-1-5-15,2-1-3 16,1-1-15-16,0-2-35 0,0 0-24 0,0 0-15 0,0-18-120 0,3 7-362 15,-1-9 160-15</inkml:trace>
  <inkml:trace contextRef="#ctx0" brushRef="#br1" timeOffset="369823.4062">1038 10788 199 0,'7'-19'248'0,"-3"6"4"16,0 1-5-16,-1 3 10 0,-2 2 0 0,0 1-10 16,0 1-12-16,0 1-21 0,0 0-25 0,1 1-12 0,-2 3-24 15,1-4-9-15,-1 4-24 0,0 0-13 0,0 0-9 0,0 0-7 16,-1 17-10-16,1-3-8 0,-2 4-8 15,1 7-5-15,0-1-12 0,-1 1-1 0,1 1-4 16,1 12-4-16,-1-1 2 0,0-1-3 16,0-2-21-16,-1-7-5 0,0 0-9 0,3 0-16 0,-1-1-11 15,2-2-12-15,-2 0-15 0,0-3-15 16,-1 0-16-16,2-8-13 0,-1 1-24 0,0-5-21 0,0-1-30 16,3-1-29-16,-2-3-17 15,1-1-39-15,1-3-135 0,-3 0-422 0,13-12 187 0</inkml:trace>
  <inkml:trace contextRef="#ctx0" brushRef="#br1" timeOffset="370192.9191">1318 10881 333 0,'4'-9'339'0,"-4"5"-12"0,0-2-16 16,0 3-19-16,0 3-22 16,0-7-28-16,0 5-22 0,0 2-24 0,0 0-23 15,0 0-21-15,0 0-15 0,-10 12-26 0,3-1-5 16,0 3 2-16,0 5-10 0,0 2-11 0,1-1-7 0,2 2-13 0,2-2-4 15,2 0-11-15,3 0-2 0,2-6-25 16,0 4 16-16,2-5-8 0,6 0-11 0,-1 0-10 16,0-4-7-16,7 1-8 0,-4-5-3 0,6-1-21 0,0-1-7 15,0-3-4-15,-1-2-2 16,-3-2 6-16,-3 0 1 0,0-5 3 0,-4 0 5 0,1-1 3 16,-4-2 9-16,-4 0 15 0,0-3 6 15,-6-4 3-15,-3 0 1 0,-2 1 2 0,-4-2 4 16,-3 2-5-16,-2 2 15 0,-1 2 1 0,-2 1-5 0,-1 2-4 0,1 3 3 15,0 1-3-15,-2 2-8 16,1 1-8-16,1 4-23 0,6 0-33 0,4 2-37 0,3-1-41 0,0 3-37 16,3-2-44-16,4 3-44 15,4 2-239-15,2-3-535 0,5 2 236 0</inkml:trace>
  <inkml:trace contextRef="#ctx0" brushRef="#br1" timeOffset="370474.1412">1750 10840 7 0,'0'0'423'16,"0"0"-37"-16,-2-6-16 0,2 6-33 0,0 0-29 0,-1-6-16 15,1 6-45-15,0 0-13 0,0 0-37 16,0 0-18-16,0 0-13 0,0 0-21 0,0 0-13 16,0 0-13-16,0 0-13 0,0 19-13 0,-3-11-9 15,6 5-10-15,-3 5-5 0,1 2-4 0,-2 0-11 16,1 0-11-16,3 0 5 0,-3-1-17 0,-3 0 6 0,3 0-9 0,0-4 0 15,0-1-1-15,1-2-3 16,-1 2-1-16,0-2-7 0,2 0 1 0,-2-3-3 0,1 0-3 16,-1-1-7-16,3-1 5 0,-3 0-2 15,3-2 4-15,0 0-5 0,4-1 3 0,-3 2-3 16,3-5-3-16,7 1-12 0,-1-2-7 16,4-3-13-16,8-3-5 0,-2 2-18 0,-1-6-13 0,5 3-21 15,1-5-27-15,-3 1-25 0,9-5-35 16,-8 1-31-16,0 3-49 0,-5-1-53 0,-1 0-197 0,-3 0-542 15,-4 3 239-15</inkml:trace>
  <inkml:trace contextRef="#ctx0" brushRef="#br1" timeOffset="370702.571">1812 10860 179 0,'-7'-5'319'15,"4"2"-19"-15,-4-3-20 0,4 3-25 0,2-2-16 16,-2 2-21-16,3-2-23 0,0 5-21 0,4-8-17 0,2 3-15 0,1 1-21 16,7-3-21-16,-1 3-20 0,2 1-32 15,1-2-26-15,-1 3-34 0,6 0-34 0,-7 0-39 16,0 2-45-16,3 0-44 0,-4 2-223 16,-6-2-431-16,1 4 191 0</inkml:trace>
  <inkml:trace contextRef="#ctx0" brushRef="#br1" timeOffset="370847.6619">1748 10973 261 0,'-1'3'340'15,"-3"-1"-7"-15,4-2-12 0,0 0-19 16,-7 3-18-16,7-3-22 0,0 0-28 0,0 0-33 0,0 0-24 16,0 0-27-16,14-12-22 0,0 7-22 15,0-3-22-15,6-1-32 0,0 1-30 0,2 0-28 0,2 2-32 16,4-1-33-16,-4 3-47 0,3-3-57 0,-2 2-61 0,-1 1-200 15,-1-2-472-15,-1 1 209 0</inkml:trace>
  <inkml:trace contextRef="#ctx0" brushRef="#br1" timeOffset="371102.1451">2223 10815 255 0,'0'0'397'15,"-3"-9"-13"-15,3 9-19 0,0 0-4 0,0 0-22 16,0-3-14-16,0 3-28 0,0 0-29 0,0 0-35 0,0 0-18 15,0 0-28-15,0 0-16 0,0 0-18 0,0 0-16 0,0 0-18 16,0 19-11-16,0-9-13 0,3 2-15 16,-3 0-45-16,4 7 1 0,-1 4-27 0,-1-1-5 15,0 4-11-15,1-3-4 0,0 4-25 16,-2-4-23-16,-1 1-27 0,0 1-28 0,0-3-38 16,-1-2-40-16,-2 1-50 0,3-8-68 0,0-2-251 15,0-2-608-15,-3-4 269 0</inkml:trace>
  <inkml:trace contextRef="#ctx0" brushRef="#br1" timeOffset="371372.8983">2384 10985 23 0,'0'0'446'15,"0"0"-42"-15,-2-5-41 0,2 5-35 0,0 0-21 16,0 0-31-16,3-4-32 0,1 1-39 0,3-1-3 15,6 1-25-15,8-1-21 0,0-3-14 0,6 1-10 0,0 1-17 16,2 0-31-16,-2-3-12 16,1 4-1-16,-1 1-14 0,-1-3-4 0,-4 5-10 0,0-1-4 15,-6 1-6-15,-5 0 3 0,-3-1-6 16,-1 1 0-16,-2 1 10 0,0-3-10 0,0 3 5 0,-5 0 3 16,7-1-12-16,-7 1-3 0,0 0-25 15,0 0 9-15,0 0-19 0,-6 8-25 0,6-8-27 0,-7 3-37 16,1-2-31-16,1 1-35 0,-1 2-49 0,2-3-50 0,-2 1-279 15,0-1-591-15,1 1 261 0</inkml:trace>
  <inkml:trace contextRef="#ctx0" brushRef="#br1" timeOffset="371621.9922">2554 10771 371 0,'-3'-3'428'0,"-1"1"-25"0,1-1-27 0,0 0-28 0,1 2-28 15,2 1-39-15,-5-2-31 0,5 2-32 0,0 0-23 0,0 0-17 16,0 0-21-16,0 0-16 16,0 10-10-16,2-1-16 0,2 5-15 0,2 2-1 0,-1 7-13 15,2 0-25-15,0 1-6 0,-1 2-10 0,1 11-21 16,-3-3-11-16,2 0-14 0,-5-7-6 0,2 0-29 0,-2-1-29 16,2-2-35-16,-3 0-35 0,0 0-34 15,2-2-52-15,-1-3-102 0,-1-5-234 0,2-5-602 16,-1-1 266-16</inkml:trace>
  <inkml:trace contextRef="#ctx0" brushRef="#br1" timeOffset="372302.1672">3161 10788 33 0,'4'-8'282'0,"-1"3"-1"0,-1-1-8 0,0 0-8 16,0 2-11-16,-2-4-11 16,0 3-11-16,-2 0-8 0,0 1-7 0,0-1-21 0,-1 1-5 0,-1 0 2 15,0 1-8-15,-1 0-19 16,-4 1-12-16,1 1-17 0,-3 1-10 0,-1 3-13 0,-2 1-9 16,-2 2-14-16,-4 5-12 0,0 1-11 15,2 3-3-15,1 1-14 0,2 1-9 0,3 1 3 0,-2 2-6 0,2-1-1 16,5 2-4-16,0 2-7 0,2 1 0 15,0-1-3-15,4 1 1 0,1-2 1 16,3 0-15-16,1-3 3 0,3 0 5 0,2-1-34 0,6-2 3 0,0-1 0 16,4-4-11-16,0-2-3 0,3-2-1 15,1-1-7-15,1-5 4 0,-1-1-2 0,-7 0 7 0,1-1 2 16,-3-2 1-16,-4 0 8 16,-1-1 26-16,-2-2 10 0,-1-1 0 0,-1-1 12 0,-5-2 20 0,0 1 7 15,-5-4-5-15,0 1 19 0,0 1 9 0,-5 0 14 16,-1 0 3-16,-1 0-7 0,-1 2-10 15,0 2-8-15,-7 0-11 0,5 2-6 0,-7 2-10 16,6 2-17-16,1-1-32 0,1 4-28 0,1-1-40 16,3 3-50-16,3 3-22 0,0 1-24 0,2 3-24 0,3 3-36 15,2 0-52-15,6 6-57 0,1-2-308 16,4-2-693-16,6 0 307 0</inkml:trace>
  <inkml:trace contextRef="#ctx0" brushRef="#br1" timeOffset="372639.4039">3543 10811 104 0,'0'0'380'0,"1"-3"-14"0,-1 3-11 15,0 0-16-15,0 0-17 0,0-3-26 0,0 3-37 0,0 0-25 16,0 0-11-16,0 0-26 16,0 0-21-16,0 0-24 0,0 0-14 0,0 0-17 0,0 0-10 15,0 0-16-15,-6 13-3 0,5-5-12 16,1 1-6-16,0 4-24 0,0 1 12 0,-3-1-3 0,3 5-8 0,-1 4-5 16,1-2-8-16,-2 0-4 0,2 0-18 15,2-2-7-15,-2-2 1 0,1-3-17 0,2 3-13 16,0-3-13-16,-2 0-15 0,-1 0-25 0,3 0-34 0,-3-3-29 0,1-1-30 15,1 0-36 1,-1-2-42-16,2 0-33 0,-2-1-253 0,1-4-573 0,-2 0 253 0</inkml:trace>
  <inkml:trace contextRef="#ctx0" brushRef="#br1" timeOffset="372972.8009">3409 10831 368 0,'-4'-5'401'0,"1"0"-8"16,0 2-4-16,2 0-12 0,-1 1-5 0,2-1-29 0,0 3-23 15,-3-5-28-15,2 4-30 16,1 1-24-16,-1-3-26 0,1 3-29 0,0 0-18 0,8-3-15 0,2 0-24 16,7 2-9-16,7-1-21 0,5 1-21 15,8-1-29-15,4 1-18 0,1-3-15 0,3 4-12 16,-7-2-13-16,3 0 1 0,-13 0 2 0,0 0-5 0,-2 1 1 0,-4-3 6 15,-8 3-2-15,-4 1 5 16,0-1 9-16,-3 2 4 0,0-2 33 16,-3 0 20-16,2 1 4 0,-6 0 13 0,4 2 11 0,-1-1 1 15,-3-1-3-15,0 0-9 0,3 4-9 0,-3-4-8 0,0 0-17 16,-13 2-31-16,10-1-27 0,-4 1-46 16,4 0-69-16,-1 0-49 0,4 2-43 0,-4-1-46 0,2 3-67 15,2-2-84-15,0 0-263 0,2 2-736 0,2-4 326 0</inkml:trace>
  <inkml:trace contextRef="#ctx0" brushRef="#br1" timeOffset="373631.925">5990 10778 262 0,'-4'-3'283'0,"1"-1"-17"0,-8 0-11 0,1 1-21 0,-4-1-13 16,-9 1-12-16,2-1-14 0,0 4-13 15,0 2-17-15,0 0-10 0,-3 0-19 0,3 2-12 0,4-1-7 16,3 1-10-16,0 2-20 0,1-3-5 16,0 2-12-16,5 0-3 0,1-2-8 0,3 4-4 0,1-3-3 15,3 4-6-15,0-2 6 0,4-1-5 16,2 4-6-16,5 0-4 0,4 4-5 0,4 0-3 15,2-3-4-15,1 0 4 0,1 2-7 0,1 1-4 16,-3-1 0-16,0-1-4 0,-1-1-3 0,-3 2-3 16,-5-4 1-16,1 1-5 0,-4-4 1 0,-2 2-3 15,-2-1-13-15,1-1 0 0,-5 0 8 0,2 1 0 16,-6 1 8-16,0-2-3 0,-2 1 8 0,-5-2 5 0,-3 1 0 16,-2 0 8-16,-6-1 0 0,-2 0-10 15,-2-2-3-15,1 1-2 0,0-2 1 0,-3-1 2 0,2 0 1 16,2-2-21-16,1 0-27 0,-2-3-21 0,4 3-14 15,3-2-12-15,3-3-12 0,1 4-27 16,5-3-40-16,1-1-51 0,4-4-43 0,-1 3-220 0,5-4-516 0,5-8 228 16</inkml:trace>
  <inkml:trace contextRef="#ctx0" brushRef="#br1" timeOffset="373901.0138">5827 10676 177 0,'5'-8'368'0,"1"3"-14"0,-3-1-8 16,-3 3-15-16,4-1-16 0,-1 0-30 0,-3 1-17 0,3 1-17 15,-3 2-18-15,1-3-30 0,-1 3-16 0,0 0-16 0,0 0-9 16,-1 9-18-16,-2-1-16 16,0 4-12-16,3 1 1 0,0 2-19 0,0 6-12 0,0 0-13 15,0 4-4-15,3-1-5 0,0 3 1 16,1 12-11-16,3-2-12 0,0 1-15 0,-4-5-20 0,4 3-22 16,-3-9-18-16,-1-1-8 0,1-2-10 15,-1 0-16-15,-2-3-19 0,1-1-13 0,-2-7-20 0,0 0-17 16,-3-2-17-16,3-2-22 0,-1-2-23 0,-1-2-20 0,4-1-30 15,-2-2-53-15,0-2-167 0,0 0-505 16,0 0 225-16</inkml:trace>
  <inkml:trace contextRef="#ctx0" brushRef="#br1" timeOffset="374072.6451">5966 10730 392 0,'0'-20'392'0,"-3"7"-10"0,2 1-28 0,0 3-31 0,1 1-15 0,-2 3-23 16,2-1-24-16,0 2-26 15,0 2-26-15,0 2-27 0,0-4-20 0,0 4-10 16,0 0-16-16,3 12-12 0,-3-3-11 0,4 11 7 16,-2 1-15-16,-1 3-17 0,2 11-11 0,-3 0-14 0,3 0-27 15,-2 4-16-15,-1 1-36 0,0 3-22 0,1-3-38 16,-2-1-41-16,0 2-46 16,1-3-55-16,0-3-72 0,-3 1-311 0,0-15-649 15,0 3 287-15</inkml:trace>
  <inkml:trace contextRef="#ctx0" brushRef="#br1" timeOffset="379891.441">4100 10875 13 0,'2'-4'248'0,"-2"1"4"0,1-3-7 0,-2 1-14 15,-1 0-12-15,1-1-14 0,-2 0-6 16,-1 1-9-16,0-1-14 0,-2 1-15 0,0 0-14 0,-2 0-15 16,-2 1-8-16,3-1-4 0,-3 3-18 0,0-1-9 0,0 1-12 15,-2-2-7-15,0 5-6 0,0-1-9 16,-1 2-3-16,-1 2-9 0,0-1-5 0,0 1-1 0,1 2-7 15,2 1 0-15,1 0-6 0,-1 2-3 16,1 0-3-16,3 1-2 0,1-3 0 0,2 5-2 0,3-3-5 16,-2-1-1-16,4 4 2 0,2 1-4 15,0-4-5-15,5 1-7 0,5 0-3 0,1-3-8 0,6-2-7 16,0-1-4-16,2-4 5 16,2-2 1-16,0-5-1 0,-2 0 7 0,1-2 3 0,0-1 9 15,-5 0 20-15,-3-4 8 0,-2 5 4 0,-3 0 13 0,-2-1 12 16,-2 4 10-16,0 0 13 0,-4 0-11 15,1 1-1-15,-1 1-8 0,-1 0-5 0,-1 0-3 16,0 4-16-16,-3-2 0 0,3 2 1 0,0 0-12 16,-11 4-1-16,8 0 0 0,-2 3-7 0,2 2 1 0,-3 2-5 15,3 7-2-15,2 5-3 16,-1 0-2-16,4-1-5 0,2 1-5 0,-1 2-14 0,1 1 11 0,0-3-10 16,-2 3-3-16,-1-1 1 15,-1-1 0-15,0-3 1 0,-3 0 3 0,-2-3 1 0,-4 0 5 0,-2-4 2 16,-6-1 4-16,-1-2-4 0,-9-2-20 15,-10 0-51-15,-5-2-33 0,-4-6-44 0,-5-2-71 0,3-7-73 16,-25-2-244-16,2-5-587 0,25 3 259 16</inkml:trace>
  <inkml:trace contextRef="#ctx0" brushRef="#br1" timeOffset="385641.36">9594 10704 199 0,'0'-2'255'0,"0"0"-25"0,0 2-22 0,0 0-19 0,0 0-9 0,0 0-20 16,0 0-16-16,-9 6-7 16,5 2-6-16,-3 0-10 0,3 4-14 0,-2 1-10 15,2 2-11-15,0 3-1 0,1 3-6 0,0 0-7 0,2-1-7 0,2 0-6 0,-1 2-4 16,2 3-1-16,-1-4-8 0,6 2-3 15,-1-3-3-15,-5 1-3 0,3-1-3 0,2-8-1 16,-2 2 2-16,-1-1-6 0,1-4 0 16,-2 0-1-16,2-2 14 0,-4-1 3 0,0-3-1 0,1 1-2 15,1-1 6-15,-2 1 8 16,1-1 9-16,-1-3 3 0,0 4 0 0,0-4-11 0,0 0-7 16,0 0-1-16,-7-9-7 0,4 2-3 15,-1-2 0-15,0-3 0 0,-2-5 4 0,2 4 0 0,-2-9-8 16,2 1 2-16,1-3 0 0,0 2-6 0,1-4-7 0,0 3-7 15,2-5-2-15,3 2-1 0,3 1-14 0,-2 2 2 16,4-2-6-16,2 2-7 0,3 3 3 16,1 3-1-16,3 1 1 0,1 2 4 0,3 4-2 15,0 1-6-15,2 4 6 0,-1 1 2 0,1 3-4 0,1 4-2 16,-4 1 2-16,-5 1-1 0,5 2 1 0,-6 1 2 0,-3 1-2 16,-1 2 5-16,-2 1-3 0,-2 0 1 15,-2 1-16-15,-2 2-3 0,-5-2-4 0,-4 5 5 0,-3-1-2 16,-4-1 0-16,-2-2 4 15,-2 1 2-15,0-5 4 0,-6 0 0 0,4-4 1 0,-1 0 2 16,-2 0 5-16,8-3 2 0,1-1 6 0,0 0 10 16,5-2 8-16,0 0 4 0,3 1 1 0,0-1 5 15,6 0 1-15,-8-1-6 0,8 1-2 16,-4 0-5-16,4 0-3 0,0 0 3 0,0 0-8 0,17 0 2 16,-3 0-7-16,0 0-11 0,1 4 1 0,6-1-11 0,0 1-5 15,2 1-1-15,-2 3-4 0,-1-4-8 16,2 4-8-16,-2 2-13 0,0 0-16 0,-2 3-14 0,-4-5-18 15,3 5-30-15,-3-3-26 16,3 4-28-16,-7-4-27 0,0 1-27 0,-2-2-189 0,-2-2-464 16,-2-1 205-16</inkml:trace>
  <inkml:trace contextRef="#ctx0" brushRef="#br1" timeOffset="387082.4961">9956 11010 259 0,'-3'-4'263'0,"0"-2"-10"0,2 1-17 0,-2 1-18 16,0 0-15-16,3 1-17 15,-4 0-19-15,4 0-18 0,0 3-15 0,0-3-18 0,0 3-15 0,7-2-7 16,0 1-17-16,1 0-8 16,6-1-21-16,1 2-17 0,0 0-20 0,9-1-13 0,0 1-6 15,0-2-3-15,0 0 0 0,-2-2 2 16,-1-1 0-16,-5 1 2 0,-1-1 7 0,-2 2 17 0,-3-1 17 16,-3 0 9-16,-3-1 4 0,1 3 4 15,-3-2 9-15,-2-1 7 0,0 3 9 0,-4-2 0 16,-6 0 9-16,-1 0 3 0,-2 1-1 0,-2 1 5 0,-1 2-4 0,-1 0-8 15,2 1-4-15,-2 1-10 16,0 2-10-16,3 4-2 0,-6 0-4 0,5 3-4 0,4-1-14 0,1-1 4 16,0 2-3-16,4 1-1 15,2 0-9-15,1 2 0 0,2 1-7 0,2-1 13 0,5-1-36 16,-2 3-15-16,6 0-2 0,4 1-11 16,3-5-6-16,1 1-12 0,2-4-6 0,-2 0-14 0,3-3-6 15,0-1-8-15,2-1-6 0,1-3 2 0,-2-1 2 0,5-4 7 16,-3-2 7-16,-1-1 11 0,-1-1 9 15,-1-3 20-15,-1 0 21 0,-2-3 20 0,-4 0 14 0,-1-1 8 16,-2-1 14-16,-4 3 12 0,-2 0 18 0,-1 2 19 0,-3-1 2 16,1-1-1-16,-4 0-7 0,-1 4 0 15,-4-1 4-15,2-1-2 16,-4 4-6-16,2 2-6 0,-7 0-8 0,0 0-2 0,0 4-14 16,-1 2-6-16,-7 3 0 0,4 3-6 15,-3 0-3-15,7 5-12 0,1-1 2 0,6 0-5 0,-3 0 0 16,6 2-20-16,1-1-3 0,1 3-6 0,4-1-18 0,1 0-7 15,4-1-3-15,3-3-21 0,3 1-14 16,5-1-7-16,3-4-6 0,0-2-3 0,2-2 1 0,1-3 4 16,1-2 5-16,-4-2 6 15,3-3 8-15,-1-3 7 0,-4 0 8 0,-2-4 17 0,0-2 7 16,-3-3 13-16,0-2 21 0,-4-2 11 16,1-2 13-16,-4 0 16 0,-1-11 5 0,-2 1 7 0,-4-2 6 15,0 4 5-15,-1-1 9 0,-3 8 3 16,1 2 9-16,-3 1 9 0,2 1 0 0,-2 6 0 0,-1 3-5 15,3 4-5-15,-1 3-13 0,0 0-9 16,-2 1-11-16,4 3-2 0,-6 1-6 0,0 5-8 0,1 1-4 16,-2 5-4-16,0 0-6 0,0 7-6 0,0 5 1 0,3 0-11 15,3 2-15-15,1 4-13 16,0 6-8-16,3-7-3 0,2 10-19 0,1-10-7 0,2 8 0 16,-2-7-1-16,3-1-4 0,-1-2 0 15,2-1-11-15,2-2 5 0,-2-2 5 0,1-3-4 0,-2-3 0 16,0-4 6-16,1-3 5 0,2 0 3 0,-2-2 4 0,3-2-5 15,0-2 3-15,1 0 5 0,3-3 1 0,2-3 5 16,-3-1 4-16,3-5 4 0,-5 0 7 0,2-4 7 16,-2-2 15-16,-3 5 13 0,3-3 10 15,-3-1 15-15,-2 3 8 0,-2-1 14 0,-1 4 11 16,-1 2 9-16,-1 0 10 0,0 2-2 16,-2-1 10-16,-1 4-1 0,1 0-8 0,-2 0-11 0,-1 2-10 0,-1 0-8 15,-2 3-9-15,0 1-4 0,0 1-5 0,-1 4-5 0,1 1-19 16,0-1-21-16,0 3-17 15,4 2-13-15,-1 4-16 0,4 2-10 0,2-3-10 0,1-1-16 16,3 1-7-16,3 1-10 0,1-7-3 16,2 0-13-16,1-3-3 0,2-1 2 0,1 1 1 0,-1-4 5 15,7-3 8-15,-7 0 7 0,2-5 13 16,-2 1 9-16,-1-1 19 0,-1-2 27 0,-1 0 13 0,-4 3 23 16,-1-2 28-16,0-1 20 0,-3 0 19 15,0 2 0-15,0-1 3 0,-2 1 5 0,-2 1-3 16,-2 1 2-16,0-2-6 0,0 3-8 0,-2 1-5 0,0-1-10 0,-2 2-2 15,-1-2-12-15,7 3-27 0,-10 4-13 16,6-3-25-16,1 2-7 0,1 0-15 0,1 2-16 16,2 0-15-16,3 1-23 0,2 1-24 15,1-1-22-15,5 1-24 0,1-1-20 16,1 0-20-16,0-3 2 0,3 0 1 0,0-2 16 0,-3-1 21 0,1 0 21 0,-2-1 49 16,-3 1 40-16,-1-3 40 0,-1 0 43 15,-3 2 33-15,1-1 20 0,-4 0 10 0,1 1 13 16,-1-2 9-16,-2 2 9 0,0 1 17 15,0 0-14-15,-5-6-5 0,3 3-10 0,-3 1-11 0,1 0-6 16,0 0-13-16,1 0-7 0,0 0-13 16,0 0-26-16,3 2-19 0,-3-3-9 0,3 3-9 0,0 0-25 15,0 0-24-15,12 5-25 0,-2-2-24 0,5-2-20 16,7 1-17-16,-1-4-10 0,2 1 5 0,-1 0 14 16,0-3 13-16,-2 0 24 0,-5 0 25 15,0-1 38-15,-3-1 40 0,-2 3 44 0,-3-3 39 0,-1 2 19 16,1-1 20-16,-4-2 14 0,0 4 10 0,-3-6 12 0,-1 2-1 15,1 0 14-15,-5-1-9 16,0 2 7-16,-4 2-4 0,0-2-10 0,-3 2-11 0,-2-2-11 16,0 3-14-16,-1 0-9 0,0 3-11 0,1 1-12 15,-1 1-12-15,2 2-5 0,1 0-10 0,0 3-7 16,2 1-4-16,3 2-14 0,-1 4-1 0,2 5-15 16,3-5-22-16,0 7-18 0,2-2-7 0,4 2-8 15,2-1-14-15,4-1-3 0,1 0-2 0,1-2 2 16,5-1-6-16,-2 1-4 0,6-6 2 0,0 0-6 15,3-4-5-15,1-3-14 0,0-2-17 0,0-5-7 0,0-2-4 16,-1 0-6-16,0-4-4 0,1 1-6 16,-2-4-5-16,-2-1 2 0,0 0-6 0,-7 0-8 15,1-3-9-15,-5 4 4 0,-2 0-8 0,-2 4-5 16,-2-3-1-16,-2-1-13 0,-2 4-11 0,-2 0-5 16,-1 2-7-16,0 0-136 0,-5 0-361 15,1 3 160-15</inkml:trace>
  <inkml:trace contextRef="#ctx0" brushRef="#br1" timeOffset="388004.4788">11658 10821 140 0,'3'-8'352'0,"0"-3"-19"16,-2 2-21-16,1 6-15 0,-1-3-14 0,-1 1-24 16,3 2-28-16,-3 0-24 0,0 0-17 0,1 0-34 0,-1 3-14 15,0 0-12-15,0 0-14 0,-1 9-9 0,-2-1-13 16,0 6-13-16,0 3 0 0,-1 5-9 0,-1-2-5 16,0 4-6-16,3-1-2 0,-1 3-4 15,-1-1-5-15,2 0-6 0,-1-1-6 0,2 1-6 0,0-4 1 16,2 0-2-16,-1-1 0 0,0-5-2 15,3-2-2-15,-2-1-9 0,1-1 3 0,-1-3 1 0,3-2-6 16,-2 0 1-16,2-1-1 0,0-3-1 0,3 3 1 0,2-2-3 16,0-2 3-16,4-1 8 15,1-2 0-15,6-2-17 0,-3 1 1 0,4-4 3 0,-1 0-6 0,-1-1 13 16,2 1-15-16,1-2-14 16,0 2-6-16,1-3-18 0,-2 5-8 0,3-4-14 0,-6 2-18 15,3 1-24-15,-7 1-23 0,2 0-34 0,-2 0-35 0,-6 2-41 16,5-3-55-16,-6 3-228 15,0-3-557-15,-4 2 247 0</inkml:trace>
  <inkml:trace contextRef="#ctx0" brushRef="#br1" timeOffset="388201.5749">11754 10790 27 0,'-4'-3'287'0,"0"-2"-10"15,1 3-10-15,0-1-13 0,2 1-15 16,-1-1-16-16,2 3-21 0,-1-4-21 16,1 4-16-16,4-4-22 0,3 2-13 0,3 0-19 0,4-1-22 15,0 2-18-15,3-2-30 0,4 1-29 0,0 2-26 0,0 0-26 16,2 2-26-16,-6-2-26 0,0 2-33 0,2-2-33 16,-5 1-58-16,-5 0-119 0,-2-1-363 0,-1 0 161 15</inkml:trace>
  <inkml:trace contextRef="#ctx0" brushRef="#br1" timeOffset="388401.6167">11716 10905 36 0,'-1'2'262'15,"1"-2"-4"-15,-3 3-12 0,3-3-5 0,0 3-14 0,0-3-16 16,0 0-17-16,4 2-12 0,2-2-26 0,2-1-13 15,2 1-15-15,4-1-13 0,2 1-13 0,5-3-19 16,-6 2-33-16,6-1-42 0,2 2-38 0,-2 0-53 0,3 0-47 16,-2-1-76-16,-6 0-160 0,6-1-396 15,0 0 176-15</inkml:trace>
  <inkml:trace contextRef="#ctx0" brushRef="#br1" timeOffset="388852.6441">12123 10968 300 0,'0'0'277'0,"0"0"-20"0,-3 1-20 16,3-1-23-16,0 0-21 0,0 0-22 0,20-5-8 0,-6 1-23 16,10 2-20-16,0 0-20 0,1-2-17 0,2-1-18 0,0 2-10 15,2 1-10-15,-2-3-10 0,-3-1-7 16,1 3-5-16,-5-2-3 0,-4 0 2 0,-4 2-5 15,-2 1 1-15,-3-4 4 0,-1 3 0 16,-3-1 1-16,-1 0 8 0,-4-1-7 0,0 1 6 0,-3-1 2 16,-2 1 5-16,-2 1 5 0,2-1 5 15,-3 1 10-15,3-1-3 0,0 2-3 0,3 0-6 0,-2 1-1 16,2-1-10-16,1 0-5 0,0 0-5 16,3 2-1-16,0 0-8 0,0 0 4 0,0 0-5 0,0 0 0 15,20 6 2-15,-9-1-3 0,4 0-3 16,-3 1-3-16,2 1 0 0,0 0 0 0,0 0-5 15,0-1 5-15,-4 3-2 0,0-1 0 0,-1 0 2 16,-4-1 0-16,-1 0-1 0,-3 1 1 0,-3 1 4 16,-2-2-1-16,-3 3 4 0,-6-1-5 0,0-4-2 0,-8 4 1 15,0-1-1-15,0-2 13 0,0-1-14 16,4 0-6-16,2-4-9 0,2 2-16 0,3-1-13 0,3-1-18 16,1-1-29-16,2 0-31 0,4 0-51 0,-3-3-29 0,3 3-50 15,13-10-184-15,0 3-465 0,6-4 206 16</inkml:trace>
  <inkml:trace contextRef="#ctx0" brushRef="#br1" timeOffset="389089.4268">12679 10844 262 0,'12'-7'298'0,"-2"-2"3"0,-3 3-1 15,0 2-13-15,-2-1-11 0,-1 3-10 0,-1-3-20 16,1 2-13-16,-1 1-30 0,-1 0-20 0,0 0-25 16,-2 2-8-16,0 0-2 0,0 0-18 0,0 9-12 15,-3-1-10-15,-3 2-13 0,2 4-8 0,-2 5-9 0,-3-1-6 0,2 3-3 16,0 0-13-16,0 0-2 15,1 1-6-15,2 0-13 0,3-1-19 0,-5-1 1 0,6 0-7 16,0-7-2-16,0 0 2 0,0-4-5 16,3 0 0-16,-2-2-1 0,1 1 0 15,2-1 3-15,2-2-7 0,-1-1-2 0,4 0-10 0,-1-3-5 16,5-1-9-16,1-2-12 0,0-1-15 0,6-3-21 16,-5 1-15-16,5-4-30 0,1 1-24 15,-1-2-36-15,-2 1-35 0,1 0-22 0,-1-2-29 0,-5 3-215 16,-3-2-520-16,0 2 230 0</inkml:trace>
  <inkml:trace contextRef="#ctx0" brushRef="#br1" timeOffset="389289.4474">12765 10871 161 0,'-14'-8'233'0,"0"4"-6"16,1-3-12-16,2 1-9 0,3 3-6 0,2 0-4 0,0 0-12 15,2 1-10-15,1-1-21 0,-1-1-21 0,7 1-18 0,-2-1-16 16,4-2-15-16,3 2-17 15,1-1-18-15,6 2-13 0,1 0-20 0,5-2-16 16,2 3-6-16,-3 1-15 0,1 0-17 0,-1 1-19 16,-6 0-26-16,0 1-35 0,0 0-31 0,-6 0-35 0,-2 2-128 0,-3-2-339 15,-1 1 151-15</inkml:trace>
  <inkml:trace contextRef="#ctx0" brushRef="#br1" timeOffset="389483.1974">12695 10915 185 0,'-2'2'274'0,"2"-2"-7"0,-4 1-14 16,4-1-12-16,-1 2-21 15,1-2-22-15,0 0-21 0,0 0-13 0,15-3-18 0,-5 3-17 16,5-2-13-16,0 0-17 0,1 2-24 16,4-2-23-16,2 0-32 0,1 0-29 0,0 2-38 0,-1 0-55 0,-1 0-57 15,-1 0-225-15,-5 0-415 0,0-1 185 16</inkml:trace>
  <inkml:trace contextRef="#ctx0" brushRef="#br1" timeOffset="389882.6249">12911 11004 158 0,'-3'1'325'0,"3"-1"-20"0,-5 1-18 0,5-1-15 16,0 0-15-16,0 0-21 0,0 0-30 15,0 0-5-15,0 0-42 0,19-6-17 0,-3 6-29 16,1-3-28-16,5-1-28 0,3-1-22 0,-1 2-16 16,0-1-17-16,0 1-19 0,-1 0-17 0,-1 0-30 15,-3-3-16-15,-5 2-17 0,-1 0-7 0,-4-1-14 0,-2 2 2 16,-2-3 12-16,-3 2 16 16,-2 0 15-16,-2-3 6 0,0 1 7 0,-4 0 22 0,-1 0 20 15,0 0 20-15,0 2 23 0,-2-2 22 0,2 2 18 0,0-1 10 16,0 0 13-16,0 1 16 0,0-1 12 0,4 2 13 15,-3 2 13-15,3-1 11 0,-2-2 6 16,2 4-1-16,1-2 2 0,2 2 0 0,-4-3-6 16,4 3-11-16,-4-4-12 0,3 4-15 15,1 0-9-15,0 0-6 0,0 0-17 0,0 0-11 16,0 0-7-16,0 0-4 0,-4 7-11 0,5-1-4 0,0-3-8 0,0 7 0 16,0 0-7-16,0 2-27 0,1 6-18 15,1 3-14-15,-2-1-14 0,-2 0-9 0,1 1-14 16,-1 0-8-16,-2 0-14 0,0-1-19 0,-1-1-10 15,-1-1-29-15,2-4-37 0,1-1-45 0,2-1-44 16,1-4-267-16,0-3-582 0,1-2 258 0</inkml:trace>
  <inkml:trace contextRef="#ctx0" brushRef="#br1" timeOffset="390102.129">13323 10877 107 0,'3'-9'432'0,"-1"1"-23"0,1 1-16 0,-3 1-31 15,2 2-14-15,-1 0-21 0,-1 0-23 0,0 2-23 16,2-1-30-16,-2 3-23 0,0 0-24 16,0 0-21-16,0 0-18 0,0 0-18 0,-5 11-20 0,4-3-6 15,1 2-14-15,-3 2-13 0,3 2-18 16,-1 7-27-16,-1 0-20 0,1-2-27 0,1 0-10 0,-2 0-34 16,2 0-9-16,-1-5-16 0,1-1-23 0,0-3-30 15,0 3-29-15,0-4-39 0,-3-2-43 0,3 2-45 16,0-3-74-16,0-1-179 0,-3-3-574 0,3-2 254 0</inkml:trace>
  <inkml:trace contextRef="#ctx0" brushRef="#br1" timeOffset="390422.7894">13182 10828 312 0,'-7'-6'397'0,"4"2"-15"0,0 1-20 15,-1 1-25-15,1-1-19 0,2-1-25 16,-2 3-18-16,0 0-27 0,3 1-22 0,0 0-25 16,9-4-12-16,2 3-27 0,3 1-17 0,12-4-13 0,1 2-13 15,13 1-16-15,1-1-17 0,-1 1-18 16,-1-2-7-16,0 1-12 0,-9 2 0 0,-2-4-8 0,-3 3-4 16,-1 0 0-16,-3-1-6 0,-5 1 2 15,-6-1 12-15,-2 1 29 0,-1 1 19 0,0 0 19 0,-4-1 13 16,3 1 1-16,-6 0-7 0,0 0-10 0,4 1-11 15,-4-1-11-15,0 0-9 0,-17 3-9 0,7-2-27 16,0 1-28-16,-1-1-41 0,1 2-46 0,-3 3-66 16,4-3-50-16,-4 1-52 0,2 5-64 15,-2 0-94-15,0-3-354 0,1 3-814 0,-1-2 361 0</inkml:trace>
  <inkml:trace contextRef="#ctx0" brushRef="#br2" timeOffset="394179.3997">1841 11381 17 0,'0'0'146'0,"0"0"-16"0,0 0-7 16,0 0-13-16,0 0-6 0,0 0-7 0,0 0-11 0,0 0-11 16,2 3 5-16,-2-3 8 0,0 0-10 0,4 2-1 15,-1-1-13-15,-3-1-2 16,4 3-5-16,-1-1-6 0,-3-2-4 0,4 1-8 0,-1 1 4 0,-2-1 0 15,-1-1-3-15,6 1-4 0,-5 1 3 16,2 1 1-16,0-2-2 0,1 1 3 0,1-1-3 0,0 2 3 16,-1-2-4-16,3 3 3 0,0 0-4 0,2-3-1 15,-2 4-5-15,3-2 5 0,-2 0-6 0,-1-1 0 16,2 1-3-16,1 0-3 0,2 0-1 16,-2 0-2-16,3 1-3 0,0 0 2 0,-4-3-3 15,1 1-1-15,4 0-2 0,0 0 2 16,0 0-3-16,2-2 1 0,-2 4-2 0,0-4-2 0,2-2 3 15,-1 1-2-15,6-2 5 0,3 1-12 0,0-1 3 0,-3-1-8 16,2 1 6-16,1-1 2 0,-2-1 1 16,5 1 0-16,-4-2 0 0,1 2-3 0,3-1 1 0,-2 0-3 15,-3 0 5-15,2 3-2 16,-3-2-1-16,0-2-1 0,-4 4 1 0,4-4 2 0,-5 2-2 16,-1 1 1-16,-2 2-3 0,1-2 0 15,-2 1-5-15,0 0 5 0,-3 0-5 0,1 2 3 0,-1 0-4 16,1 0 5-16,-1 1-3 0,0 0 3 15,1 1 0-15,0-1-6 0,0 1 8 0,0 0-4 0,-2 0 2 16,6 1-4-16,-1 3 4 0,1-3-2 0,1 3 1 0,-1-2-3 16,0 1 3-16,0 1 0 15,2 1 3-15,1 1-4 0,-2-1-1 0,-3 0 1 0,2 0 4 16,-2 0-2-16,-1 0-3 0,1 0 2 16,-1-1 1-16,0-1-5 0,-4 1 6 0,0-1-4 0,-1-1-4 15,-2 0-5-15,1 0-1 0,-1 0 0 0,-1-1-1 0,1 1-1 16,-3-1 2-16,-1-1 5 15,0-2-1-15,-4 7-2 0,4-7 4 0,-5 2-3 0,5-2 7 16,-10 0 2-16,4 0 5 0,6 0 0 16,-9-4 1-16,9 4 1 0,-10-7-7 0,7 5 4 0,-1-5 0 15,1 2 7-15,2 1 1 0,1-2-1 16,1 2-4-16,1-3 4 0,0 0-3 0,3 1-1 0,-1 1 1 0,3-2-1 16,1 1-2-16,3-1-1 15,3 2 2-15,-1-1-3 0,1 1 4 0,0 1-5 16,0 1 3-16,3-1-4 0,4 1 2 0,-6 1-2 15,1-2-1-15,0 4 2 0,1-2-4 0,3 2 2 16,3 0 2-16,-2 0 5 0,2 2-6 0,-1 0-1 16,0-1 0-16,-1 2 2 0,-5-2 0 0,5-1 0 15,1 2-2-15,-5 0 1 0,-2-2-2 0,-2 0 2 0,1 1 8 16,-4-2-9-16,0-1 2 0,-1 0-3 16,4 1 4-16,-5 1 2 0,0-4 6 0,-3 2 12 0,2-1 3 15,-1 0 6-15,-2 0 8 0,-1 1 6 16,1-3 1-16,0 4-1 0,-1-4-2 0,3-1-5 15,-3 3 0-15,1-5 0 0,0 3-8 0,-1-2 0 16,1 2-3-16,-1-2-4 0,1 1-1 0,-1 2-3 16,0-1 5-16,0 1-9 0,1 1-3 0,-4-2 1 0,0 5 1 15,7-3 3-15,-7 3 5 0,3-4 4 16,-3 4 3-16,0-3 8 0,0 3-14 0,0 0 4 0,0 0 0 16,4-3-3-16,-4 3 1 0,0 0-2 0,0 0-1 0,0 0 1 15,0 0 0-15,0 0 1 16,0 0-6-16,0 0-3 0,0 0 3 0,0 0-2 15,0 0 2-15,0-4-13 0,0 4 3 0,0 0-4 16,0 0-7-16,0 0-18 0,0 0-21 0,0 0-19 0,0 0-22 16,0 0-28-16,-7-2-32 15,7 2-50-15,-7-1-60 0,7 1-227 0,-7-2-520 0,7 2 231 16</inkml:trace>
  <inkml:trace contextRef="#ctx0" brushRef="#br2" timeOffset="395742.512">12572 11315 8 0,'0'0'164'0,"-5"0"-27"0,5 0-8 0,0 0-10 16,0 0-15-16,0 4 0 0,0-4 0 0,4 3-11 0,-1 0-4 16,0-1-8-16,1 1-3 15,0 1-7-15,2-2 3 0,-1 0-12 0,2 1 1 0,0 1-2 16,0-2-1-16,2 1 1 0,-1 0-6 16,3 0-4-16,-1-3-6 0,6 1 0 0,-4 0-12 0,5-1 2 15,-1-1-4-15,0 0 1 0,5-2-4 16,-1-1-1-16,0-1 4 0,2 0-5 0,-2 0 2 0,0-1-5 15,-4 0-4-15,0 2 1 0,-1 0 0 0,4-4 0 0,-4 5-2 16,-2-2 2-16,1 1-5 16,-1 2 1-16,0-1 5 0,-2 2-8 0,-2 0-2 0,1 1-4 0,-2 0 7 15,2 0-6-15,-3 2 0 16,2 0 1-16,-1 0-5 0,-1 1-2 0,1 0 1 0,-1 0 0 16,1 0-2-16,-2 1 2 0,1-1-1 15,0 1-1-15,-1-1-1 0,-3 0 3 0,1 0 0 0,-1 0 0 16,1-1 0-16,-1 0-2 0,0 0 2 0,-1-1 0 15,1 1 6-15,2-1-1 0,-5-1 4 0,7 2-4 16,-3-2 2-16,2 0-1 0,1 0-2 0,1-1 0 0,2 0-1 16,1-1 1-16,-1 0-4 15,4 2 3-15,-4-2-3 0,4 0 1 0,0 2-1 0,0-2 8 0,0 1 1 16,0-1 11-16,-4 0 2 16,2 1 9-16,-4 0 4 0,-2-1 8 0,1 1 4 0,-1 1-7 15,-1-2-4-15,-1 2-3 0,-4 0-16 0,5-1-12 0,-5 1-23 16,0 0-29-16,0 0-31 0,-9-5-35 15,-1 2-38-15,-4 1-34 0,-2 0-27 0,-6 1-147 16,-1-3-385-16,0 0 171 0</inkml:trace>
  <inkml:trace contextRef="#ctx0" brushRef="#br2" timeOffset="396463.9081">11699 11384 170 0,'0'0'212'16,"-6"0"-9"-16,6 0-6 0,0 0-11 0,0 0-15 0,0 0-10 15,0 0-14-15,-5 1-10 0,5-1-12 16,0 0-6-16,0 0-9 0,0 0-1 16,0 0-11-16,0 0-8 0,0 0-5 0,0 0-2 15,0 0-3-15,14 2-12 0,-4-2-7 0,1 2-6 16,5-2-5-16,5 1-7 0,0-1-6 0,3-1-13 16,0-1-10-16,1 2-10 0,2 0-10 0,-2-2-4 0,1 0-10 15,-3 2-2-15,4 0 2 0,-1 0 1 0,-4-1-1 0,-5 1 4 16,-4 0 1-16,-5-1 4 0,1 1-1 15,-5 0 2-15,0 0 4 0,-4 0 6 0,0 0-2 16,0 0 2-16,0 0-3 0,-18-3-1 0,-2 2 4 16,-4 0 0-16,-3-1 1 0,1 2 7 0,-1 0 1 0,-1-1 2 15,-2 1 8-15,2-1 13 16,1 1 1-16,2 0 8 0,2 0-2 0,1 0 2 0,1 1 0 16,5 0 1-16,2 1-7 0,4-1-4 0,2-1 0 15,1 0-5-15,1 1-1 0,2-1-2 0,0 1-3 16,4-1 3-16,-2 2-3 0,2-2-1 0,0 0-3 15,17 2-2-15,-3-2-1 0,9 0-5 0,1-1-1 16,4 0-1-16,-1 1 2 0,2-2-3 16,12-3 4-16,-10 4-6 0,-1-2 6 0,-4 0-1 0,0 0 1 15,-4 0-3-15,-2 1 4 0,-6 0 0 0,-7 1 3 0,0-2 6 16,0 3-1-16,-4-2-4 16,-3 2 0-16,0 0-6 0,0 0-16 0,-18-3-18 0,2 3-25 15,-5 0-31-15,0 2-32 0,1-2-52 0,3 3-58 0,-4 0-238 0,6-2-500 16,-2 0 222-16</inkml:trace>
  <inkml:trace contextRef="#ctx0" brushRef="#br1" timeOffset="399692.7766">1098 11761 205 0,'0'-2'267'0,"0"-2"-8"0,0 1-25 15,-2-3-17-15,1 4-17 0,-3-3-12 0,-1 1-10 16,0 0-7-16,-3 1-15 0,0-1-13 0,0 2-15 16,-6 2-14-16,-1-1-9 0,-1 2-8 0,-6 1-17 15,-1 2-34-15,7 0-5 0,-5 0-6 16,1 0-5-16,5 2-2 0,0-3-2 0,1 1-4 0,1 2 1 15,3-4-4-15,1 3-2 0,-1-1-6 0,4 0 4 0,-1-1-1 16,3 0-6-16,1 1-1 16,1 0-2-16,2 1 3 0,2 1-1 0,2 1-1 0,3 0 3 0,4 0 3 15,3 2-7-15,7 2 1 16,0-3 0-16,2 1 0 0,-1-4 0 0,1 3 1 0,-2-1-3 16,3 0 1-16,-2-3-8 0,-1 1-3 0,-7 0-5 0,0-1 3 15,-2 1-4-15,-2-3 1 0,0 4 3 16,-5-5-2-16,0 2 0 0,0 2 0 0,-2 2 1 15,0-1-3-15,-3 2 2 0,-4 0-1 16,-2 1 8-16,-9 4-4 0,3-2-2 0,-5 1 2 0,-1-2 0 16,0 1 4-16,-2-1-2 0,-2-1 5 15,1-3-4-15,-2-1 2 0,3-1 0 0,4-1-1 0,0-2 0 16,0-1-1-16,2-1-12 0,-1-1-19 16,2-3-12-16,2 1-6 0,1-4-18 0,2-4-26 0,1 1-3 15,1-6-17-15,2-2 1 0,4-3-1 0,1 1 1 16,3-3 3-16,2-3 4 0,3-8 20 15,-4 9 9-15,-1-1 7 0,6-8 18 0,-4 10 28 0,1 0 28 16,-1 5 33-16,1-2 14 0,-1 5 23 16,0 2 14-16,-1 3 10 0,-2 4 4 0,0 1 3 0,-1 2 3 15,1-1-10-15,-2 2-12 16,1 1-9-16,-1 1-10 0,-1 2-4 0,0 0-1 0,0 0 2 16,8 9 1-16,-6 0-4 0,3 4-9 15,0 7 0-15,0 1-2 0,-1 2-6 0,2 1-3 0,-1 2-3 16,0 9-3-16,0-9-12 0,1 9-3 0,-3-9-8 0,3 1-13 15,-2 0-9-15,2-2-5 16,-2 1-2-16,-1-1-8 0,-2 1 1 0,2-5-4 0,-3 1-9 0,1 0-5 16,1-1-10-16,-4-7-9 0,2 0-11 0,-3-3-7 15,2-2-11-15,0-2-19 0,1 0-2 16,0-3-1-16,0-4-26 0,0 0-30 16,0 0-146-16,0 0-344 0,-2-16 153 0</inkml:trace>
  <inkml:trace contextRef="#ctx0" brushRef="#br1" timeOffset="399894.5555">1072 11723 227 0,'3'-17'313'0,"0"5"-10"0,-3 2-24 0,1 3-34 0,1 2-21 0,-2 1-25 15,0-1-20-15,0 5-20 16,3-7-17-16,-3 7 0 0,0 0-15 0,0 0-9 0,5 14-10 16,-2-1-7-16,0 6-11 0,-2 1-10 15,1 4-4-15,-1 1-15 0,1 0-2 0,-1 9-4 16,-1-7-6-16,-1 0-15 0,1 8-12 0,-3-8-10 0,0-2-9 0,0 12-3 15,2-3-26-15,-1-7-14 0,1-3-23 16,1 1-16-16,-3-2-26 0,0-1-21 0,2-3-32 16,1-3-31-16,2-3-38 0,-2-1-172 0,0-6-433 15,3-1 191-15</inkml:trace>
  <inkml:trace contextRef="#ctx0" brushRef="#br1" timeOffset="400283.3807">1464 11871 208 0,'0'-7'358'0,"3"3"-21"0,-3 1-24 0,0 3-20 0,0-9-26 15,0 6-19-15,0 3-25 16,0 0-22-16,0 0-19 0,0 0-22 0,0 0-18 0,0 0-16 16,-21 10-13-16,15-1-13 0,2 0-5 0,-3 4-12 15,1 1-4-15,2-1-15 0,2 2-3 0,2-2-6 16,2 1-13-16,-1 1-8 0,5-1-4 0,0 0-4 15,2-1-3-15,2-2-13 0,7 3-12 0,-7-5-6 16,4 0-12-16,7-1-5 0,-7-1-1 0,3-5-6 16,-2 0-3-16,1-2 2 0,1-2-7 15,4-4 3-15,0-1 5 0,-6-2-1 0,-3 0 8 0,-1-3 7 16,-4 0 10-16,-1-2 19 0,-2-1 6 0,-3-2 6 0,-2-3 8 16,-6 1-1-16,0-1 8 0,-7 0-4 15,0-1 2-15,-3 1 1 0,-3 3 2 0,-1 0 2 0,-2 4-11 16,-1 0 8-16,0 4-9 15,1 2-11-15,0 2-10 0,2 4-22 0,3 1-23 16,5 1-35-16,-3 2-31 0,5 3-29 0,3 0-29 16,3 1-28-16,4 2-44 0,3 1-67 0,2 2-153 15,4-3-491-15,8 4 217 0</inkml:trace>
  <inkml:trace contextRef="#ctx0" brushRef="#br1" timeOffset="400752.064">1946 11815 188 0,'1'-7'390'0,"-1"-1"-26"16,0 4-8-16,0-1-9 0,0 5-19 16,0-7-16-16,0 7-24 0,0-6-15 0,0 6-36 0,0 0-22 15,0-5-28-15,0 5-18 0,0 0-20 16,0 0-35-16,0 0-11 0,0 0-15 0,0 0-13 15,0 0 2-15,-7 18-24 0,3-6-12 0,1 2-5 0,0 4-14 16,3 1-3-16,0 1-16 0,-4 0-8 16,1 1 2-16,0-3 0 0,2 2 0 0,-2-2-3 0,0-3-5 15,3 5 8-15,-4-1-2 0,1-6-2 16,0 0-1-16,1-1 3 0,0-3 0 0,-2-1 5 0,3 1-3 16,-1-2 11-16,1-3-5 0,-1 0-1 0,1 1 2 0,1-5-1 15,0 0 6-15,0 11-5 16,0-11 4-16,3 3-1 0,-3-3-1 0,8 4-1 15,-1-2 12-15,3-4-13 0,-10 2 11 0,21 0-3 16,-4-2-9-16,0 0-7 0,3-3 7 0,2 2-9 0,-2 0 3 16,-4 0-6-16,6-3-3 0,-8 3-3 0,4 1-7 0,-3-3-2 15,-1 1-3-15,-2 0-6 0,-2 3-5 16,-1-3-2-16,-1 4-5 16,-1-2-10-16,-1 0-10 0,-6 2-8 0,8-3-24 0,-4 1-28 15,-4 2-47-15,3-5-26 0,-3 5-42 0,0-6-38 0,0 6-206 16,-7-10-523-16,0 5 232 0</inkml:trace>
  <inkml:trace contextRef="#ctx0" brushRef="#br1" timeOffset="401021.916">1913 11795 142 0,'-3'-4'361'0,"2"1"-28"0,1 3-24 15,-6-6-22-15,6 6-29 0,-4-4-23 16,4 4-30-16,0-3-20 0,0 3-20 0,10-5-16 0,-3 4-13 16,3-2-21-16,8 2-19 0,5-2-21 0,-1 1-16 15,2 2-22-15,-1 0-22 0,-1-1-21 0,-1 2-17 16,-4-1-23-16,0 2-24 0,-3 1-18 0,-1-3-19 16,-3 3-29-16,-2-2-14 0,-1 2-15 0,0 0-7 15,-4 1-3-15,0-1-11 16,-2 2-121-16,-1-5-332 0,-7 8 148 0</inkml:trace>
  <inkml:trace contextRef="#ctx0" brushRef="#br1" timeOffset="401262.141">1954 11966 95 0,'0'0'338'0,"-3"5"-4"0,3-5-6 0,-4 2-18 0,4-2-17 16,0 0-29-16,0 0-25 0,0 0-15 0,0 0-25 15,0 0-13-15,0 0-17 0,0 0-24 0,0 0-12 16,37-8-21-16,-15 1-7 0,2 2-20 0,0-3-24 0,4 3-17 16,-1-1-14-16,0 1-16 0,-2 0-3 15,-1-3-16-15,1 7-9 0,-3-5-6 0,-7 4-6 0,-1-1-9 16,-1 2-10-16,-3 0-3 16,-2 1-23-16,-8 0-2 0,10 1 2 0,-10-1 12 0,6 3-6 15,-6-3 0-15,0 0-9 0,0 0-32 0,-12 12-27 16,8-8-62-16,-3-2-65 0,7-2-133 0,-15 5-425 15,6-3 188-15</inkml:trace>
  <inkml:trace contextRef="#ctx0" brushRef="#br1" timeOffset="402042.5885">5651 11693 170 0,'0'-3'274'16,"-3"-2"-9"-16,1 1-10 0,-3 0-16 15,-2 1-8-15,-2-1-15 0,-3 0-19 16,-2 0-17-16,-3 1-14 0,1 1-6 0,-6 1-19 16,-2 2-12-16,4 3-13 0,-3-1-10 0,2 1-29 0,2 0-6 15,-1 2-7-15,2 0-4 0,3 1-4 16,0-1-5-16,4 1-6 0,2 0-6 0,2 1 2 16,2-1-5-16,0 2-8 0,1 0 2 0,4 0 5 0,2 0-9 0,2 3-6 15,6 0 1-15,1-3-2 0,5 2 0 16,2 1-5-16,6-2 1 0,0-1 1 15,1 0-5-15,0 0 3 0,2-2-6 0,0 0 4 16,-2-2-2-16,1 4-3 0,-4-4 0 0,-2 2 0 0,-5-2-4 0,-2-3 1 16,-6 1-3-16,3-1 1 15,-6 0-7-15,-1 1 0 0,0 0 9 0,-3 0-1 0,-6 1-1 16,-1 1 1-16,-6-1 1 0,-9 3-1 16,-4-1 2-16,-2-2 0 0,-1 1-7 0,-11-4 1 0,12 1 4 15,0-1 0-15,3-1 3 0,-1-1-4 0,4-1-8 0,-2-1-17 16,10 0-24-16,0-1-14 15,1-2-23-15,6 1-30 0,1-2-33 0,2-4-29 0,1-2-22 16,7-6-1-16,2-5-21 0,4-1-12 0,3-9-142 16,2 2-403-16,-2-2 179 0</inkml:trace>
  <inkml:trace contextRef="#ctx0" brushRef="#br1" timeOffset="402212.5629">5425 11632 661 0,'15'-22'68'16,"3"3"55"-16,-7 3 32 0,0 0 14 0,-5 5 23 0,1 0 11 16,-4 4 11-16,1 0 2 0,-1 1-11 15,0 1-11-15,-2 3-14 0,-1 2-17 0,3-4-23 0,-3 4-15 16,0 0-5-16,0 0-5 0,0 0-14 15,0 0-10-15,0 15-7 0,-3-1-10 0,0 6-7 16,-1 0-7-16,3 4-10 0,-1 0 5 0,1 12-6 16,1-1-8-16,0 1-7 0,1-8-16 0,2 8-9 15,-2 1 3-15,1-3-20 0,-1-6-11 0,2 6-9 16,-3-10-11-16,3-4-17 0,-3 4-15 0,1-8-20 0,-1-2-9 0,0-1-17 16,0-2-26-16,2-4-39 0,-4-2-18 15,4-1-27-15,-2-4-225 0,0 0-489 16,0 0 217-16</inkml:trace>
  <inkml:trace contextRef="#ctx0" brushRef="#br1" timeOffset="402412.6025">5623 11566 124 0,'1'-13'373'16,"-1"1"-19"-16,0 5-42 0,0 1-32 0,0 2-30 16,0 4-16-16,0 0-15 0,0 0-2 0,0 0-4 15,0 0-16-15,1 26-13 0,2-8 1 0,-3 6-9 16,0 3-17-16,3 7-19 0,-2 4-7 0,2 3-4 0,-3 1-22 15,2-3-11-15,-1 2-11 0,0 0-9 16,1-2-20-16,-4-3-5 0,2 0-22 0,0-9-27 0,-1 0-17 16,1-1-21-16,-1 0-18 0,-5-2-35 15,3-3-37-15,-1 2-51 0,0-10-59 0,1 1-75 0,-4-2-246 16,0-2-602-16,-3-5 267 16</inkml:trace>
  <inkml:trace contextRef="#ctx0" brushRef="#br1" timeOffset="407322.399">2601 11846 2449 0,'2'-9'17'16,"3"-2"40"-16,-2-2 21 0,-1 6-5 0,0 0-8 0,-1 1-6 0,-1 0-7 16,2 3-11-16,-1 0-7 15,0 0 2-15,0 0-4 0,0 0-4 0,-1 3-3 0,-1-4-2 16,1 4-4-16,1-3-5 0,-1 3-2 0,0 0 0 15,0 0 0-15,0 0-3 0,0 0-1 0,3 9 8 16,-2-4 8-16,1 3-7 0,-1 2-3 0,0 2-1 0,-1 1-1 16,2-1 31-16,-1 3-2 0,1-2 0 15,1 8-2-15,-2-6-8 0,0 3-11 0,2 2 10 16,-2-2 1-16,-1-5-10 0,1 0 4 16,-1 1-3-16,1-1-11 0,-1-6 9 0,1 3-4 0,-1-6 0 15,1 1 6-15,0-1-11 0,0 0 3 16,-1 0 10-16,0 0 14 0,0-2 15 0,0-2 16 15,-1 4 3-15,1-4-16 0,0 0-4 0,0 0 1 0,0-12-11 16,-1 2-2-16,1-4-21 0,0-6 25 0,-1-2-3 0,-2 0 0 16,2-4 1-16,-2 1-7 0,3-9-6 0,-1 6 4 15,0 3-1-15,1 1-10 16,-2 2 7-16,4 1 0 0,-1 7 1 0,0 1-3 0,-1 5-5 16,2 0-8-16,-2 2 1 0,1 2 0 15,0 0-5-15,-1 1-7 0,0 0-9 0,0 3 12 0,0 0-3 16,0 0-2-16,2 10 5 0,-1-1-5 0,0 6-1 0,1 4-1 15,-1 3 0-15,1 2-4 0,0 0 2 16,-2 2-1-16,1 0 7 0,2 0 0 0,-2 2 0 16,-2-2-11-16,1 9-15 0,0-10 29 0,1 0 1 15,-2-3-12-15,1 0 7 0,-1-3 1 0,1-7-4 16,0 0 5-16,-1-2-11 0,1-3 17 16,-1 0-4-16,0-2-3 0,2-1 6 0,-1 1-2 15,0-3 2-15,0-2 1 0,-2 3 10 0,2-3 1 0,0 0-2 16,0 0-7-16,-1-10 6 0,0 4-3 0,0-2-6 15,0 0-2-15,0-1 7 0,0 2-19 0,0-2 18 0,0 4-7 16,1-1-6-16,-1 1-7 16,1 0-10-16,0 1-11 0,1 1-38 0,-1 0-2 15,0 3-25-15,0-4-24 0,0 4-18 0,3-1-23 0,-3 1-36 16,0 0-37-16,9 6-51 0,-5-3-307 16,0 2-636-16,-1-3 282 0</inkml:trace>
  <inkml:trace contextRef="#ctx0" brushRef="#br1" timeOffset="412512.3175">9826 11746 2677 0,'10'-9'-42'0,"-3"1"36"0,0 1 65 0,-1 0 7 16,-2 2-16-16,-1 1-8 0,0 1-11 16,-1-1-8-16,0 2-6 0,-2 0 2 0,0 2 3 0,0 0-5 15,0 0 4-15,-7 13-2 0,0-2 1 0,0 2-1 0,-3 3-4 16,-3 2-1-16,2 0-2 15,0 1 1-15,1 0-3 0,0 0 0 0,-1-1-1 16,1 0-3-16,3 0 1 0,0-4-1 0,1-1 0 16,-1 0-1-16,0 0-1 0,1 0 1 0,1 0 0 0,0-3-2 15,0-1-1-15,1 0 2 0,-1-2-1 16,3-2 1-16,-1-1 0 0,1 0 1 0,0-1 10 0,0 0 19 16,2 0 17-16,0-3 1 0,0 0-9 15,0 0-3-15,0 0-7 0,-3-17-2 0,6 7-5 0,1-5-3 16,5-3 1-16,-2-4-4 0,6-1-4 0,2-9 4 0,2-2-8 15,0 2-2-15,4 0 2 16,-1 1-3-16,-6 10 6 0,3-2-3 0,0 2 0 0,-3 4 5 16,1 2-3-16,-5 3 2 0,0 4-5 0,-3 3-3 15,0-1-5-15,-3 4-1 0,2 2 1 0,-6 0 1 16,7 8-4-16,-3-1 6 0,-1 5-5 16,3 6 1-16,-5 5 1 0,0 1 0 0,1 11 4 0,-2-8-4 15,0 7-1-15,0-7-3 0,-2 9-9 0,4-10 4 0,2 0-13 16,-1 1-14-16,2-3-11 15,1 1-9-15,1-4-18 0,0 0-18 0,-3-7-22 0,2 0-25 0,1 0-32 16,-3-7-24-16,2 0-30 16,-2-1-31-16,-1-2-150 0,-3-4-435 0,0 0 193 15</inkml:trace>
  <inkml:trace contextRef="#ctx0" brushRef="#br1" timeOffset="413052.1757">9678 12004 46 0,'-15'-2'275'0,"1"0"-19"0,4 2-11 16,1 0-17-16,1 0-17 0,4 0-21 0,0 0-14 0,4 0-13 16,-6-2-13-16,6 2-15 0,0 0-14 15,20-5-14-15,1-1-12 0,3 3-8 0,4-4-7 0,11 3-7 16,4-4-11-16,-1 1-12 16,0 0-11-16,0-2-12 0,2 1-10 0,-3 1 2 15,-2-2-13-15,2 0-1 0,-3 0-3 0,-11 3-2 0,-2-1 4 0,-4 2 0 0,-4 0 4 16,-3-1 12-1,-7 4 14-15,0-2 3 0,-1 3 7 0,-3-1-10 0,-2 1-4 0,-1 1 5 16,0 0-1-16,-14-1-2 0,4 2 0 16,-4 0-5-16,-3 5 0 0,3-3 0 0,-5 3-5 0,0 3 0 15,1-1-4-15,5 0 1 16,-1 1-5-16,4 0 0 0,2 2 0 0,-5 5 3 0,6-3-10 0,0 0 1 16,1 1-3-16,5 1-7 0,4 4-15 15,-3-6-12-15,3 2-17 0,1-3-14 0,4 1-14 16,2-3-13-16,3 2-11 0,1 0-15 0,3-8-12 0,3-1-16 15,2-2-18-15,2-5-12 16,4-4-10-16,-1 0 3 0,-2-4-11 0,-1-2-109 0,7-6-322 0,-12 3 1061 16,0 0-499-16,0-1 52 0,-2-1 45 15,-5 1 36-15,2 1 42 0,-7 4 28 0,-4 0 9 0,1 1 3 16,-2 3 5-16,-4-1 1 16,0 4-3-16,-1-2-2 0,-2 3 0 0,0-3-26 0,-1 6-15 15,-1-2-11-15,-3 4-5 0,3 1-12 16,-3 3-13-16,3-1-7 0,-4 6-8 0,1 2-3 15,3 0-7-15,-1 0-12 0,1 7 7 0,1 0-7 0,5 1-21 0,1-4-14 16,1 0-5-16,-1 5-16 0,4-2-22 16,-1-3-16-16,1-1-10 0,2-1-13 0,1 0-19 15,0-3-25-15,2-3-22 0,0 2-19 16,5-4-14-16,-1-4-29 0,5 0-14 0,-1-3-173 0,5-2-424 16,-1-5 187-16</inkml:trace>
  <inkml:trace contextRef="#ctx0" brushRef="#br1" timeOffset="413602.0685">10620 12012 132 0,'9'-10'193'0,"-3"5"8"0,-1-3 5 15,-2 2 2-15,-1 0 3 0,-1 0-11 16,-1 2-8-16,-2-1-7 0,0 2-1 0,0 0-18 0,-2 0-18 16,0 1-15-16,0 0-9 15,4 2-16-15,-9 0-13 0,9 0-10 0,-9 4-7 0,5-3-10 0,2 2-1 16,0 1-13-16,2-1-12 16,0 0-11-16,3 1-11 0,2 2-12 0,1 0-12 0,4-3-18 15,-1-2-18-15,4 2-13 0,3 0 2 0,-1-2-10 0,1-2 0 16,5-5 4-16,0 3 9 15,-6-2 4-15,-3 0 4 0,0-1 14 0,-1-2 16 0,0 1 17 0,-4 0 28 16,-2-1 8-16,-1 1 5 16,-2 0 2-16,-2-1 8 0,1 1 7 0,-4 0 0 0,-2 1 6 15,-3 1-6-15,1 0 1 0,-6 0 8 16,-2 1-2-16,1 4-5 0,-2 0-1 0,-1 0-6 0,-5 6 0 16,1-2-10-16,-1 2-6 0,5 3-5 15,-1 1-2-15,5-2-6 0,-1 5-3 0,4 0-4 0,3-2-3 16,0 3-3-16,4 1-3 0,1 5-3 0,3-2-17 0,3 3-12 15,3-1-6-15,2-1-10 16,5-4 2-16,2 2-16 0,3-3-9 0,2-4 4 0,3-3 1 0,4-5-1 16,-1-2 12-16,2-5-8 0,0-1 7 0,6-9 0 15,1 1 7-15,-3-8 3 0,-9 7 6 0,7-7 11 16,-9 5 25-16,5-8 14 16,-10 4 18-16,-3 4 17 0,0-3 9 0,-1 1-3 0,-2 1 14 15,-5 5 7-15,0 3 19 0,-3 2 4 16,1 0 0-16,-3 2 1 0,-1 0-5 0,0 2-11 15,-1 1-15-15,-2 1-8 0,3 2-4 0,-9 4-3 0,2 0-15 0,0 0-10 16,-1 6-7-16,2 3-16 16,-1 5-15-16,0 0-3 0,4 2-17 0,2 3-19 0,2 3-7 15,2 9-13-15,5 3-6 0,1 4-12 16,-2-1-24-16,4 1-17 0,-1 1-17 0,-3 0-17 0,2 0-18 16,-3-1-32-16,-2-3-25 0,-3-2-23 0,-1-11-17 0,-2 1-216 0,-3-5-519 15,0-3 230-15</inkml:trace>
  <inkml:trace contextRef="#ctx0" brushRef="#br1" timeOffset="413872.2471">11046 12234 80 0,'-3'-45'240'0,"-2"-17"-3"0,5 19 4 0,2 3 2 0,2 3 2 16,2 3-16-16,-2 9-9 16,3 4-21-16,3 2-19 0,0 1-19 0,2 2-17 0,-2 4-12 0,2 5-14 15,0-1-17-15,1 3-5 0,1 1-11 16,0 3-12-16,0 1-6 0,0 0 0 0,-1 4-12 15,0 1-10-15,-2 1-6 0,-1 2-5 0,0 3-9 0,-3 2-7 16,1 3-3-16,-6-1-1 0,-1 1-13 16,-4 3-1-16,-3 2-3 0,-3-2 1 0,-1 2-5 15,-5-4-7-15,-4 0 3 0,0-1-5 16,0-1 9-16,-2-4-11 0,0 1-9 0,2-4-10 0,4-3-10 0,2-2-15 16,2-5-30-16,3 1-38 0,1-2-53 15,1-3-54-15,4-2-182 0,4-7-453 0,2-5 201 16</inkml:trace>
  <inkml:trace contextRef="#ctx0" brushRef="#br1" timeOffset="414032.1222">11364 11672 134 0,'8'-8'398'0,"-2"0"-38"0,-3 2-28 0,1 2-31 0,-1 1-26 16,1-1-35-16,-4 4-20 16,5-4-15-16,-5 4-14 0,0 0-15 0,0 0-13 0,-3 24-15 15,-3-5-11-15,2 5-14 0,0 0-12 0,1 10-16 0,0-6-32 16,4 8-21-16,-5 1-20 0,8-1-30 15,-1-2-31-15,1 1-35 0,1-8-31 0,-1 1-35 0,0 6-37 16,0-11-48-16,-2-3-29 16,-2-2-199-16,-2-5-490 0,2-5 217 0</inkml:trace>
  <inkml:trace contextRef="#ctx0" brushRef="#br1" timeOffset="414697.051">11384 12021 191 0,'1'-13'233'0,"1"1"-13"0,0 3-20 16,1 1-17-16,0 0-19 0,3 3-15 15,1-1-18-15,0 1-14 0,1 0-11 0,2 2-10 16,4 0-11-16,0 1-7 0,2 1-11 0,0 0-9 16,6 1-9-16,-1-2-15 0,0 2-8 0,2 0-9 15,0 0-2-15,-3-1-7 0,-3 1 3 0,-1-3-3 16,-2 1 1-16,-3-1 0 0,-3 2 13 0,1-1 15 16,-4 1 15-16,0 0 0 0,-4-1 1 0,2-1 12 15,-3 0 2-15,0 3 3 0,-4-5 2 0,-1 1-2 0,-3-1 0 0,-1 2 0 16,1-1 0-16,-2 2 7 15,-4-3 2-15,0 3 7 0,3 0-15 0,-3 1-5 16,4 0-6-16,-4 1-5 0,1 1-13 0,3 0 0 16,2 2-5-16,-3 0-4 0,5 1 0 0,-3 1-10 0,4 2-3 15,0 2 2-15,1 1-5 0,3-1 2 16,1 5-8-16,0 0 6 0,3 1-13 0,4 3-1 0,1 0-11 16,2 0-12-16,0 0-10 0,4 0-10 15,1-1-9-15,4-2-10 0,-2-3 0 0,5-1-9 0,-2-4-4 16,1-3-1-16,3-1-9 0,-1-5 9 0,0-1 8 0,-1-1 3 15,2-3 6-15,-2-4 5 16,2 0 6-16,-4-2 9 0,-2-1 24 0,2-1 18 0,-2-1 22 16,-5 0 25-16,1-1 26 0,-7 3 23 15,3 4-7-15,-6-3 5 0,2 1 9 0,-5 4 5 0,0 0 12 16,1 2 8-16,-5 1-2 0,2 2-10 16,-5 0-7-16,-2 2-10 0,-2 2-13 0,-4 2-10 15,-2 3 0-15,-2 1-17 0,-2 3-9 0,3 4 0 16,2-1-5-16,2 2-18 0,3-6-18 0,2 5-27 15,2-2-33-15,5 0-25 0,2 2-14 0,2-3-15 0,2-1-15 16,5-1-33-16,3-1-23 0,1-5-10 16,3-3-12-16,0-4-7 0,7-3 10 0,-3-6 16 0,3 0 21 15,5-7 35-15,-9 1 52 0,4-7 42 16,-1-5 45-16,-5-3 26 0,-1-1 28 0,-3-7 23 0,-4 1 25 16,0-3 3-16,-3 1 11 0,-3 2 22 0,0 3 35 0,-2 14 23 15,-4 1 6-15,2 4 4 16,-3 6-5-16,2 4-18 0,-2 1-22 0,-4 3-18 0,1 2-19 15,-3 4-15-15,-4 6-7 0,-4 6-18 16,-1 5-9-16,-6 12-12 0,4 5-7 0,3 5-10 0,3 21-9 16,6-17-31-16,3 21-52 0,4-1-58 15,8-3-75-15,0 2-45 0,3-19-34 16,4 20-54-16,-4-22-30 0,4 2-25 0,-4-5-25 0,4-3-37 0,-7-10-216 0,0-1-675 16,0-2 299-16</inkml:trace>
  <inkml:trace contextRef="#ctx0" brushRef="#br1" timeOffset="415088.0233">10498 12886 194 0,'-45'3'208'15,"3"1"-12"-15,2 0 0 0,16-2 18 0,3 0 16 0,6 1 20 16,3-3 8-16,3 2-14 0,3-3-33 16,2 2-5-16,4-1-20 0,0 0-18 0,0 0-21 0,19-4-17 0,4 4-15 15,5-1 1-15,17-3-9 0,24 0-15 0,1-2-27 0,6-1 18 16,4 0-11-16,3-3-3 15,3 3-8-15,7-2-11 0,3 4-2 0,4-3-4 16,2 5-9-16,6-2 4 0,4 1-10 16,2 1-19-16,-5 1 13 0,0 0-9 0,-12 1-4 0,-1-2-11 15,-12 3-12-15,-9-2-17 0,-30 2-39 16,-4 0-33-16,-16-3-56 0,-9 5-55 0,-6-2-41 0,-9 1-25 16,-2 2-222-16,1-3-541 0,-30 10 239 15</inkml:trace>
  <inkml:trace contextRef="#ctx0" brushRef="#br1" timeOffset="415343.0298">10340 13196 28 0,'-76'18'300'0,"31"-6"-28"0,7 0-25 16,11-2-22-16,5 0-22 0,9-4-21 0,2 1-9 15,5-2-7-15,2-1-7 0,8-3-8 0,6 1-14 0,14-4-6 16,23-3-16-16,27 1-4 0,6-6-4 0,9 0-4 15,8-2-9-15,9-1-6 0,5-7-9 0,10 9-5 0,6-4-12 16,5 2-5-16,8 3-4 0,1-2-3 16,2 4-6-16,-6-1-6 0,-3 2-7 0,-6-2 6 15,-7 3-4-15,-14-3-8 0,-11 4-22 16,-15-4-29-16,-33 5-41 0,-10-4-47 0,-15 4-73 0,-10-3-56 16,-8 2-248-16,-8 3-531 0,-2-5 236 15</inkml:trace>
  <inkml:trace contextRef="#ctx0" brushRef="#br1" timeOffset="415512.3742">11712 13076 3881 0,'25'-9'-41'0,"-2"-9"34"16,-1 2 39-16,-2-4-1 0,-2 3-8 0,-2 2-8 0,-5 5-22 15,0-2-38-15,-5 8-38 0,-2-5-58 0,2 5-52 0,-2-5-73 16,-7 3-268-16,2-3-577 15,-8-3 255-15</inkml:trace>
  <inkml:trace contextRef="#ctx0" brushRef="#br2" timeOffset="497169.3871">5955 3186 67 0,'0'0'77'0,"0"0"-8"0,0 0-13 0,0 0 0 16,0 0-4-16,0 0-11 0,0 0-2 16,0 0-1-16,0 0-3 0,-10 2 0 0,10-2-5 15,0 0-3-15,0 0 6 0,0 0-1 16,0 0 4-16,0 0-11 0,0 0 4 0,0 0 10 0,0 0-2 16,0 0 2-16,0 0-2 0,0 0 7 0,0 0 7 15,0 0-3-15,0 0 0 0,0 0-6 0,0 0 4 16,0 0 4-16,0 0 4 0,0 0-3 0,-4 2 0 0,4-2 1 15,0 0-2-15,0 0-4 16,0 0 0-16,0 0-2 0,0 0 4 0,0 0-3 0,0 0-1 0,0 0-3 0,0 0 2 16,0 0-3-16,0 0 5 15,0 0-8-15,0 0-2 0,0 0-3 0,0 0-5 0,0 0-2 16,0 0-1-16,0 0-3 0,0 0-2 0,0 0-4 16,0 0 2-16,0 0-5 0,0 0-2 15,0 0 2-15,0 0-1 0,0 0-4 0,15-2 0 0,-9 2 1 0,-2-1-2 16,-4 1 1-16,10 0-3 15,-6-1 0-15,2 1 0 0,-6 0-2 0,11-2 1 0,-5 2 1 16,-2 0 4-16,-4 0-8 0,7-1 3 16,-1 1 0-16,-2-1-1 0,-4 1-3 0,4 0 3 15,-4 0 4-15,0 0-7 0,6 0-2 0,-6 0 3 16,0 0 0-16,0 0 5 0,5-2-6 0,-5 2-3 16,0 0 5-16,5 0-2 0,-5 0 3 15,0 0-7-15,0 0-4 0,5 0-1 0,-5 0-5 0,0 0-8 16,6 0-3-16,-6 0-11 0,0 0-11 15,0 0-10-15,4 0-9 0,-4 0-6 0,0 0-7 0,0 0 3 16,7 0-16-16,-7 0-17 0,0 0-1 0,0 0-11 0,4 0-10 16,-4 0-74-16,0 0-224 15,0 0 100-15</inkml:trace>
  <inkml:trace contextRef="#ctx0" brushRef="#br2" timeOffset="498032.1479">6007 3137 43 0,'0'0'144'16,"0"0"-13"-16,0 0-4 16,0 0-9-16,0 0-4 0,-3-3-5 0,3 3 0 0,0 0 4 15,0 0-4-15,0 0 12 0,0 0-14 0,0 0-2 0,0 0-5 0,0 0-6 16,0 0-2-16,0 0-2 0,0 0-7 15,0 0-2-15,0 0-8 0,0 0-4 0,0 0-8 16,0 0-5-16,0 0-6 0,0 0-7 16,0 0-2-16,0 0-3 0,0 0-8 0,0 0-2 0,0 0-6 15,0 0-2-15,0 0-1 16,0 0-3-16,0 0-3 0,-4 8 2 0,4-4-3 0,0 0 1 0,0 1 0 16,-3 0-4-16,3 2 1 0,0-1-1 15,-3 1 7-15,3 2-10 0,-1-1 0 0,1-1 1 16,0 0-2-16,0 0-2 0,0 1 1 0,-3 1 2 0,6-2-1 15,-6 1-3-15,6-2 2 0,-3 0 1 16,0-3-4-16,0 3 1 0,0-2 1 0,0-3-3 0,0-1 6 16,0 6-3-16,0-4 0 15,0-2 10-15,0 0-10 0,0 4 3 0,0-4 0 0,0 0-1 0,0 0 1 16,0 0-1-16,0 0 0 0,0 0-1 0,0 0 0 16,0 0-1-16,0 0-3 0,0-12 1 15,1 8-3-15,-1 0-1 0,3-1 0 0,-3 2-2 0,0-3-9 0,0 2-4 16,0-2 5-16,0-3 1 15,0 2-5-15,0 0 2 0,0-2-1 0,0 2 5 0,0-2 2 16,0 0-2-16,-3 0 1 0,2 1 2 16,1 1 0-16,0 0 0 0,0 2 5 0,0 0-4 15,0-1 6-15,0 3 5 0,-3 0-4 16,3-1 2-16,0 2 0 0,0 2-3 0,0-4 6 0,0 4 0 0,0 0-5 16,0 0-4-16,0-5-1 15,0 5 3-15,0 0-2 0,0 0 2 0,0 0 0 0,0 0 0 16,0 0 2-16,0 0-1 0,-3 9 0 0,3-4 1 0,-1-1-2 15,1 0 1-15,0 2 0 0,0 0-1 16,-1 3 3-16,1-1-4 0,-2 1 4 0,2 0-1 16,0 0-2-16,0 0 3 0,0 0-1 0,0 0 0 15,0 1 4-15,0-2-3 0,-3 1 1 0,6-2-2 16,-3-1 1-16,0 2-4 0,0-4 2 0,0 2 3 0,0-3 0 16,0 1-1-16,0-1 1 0,0-3-3 15,0 4 2-15,0-2 2 0,0-2-2 0,2 3 2 0,-2-3-2 0,0 3 0 16,0-3 2-16,0 0-3 15,0 0-3-15,0 0-7 0,0 0-18 0,0 3-18 0,0-3-11 16,0 0-22-16,0 4-26 0,1-2-33 16,-1-2-49-16,0 3-140 0,0-3-354 0,0 0 157 15</inkml:trace>
  <inkml:trace contextRef="#ctx0" brushRef="#br2" timeOffset="499822.4394">5793 3727 45 0,'0'0'119'16,"0"0"-8"-16,0 0 2 0,0 0-13 0,0 0-5 0,0 0-9 16,0 0 1-16,0 0-12 0,0 0 0 15,0 0-7-15,0 0-9 0,0 0-3 0,0 0-10 16,0 0-5-16,0 0-3 0,-7 3-5 0,7-3 1 16,-4 1-7-16,4-1-1 0,0 0-4 0,0 0 4 15,0 0-3-15,0 0 3 0,-6 0 1 0,6 0-4 0,0 0 5 0,0 0 4 16,0 0 0-16,0 0-2 15,0 0-1-15,0 0 2 0,0 0 1 0,-4-2 3 0,4 2 0 16,0 0 2-16,0 0 3 0,0 0 1 16,0 0-4-16,0 0 2 0,0 0-2 0,0 0 4 0,0 0-1 15,0 0 0-15,0 0 2 0,0 0-2 16,0 0 4-16,0 0 0 0,0 0-3 0,0 0 8 0,0 0-8 16,0 0-3-16,0 0 3 0,0 0-6 0,0 0-1 0,0 0-3 15,0 0-2-15,0 0-3 16,0 0 1-16,0 0-3 0,0 0-5 0,0 0-2 15,0 0 1-15,15-3-4 0,-9 3-4 0,1-1 5 16,1-2-5-16,1 3 2 0,-1-3-4 0,2 3-2 16,0-1-3-16,0 1-1 0,4-3-1 0,-4 1 2 15,1 2-3-15,-2-3 4 0,-1 2-3 0,1-1 2 0,-1 0-2 16,-4 0 0-16,2 2-2 0,-2 0 4 16,0-1-2-16,-4 1 2 0,6-1 4 0,-6 1 1 0,4-2 0 15,-1 1 1-15,-3 1-1 0,0 0-2 0,0 0 10 16,0 0-16-16,7 1 2 0,-7-1-1 15,0 0-5-15,0 0-7 0,0 0-8 0,1-3-4 0,-1 3-11 0,0 0-6 16,0 0-9-16,0 0-10 16,0 0-11-16,0 0-18 0,0 0-15 0,0 0-5 15,3-2-16-15,-3 2-4 0,0 0-3 0,0 0-15 16,0 0-25-16,0 0-98 0,0 0-292 0,0 0 129 0</inkml:trace>
  <inkml:trace contextRef="#ctx0" brushRef="#br2" timeOffset="501043.1634">5855 3601 101 0,'0'0'193'16,"0"0"-12"-16,0-4-9 0,0 4-18 0,0 0-12 15,0 0-13-15,0 0-11 0,0-3-9 16,0 3-5-16,0 0-7 0,0 0-7 0,0 0-5 16,0 0-6-16,0 0-8 0,0 0-8 0,0 0-4 15,0 0-4-15,0 0-3 0,0 0-9 0,0 0-3 0,0 0-4 16,0 0-2-16,0 0-3 0,0 0-7 0,0 0-1 0,0 0 1 15,0 0-5-15,0 0-1 16,0 0 1-16,0 0-7 0,0 0-2 0,0 0 0 0,0 0-2 16,0 0-2-16,0 0 1 0,0 0 1 15,0 0-2-15,0 0 3 0,-7 7-5 0,7-7 1 0,0 4 0 16,0-4-3-16,-3 4 1 0,3-4 3 16,-3 4 0-16,2-1 4 0,1-3-9 0,-3 3-1 0,3-3 2 15,0 4 2-15,0-4-2 0,0 3 1 0,0-3 0 0,0 0-3 16,-4 2 2-16,4-2-1 0,-2 2-4 15,2-2 7-15,0 0-2 0,0 0-2 0,0 0 3 0,0 0 2 16,0 0-2-16,0 0 4 16,0 0-3-16,0 0-2 0,0 0-1 0,0 0 0 0,0 0-4 15,0 0-5-15,0 0-7 0,0 0-8 16,0 0 3-16,0 0-3 0,0 0-4 0,0 0-7 0,0 0-6 16,2-11-2-16,-2 11 0 0,0-3 1 15,0 3-5-15,0-3 8 0,0 3 5 0,0 0 3 16,-2-4 0-16,2 4 4 0,0-3 3 0,0 3 9 15,0 0 3-15,-1-3 8 0,1 3 5 0,0 0 8 0,0 0 3 16,-3-2 6-16,3 2 9 0,0 0 4 0,0 0 3 0,-1-3-3 16,1 3 1-16,0 0-1 15,0 0-1-15,0 0-1 0,0 0 0 0,0 0-6 0,0 0 3 16,0 0-10-16,0 0 1 0,0 0-5 16,0 0 0-16,0 0-3 0,0 0-1 0,0 0-3 0,0 0 0 15,0 0 0-15,0 0-1 0,0 0 6 0,0 11 3 16,0-6-2-16,-3 1 1 0,3 3 0 0,-1 0 1 15,-1 3-1-15,1-1-3 0,1 3 1 0,0-1-1 16,0 2 2-16,-2-2 0 0,2 6-5 16,2-4 5-16,-2-2-2 0,0 0-2 0,0-1 0 0,0 1 2 15,1-2-2-15,-1 1 3 0,-1-2-3 16,1-3 1-16,0 0-3 0,0-1 1 0,0-1 1 16,0-1 3-16,0 1-5 0,0-4-1 0,0 3 2 0,0-2-1 0,0-2-1 15,0 4 3-15,0-4 2 0,0 0 1 16,0 3-2-16,0-3-1 0,0 0-2 0,0 0 0 0,0 0-3 15,1-9 3-15,-1 9-2 0,0-7 0 16,2 4-4-16,-2-1 3 0,1 0 0 16,0-1-1-16,1 0-3 0,-2 1 0 0,1-3 0 15,-1 1-1-15,3 0 1 0,-3 1-1 0,0-2 2 0,0 0 2 16,0 0-3-16,0-1 1 0,0 0-1 16,-4 0-2-16,4 0 1 0,-3 0 0 0,3 0 3 0,0 1-2 15,-3 0 2-15,2 0-6 0,1 1 2 16,-2 1 4-16,1 1-2 0,1-1 2 0,0 3-1 0,-2-1-2 15,2 0 0-15,0 3 2 0,0-5-2 0,0 5-3 0,-1-2 0 16,1 2-2-16,0 0 4 16,0 0-1-16,0 0-3 0,0 0 6 0,0 0-4 0,0 0 3 0,-3 11-1 15,3-6 2-15,0 2-1 16,0 0 1-16,0 1-1 0,-1 0 3 0,1-1 0 0,-2 2 0 16,2-4-1-16,0 2-1 0,2-1 1 15,-2-1-2-15,0-1-1 0,-2 1 2 0,4-2 4 0,-2 1-6 16,1-1 2-16,-1-3 1 0,0 0-1 0,0 4 0 15,0-4 1-15,0 0-2 0,0 0-2 0,0 0-2 16,0 0 1-16,6-11 0 0,-5 7 3 0,1-4 1 0,2 0-4 16,-3-2 2-16,1 1 3 15,2-2-2-15,-3-1 0 0,1-2 0 0,-2 1 2 0,0 1 6 0,1 1 0 16,-1 1 7-16,3 3 2 16,-3-1-3-16,0 1 1 0,-3 3-2 0,3-1 0 0,0 1-7 15,3 2-2-15,-3 2 2 0,0 0-2 0,0 0-3 16,0 0-10-16,0 0-14 0,-7 13-19 0,3-5-24 15,1 5-45-15,0 0-46 0,-1 4-73 0,-3 2-126 0,0 0-386 16,3-5 171-16</inkml:trace>
  <inkml:trace contextRef="#ctx0" brushRef="#br2" timeOffset="501831.9093">5731 4246 163 0,'0'0'171'0,"0"0"-5"0,-4-2-5 0,4 2-11 0,0 0-10 15,0 0-10-15,0 0-13 0,-4-2-6 16,4 2-8-16,0 0-10 0,0 0-10 0,0 0-7 0,0 0-3 16,0 0-6-16,0 0-8 0,0 0-5 15,-9 3 0-15,9-3-1 0,-4 2 0 0,1-1-2 0,3-1-3 16,-4 2-3-16,4-2 2 0,-3 2 0 0,3-2-4 0,0 0-5 15,-4 1 4-15,4-1-2 0,0 0 0 0,0 0 1 16,-3 2 0-16,3-2-3 0,0 0-3 0,0 0-5 16,0 0 1-16,0 0 0 0,0 0-3 0,0 0-4 15,0 0 0-15,0 0-5 0,0 0 0 16,15-2 2-16,-10 0-6 0,2 1-2 16,0 1-2-16,4-1-1 0,-3 1 0 0,2-1-2 0,-1 0-2 15,2 1 0-15,-2-1 0 0,0 0 0 0,0-1-3 0,2 2 4 16,-4-1-1-16,3-1-3 0,-7 2 1 15,1 0-1-15,-4 0-2 0,10 0 1 0,-10 0-4 0,7-1 3 16,-7 1 1-16,3-1-4 16,-3 1 5-16,0 0-1 0,4-1 0 0,-4 1-2 15,3-1 0-15,-3 1-5 0,0 0-7 0,0 0-7 16,5-2-5-16,-5 2-10 0,0 0-10 0,0 0-12 0,0 0-12 0,0 0-15 16,0 0-13-16,0 0-11 0,0 0-22 15,0 0-9-15,0 0-14 0,0 0-12 0,0 0-153 16,0 0-341-16,0 0 152 0</inkml:trace>
  <inkml:trace contextRef="#ctx0" brushRef="#br2" timeOffset="502141.8955">5766 4142 127 0,'0'-3'255'0,"0"3"-15"0,3-4-17 0,-3 1-15 16,0 3-6-16,0 0-20 0,-1-5-18 0,1 5-18 0,0 0-13 15,0 0-12-15,0 0-11 0,0 0-7 16,0 0-11-16,0 0-6 0,8 10-10 0,-7-4-8 16,1 1-2-16,-1 2-9 0,-1 1-4 0,2 3-4 15,-1 1-4-15,1-1-10 0,-4 5 1 0,2-2-6 16,0-2-3-16,0 4 0 0,-1-3-3 0,1-2-4 16,-2 0 1-16,1 2-3 0,2-3-2 0,-2-4 1 15,-1 3-6-15,2-2-2 0,-1 0 1 0,1-3-5 16,0-1-4-16,0 0-5 0,0-1-8 0,0-1-6 0,0 0-6 0,0 0-16 15,0-3-16-15,0 3-23 16,0-3-31-16,0 0-45 0,0 0-36 0,0 4-213 0,0-4-438 16,0 0 193-16</inkml:trace>
  <inkml:trace contextRef="#ctx0" brushRef="#br2" timeOffset="505271.9551">5686 4736 64 0,'-3'2'63'0,"3"-2"-2"0,0 0-15 0,-1 2-2 0,1-2-13 16,0 0 10-16,0 0-14 0,-3 3 3 0,3-3-2 0,0 0 1 16,0 0-7-16,0 0 2 0,0 0-5 0,0 0 2 15,0 0 1-15,0 2 4 0,0-2-5 16,0 0 2-16,0 0 2 0,-3 2 9 16,3-2-3-16,0 0-3 0,0 0 6 0,0 0-1 0,0 0-3 15,0 0 1-15,0 0 0 0,0 0-3 0,0 0 10 16,-4 2-1-16,4-2 8 0,0 0 3 0,0 0 5 15,0 0 0-15,0 0-2 0,0 0 8 0,0 0-7 16,-3 1-5-16,3-1-2 0,0 0 0 0,0 0-9 16,0 0-1-16,-6 0 1 0,6 0-4 0,-4 2-1 0,4-2 4 15,-4 1-10-15,4-1-3 0,-6 1-2 0,3 0-2 16,3-1 6-16,0 0-5 0,0 0 3 0,0 0-4 16,0 0-2-16,-4 1-4 15,4-1 1-15,0 0 2 0,0 0-1 0,0 0-9 0,0 0 9 16,0 0-5-16,0 0 3 0,0 0 1 0,0 0 1 0,0 0 5 15,13 1 2-15,-13-1-8 0,10-1-1 16,-5 0-2-16,4 0 4 0,1 1-6 0,0-2 0 16,-2 2-2-16,2 0 1 0,0 0-4 0,0 0 5 15,1-2 2-15,-4 2 4 0,3 2 3 0,-3-4 2 0,-2 2 6 16,0 0 1-16,0 0 3 16,0-1 3-16,-1 1 7 0,-4 0-7 0,7-1 5 0,-7 1-1 15,4-1 3-15,-4 1-5 0,0 0 2 0,7 0-1 0,-7 0-7 0,0 0-3 16,0 0-6-16,3 1-7 15,-3-1-12-15,0 0-9 0,0 0-19 0,0 0-18 16,0 0-13-16,0 0-15 0,0 0-29 0,4-2 11 16,-4 2-22-16,0 0-10 0,0 0-2 0,0 0-19 0,0 0-153 15,0 0-321-15,2-3 142 0</inkml:trace>
  <inkml:trace contextRef="#ctx0" brushRef="#br2" timeOffset="505742.38">5720 4627 97 0,'0'0'232'16,"-2"-3"-6"-16,2 3-10 0,-1-4-11 0,1 4-15 0,0 0-14 0,-3-2-20 15,3 2-13-15,0 0-16 0,0 0-11 16,0 0-13-16,0 0-13 0,0 0-8 0,0 0-3 15,0 0-3-15,-4 7-8 0,4-4-5 0,0 1-5 0,0 1-2 16,0-1 0-16,0 4-8 0,0 0-1 16,0 1-1-16,0 3-3 0,0 0-4 0,0 0-5 15,0 3-2-15,3-1-1 0,-3 5-2 0,1-1 0 16,-1 1-4-16,3-5 3 0,-2 5-5 0,-1 0-1 0,0-6 1 16,2 1-4-16,-2 1 0 0,-2-2-5 15,4-1 3-15,-2-3-7 0,-2 4 2 0,2-4 0 16,0 0-3-16,-1-3 6 0,2 0-8 0,-1-2-2 15,-1 1 4-15,-1-3-4 0,2 1 1 0,2 0 2 16,-2-3-2-16,-2 4 4 0,2-4-4 0,0 4 9 0,0-4-1 16,0 0-1-16,0 0-6 0,0 0-17 15,0 0-13-15,0 0-21 0,0 0-31 0,0 0-46 0,0 0-47 16,3-9-57-16,-3 9-223 0,2-6-485 16,-2 3 215-16</inkml:trace>
  <inkml:trace contextRef="#ctx0" brushRef="#br0" timeOffset="528752.6751">4983 2913 64 0,'0'0'131'15,"3"-1"-2"-15,-3 1-17 0,0 0-11 0,0-3-13 16,0 3-10-16,0 0-10 0,0 0 1 0,0 0-10 16,0 0-1-16,0 0-2 0,0 0-2 0,-3 10-9 15,1-5-6-15,1-1-2 0,-2 5-1 0,2-1-2 0,-3 1-11 16,1-1 0-16,-2 4-4 0,1-1 2 0,0 1-1 16,0 3-4-16,2 1 1 0,-1 3 2 0,-2 0 1 15,2 2-3-15,0 0 0 0,-1 0 3 0,2 3-1 16,0-1 2-16,-1 1-4 0,0 4 1 0,0-3-1 15,0 14-1-15,-4-3 1 0,1 1 1 0,-1 0-9 16,0 1 8-16,0 0-4 0,0 2-1 16,0 0-1-16,1-1 0 0,-1 2 1 0,4-2-4 0,-4-1 3 15,3-1 10-15,1-1-6 0,-1-1-1 16,1 1-4-16,0-1 3 0,0 2 7 0,0 0-12 0,2 1 8 16,-2-4-6-16,1 1 1 0,-2-7 0 15,3 7 2-15,-3 1-3 0,2-10-2 0,-1 9-1 16,-1-8 0-16,1 9-1 0,1-9 2 0,-1 9-2 0,2-3 2 0,0-5-2 15,0 8-1-15,-1 0 0 16,1-11-1-16,2 1 3 0,-1 10-2 0,2-12-1 0,-1 1 1 0,0 1 0 16,2-4 0-16,-1 2-2 15,1 1-2-15,-1-2 6 0,1 2-4 0,-1-1-2 0,1 1 1 16,-2 0-2-16,0-3 2 0,0 2 1 0,-1-2-3 16,0 1 0-16,-1-2 3 0,1 1 0 15,-1-3-3-15,1 0 4 0,0 0 2 0,-1-5-6 0,1 6 5 0,0-1-3 16,0-4-1-16,0 2 4 0,0-2-2 15,1-1-1-15,-2-1-1 0,4 1 1 0,-4 0 1 0,2 0-4 16,0-2-5-16,0 1 0 16,-2 0-8-16,2-1-4 0,-1 0-2 0,-1-3-2 0,2 0-1 0,-1-2-8 15,-1 0 9-15,1 1 1 16,0-4 3-16,0 1-3 0,-1 0 7 0,0 0 0 0,0-1 3 16,0 0 2-16,1 0 1 0,-3 0 1 15,2-1 5-15,0 0-4 0,0 1 4 0,0-2 5 0,-1 0-9 16,2-2 9-16,-2 4-6 0,2-4 1 0,-1 2 5 0,1-2 3 15,-1 3-1-15,1-3 7 0,-1 3-2 16,1-3 4-16,0 0 3 0,0 0-1 0,-1 3 5 0,1-3 3 16,0 0-2-16,0 0-2 15,0 0 2-15,-2 1-3 0,2-1 3 0,0 0-2 0,0 0 3 16,0 0 4-16,7 2-2 0,-7-2-1 16,7 0-4-16,-2 2 2 0,0 0-8 0,0-2 1 0,0 3-1 15,2-1 2-15,0-1-5 0,1 2 0 0,1-1 1 16,1 0-4-16,4-1 3 0,2 3 2 0,-1-2 0 15,3-2-2-15,3 1 3 0,2 0 0 0,1-2-3 0,-2 2 4 16,3 0-1-16,-1-2 1 0,2 1 2 16,1-2-3-16,1 2 3 0,0-1-2 0,2 0-3 0,8-4-1 15,-7 3-4-15,-2 1 0 16,12-1-2-16,-3 0-4 0,-8-1 6 0,9 0-9 0,1 1 0 16,-1 1 4-16,0 0 1 0,-10-2-6 15,11 2 5-15,0-1-3 0,-11 1 2 0,11-2 2 0,-1 0 0 16,1 1-2-16,-2-2 2 0,0 3-1 0,1-1 0 0,-1-1-1 15,-8 1 0-15,12-2 4 0,-1 2-3 16,-13 0-5-16,0 0 2 0,13-2 1 0,-1 3 2 0,-12-1 3 16,11 1-4-16,-8 1 1 0,7 0-2 15,0 0 2-15,-10 0-4 0,1 0 8 0,1 0-6 16,9 1 1-16,-10-2-3 0,9 2 2 16,-10-1-3-16,2 0 0 0,-2 0-1 0,12-1 1 0,-13-1-2 15,3 2 0-15,8-2 3 0,2 0 1 0,-12 0-2 0,0 1 0 0,1-2 2 16,1 2-3-16,0-1 6 15,-1 1-4-15,-1 0-2 0,1 0 4 0,0-2 0 0,-2 2 0 16,1 1 0-16,0 0-3 16,-1-2 2-16,1 2-1 0,-3-3 2 0,1 2-2 0,-1 0 1 0,1 0 1 15,-2 0-2-15,1 0 2 0,0-2 0 16,0-1 2-16,0 1 1 0,-3 1 3 0,1-1 8 0,-5 0-2 16,2-2 3-16,-5 2 3 0,0-3-2 0,1 2 3 15,-3-1 6-15,1 1-4 0,0 0 5 0,-3-1-1 16,-1 2 6-16,0 0-6 0,0-2 6 0,-2 0-3 15,2 2 1-15,-3-1 3 0,3-2 1 16,-3 3-1-16,1-3-1 0,1-1-4 0,-1 3-2 0,1-2-2 16,2-2-4-16,-4 0-2 15,4-2 0-15,-1-1-2 0,3 2-4 0,-2-2 3 0,-1 0-5 0,5-5 1 16,-2 1 1-16,0-3-5 16,-2 1-1-16,0-1-1 0,1-1-3 0,-4 0 3 0,2-2-3 0,-3-1 2 15,0-1 3-15,0-1-3 0,0-2-1 16,-4-1-1-16,4-7-1 0,-1-1 3 0,-5 0 3 15,5 0 6-15,-6 8 2 0,1-9 4 0,0 0-1 0,1-2 4 16,-4-2 4-16,4 2 1 0,-2-1 2 0,3-2 0 16,1-1-10-16,0-1 2 0,5-19 0 0,-4 22-10 0,2-3 1 15,5-18-1-15,-7 18-3 16,4-1 2-16,3-15-1 0,-6 18-7 0,1-1 1 0,1 3 0 16,-1-2-2-16,-1 1-8 15,1-2 6-15,-4 2-2 0,1 1-1 0,3 0 2 0,0 1-3 0,-4 2-5 16,3-1-3-16,2-1-1 0,-5 4 2 0,1-1-3 0,-1 9 3 15,1 2-3-15,2-2 2 16,-2 0-6-16,0 1 1 0,1-1-2 0,0 3 2 16,-1 0 1-16,-1 1 1 0,3 2 4 0,-5 0-1 15,2 0 4-15,0 6-3 0,1-4 1 0,-1 4 4 0,1 1 0 16,-2-1 0-16,0-1 2 0,-2 3-2 16,0-1 1-16,0 3 1 0,0-1-1 0,0 2 1 15,0 0 3-15,-1 1-2 0,-2-1 2 0,0-3-3 0,2 4 1 0,-2-1-3 16,-2-3 5-16,0 5 0 15,0-5 0-15,-1 3 2 0,3 4-4 0,-4-5 2 0,2 3 0 0,-1 0-2 16,0 1 5-16,-1-1-5 16,0 2 3-16,0-1-3 0,0 1 3 0,-3 1-2 0,3-1 1 15,0 1-1-15,0 1-3 0,-3-1-3 16,-1 1-4-16,1 0 2 0,-1-1 0 0,-2 1-1 0,-1 0-2 16,-1 0-1-16,-1 0-2 0,-5 0 1 0,1 1 1 0,-1 0 2 15,0-3 0-15,-2 3 6 0,-1 0-4 16,-2 1 1-16,-4-4-1 0,2 2 3 0,-3 3-1 15,-7-4 2-15,0 2 1 0,-3 2-1 0,3-1 0 16,-4 1 2-16,-3 0-2 0,1-1 2 0,1 3 1 0,-2-2-3 16,-2-1 3-16,-1 2 1 15,0-2-2-15,-1 2 2 0,1 0-3 0,-21 0 2 0,23-2 2 16,-4 4 0-16,1-2-1 0,-18 2 6 16,17-3-5-16,1 1-2 0,-19-2 3 0,20 1-1 0,-1 4-2 15,-18-2 3-15,21-1 1 0,-2 1 0 16,1-1 0-16,-1 2-2 0,-3-2 3 0,7 5-1 0,-1-6 1 15,0 0 5-15,-1 0-10 0,1 3 1 0,0 0 6 0,-2 0 0 16,4-2-7-16,-3 1 3 16,1 0-3-16,2 2 2 0,-1-3-1 0,-1 2 2 0,0 5-1 15,-2-3 2-15,1 0-1 0,0-1 1 16,-1 0 4-16,2 2-5 0,0-2 0 0,0 2 1 0,0 0 1 16,2 1 0-16,3-4-3 0,-1 4 2 0,1-1-1 0,11-1 2 15,2 0-2-15,-1-2 1 0,0 2 1 16,2-2-2-16,2 1 4 0,2 1-1 0,1-1 0 0,8-4 0 15,4 0 2-15,0 0-2 16,2 2 2-16,1-2 0 0,1 2-2 0,0-2-1 0,5 0 2 16,-5 0-1-16,5 0 2 0,-6 1-2 15,6-1 2-15,0 0 0 0,0 0-2 0,0 0-1 0,0 0 3 0,0 0 0 16,0 0-3-16,0 0 1 16,0 0-2-16,0 0-2 0,0 0-2 0,0 0-9 0,0 0-8 15,0 0-2-15,0 0-9 0,3 5-10 0,-3-5-3 0,0 4-11 16,0-1-20-16,0 2-13 0,-3-1-17 15,3-1-22-15,0 2-31 0,-1 1-152 0,-1-1-338 0,2 2 150 16</inkml:trace>
  <inkml:trace contextRef="#ctx0" brushRef="#br0" timeOffset="530871.3238">5575 4777 11 0,'0'0'84'16,"0"0"10"-16,0 0-2 0,0 0-14 0,0 0-8 15,0 0 2-15,0 0-2 0,0 0-5 0,0 0 1 0,0 0 0 16,0 0 2-16,0 0-2 0,0 0-7 0,0 0-1 16,0 0-7-16,0 0-1 0,0 0-7 15,0 0 1-15,0 0-7 0,0 0-3 0,0 0 2 0,0 0-4 16,0 0 0-16,0 0-9 0,0 0-3 0,0 0-3 0,0 0 2 16,0 0-8-16,0 0 3 15,0 0 1-15,8-2-2 0,-8 2 3 0,4 0-4 16,-4 0 5-16,0 0 4 0,9 0-6 0,-9 0-4 0,10 2 3 15,-5-2-2-15,4-2 0 0,-2 1-2 0,3 1-3 0,-2-2-8 16,3 2 6-16,-1-2-3 16,3 0 6-16,-3 0-4 0,1 1-1 0,-3 1-1 15,1-2 4-15,-1 1 0 0,-1 0-3 0,2 1-5 16,-2 0 2-16,-3-2 3 0,0 2-9 0,-4 0-2 0,6 0-7 16,-6 0-17-16,7-1 10 0,-7 1-9 0,3-1-3 15,-3 1-2-15,0 0-10 0,0 0-10 0,0 0 2 16,0 0-15-16,0 0-17 0,0 0-21 0,0 0-76 0,0 0-198 15,0 0 89-15</inkml:trace>
  <inkml:trace contextRef="#ctx0" brushRef="#br0" timeOffset="531332.5062">5700 4615 95 0,'0'-3'168'0,"-1"-1"-13"0,-2-1 1 0,3 2-11 16,-3 1-9-16,3-2-8 0,0 0-13 0,0 4-16 16,-3-3-1-16,3 3-13 0,0 0-12 0,0-4-2 0,0 4-14 15,0 0-5-15,0 0-8 0,0 0-10 0,0 0 0 0,0 0 1 16,0 0-3 0,0 0-6-16,0 0-1 0,3 11-4 0,-3-9-1 15,0 2-3-15,0 1-2 0,3 4 1 0,-3-1 2 0,0 1 4 0,0 1-1 16,4 1 4-16,-4 2-3 0,0 6 5 15,0-5 5-15,0 5-3 0,0 0 0 0,0 1 0 16,-4-1-7-16,4 2 7 0,0-1 3 0,0 0-3 16,0-3 1-16,0-2-5 0,0 0-4 0,0-3 3 15,0 1-1-15,0 0-1 0,-3-4-3 0,3-2 1 0,0 2 0 16,0-3-3-16,0 0-3 0,3-2 3 0,-3 0 3 16,0-2-2-16,0 1 1 15,0-3-3-15,-3 4-1 0,3-1 1 0,0-3-4 0,0 3 3 0,0-3-4 0,0 0-1 16,0 0-3-16,0 0 3 15,3 3-1-15,-3-3-3 0,0 0 2 0,0 0-3 0,0 0-6 16,0 0-3-16,0 0 2 0,0 0-3 16,0 0-6-16,0 0-6 0,0 0-6 0,0 0-1 15,0 0-5-15,0 0-7 0,0 0-8 0,0 0-7 16,0 0-24-16,0 0-26 0,0 0-20 0,0 0-27 0,0 0-46 16,0 0-120-16,-3-9-340 15,3 9 151-15</inkml:trace>
  <inkml:trace contextRef="#ctx0" brushRef="#br0" timeOffset="531688.1411">5627 4774 84 0,'0'0'120'0,"0"0"-17"16,0 3-11-16,0-3-1 0,0 0-4 0,0 0-3 0,0 0-8 16,4 4 0-16,-4-4-11 0,6 2 3 0,-4-2-6 0,4 2-10 15,-3-2-3-15,3 2 0 0,-1-1-15 16,4-1-5-16,-1 0 10 0,2 0-12 15,-3 0-5-15,0 0-8 0,3 0-11 0,-2-2-25 16,1 1 16-16,-1 0-14 0,1 0-18 0,-2-1 3 0,0 2-13 16,-3-3-14-16,2 3-37 0,-2-3-67 0,-1 2-181 0,-2-3 80 0</inkml:trace>
  <inkml:trace contextRef="#ctx0" brushRef="#br0" timeOffset="545724.9756">15938 12898 53 0,'-6'-1'270'0,"2"-3"-8"16,3 3-3-16,-2-2-5 0,-1 1-5 0,2 1-5 16,-2-1-15-16,4 2-14 0,-4-4-8 0,4 4-22 15,-3 0-30-15,3 0 8 0,0 0-25 0,-6 0-14 16,6 0-7-16,0 0-10 0,0 0-8 0,-1 6-3 0,1-2-6 16,1 3-11-16,1 0-8 0,-1 6-2 15,-1 1-8-15,0-1 1 0,-4 1-9 0,0 6-6 16,-1 0-4-16,3 0-1 0,-3 1-2 0,3-1-6 0,0 1 2 0,-3-1-2 15,5-1-11-15,-2-2 4 16,2-2-6-16,0-1 4 0,2 1-11 0,-2-6 10 16,4-1-8-16,0 1 3 0,3-3-6 0,0 1 2 15,4-1-6-15,2-2 1 0,1-2-4 0,2-2 5 0,-1-2-12 16,8 2-1-16,-2-2-17 0,3-2-24 16,-3-3-4-16,1 1-20 0,-2-1-52 0,0 0-18 0,-6 3-21 15,0-4-22-15,-1 2-15 0,-1-3-28 0,1 2-34 0,-3-2-37 16,-3 2-153-16,-3-1-484 15,-1-1 216-15</inkml:trace>
  <inkml:trace contextRef="#ctx0" brushRef="#br0" timeOffset="545945.0794">15980 13023 25 0,'-11'-7'273'16,"-3"2"-22"-16,7 0-15 0,-3 2-16 0,6 1-9 15,-2-1-17-15,2 1-16 0,1 0-12 0,0-1-17 16,3 0-16-16,0 3-14 0,10-6-11 0,-6 3-15 0,12-2-11 15,-2 2-19-15,6-3-8 0,2 3-15 16,1-1-21-16,-1 1-19 0,-1-1-25 0,-1 0-27 0,1 2-31 16,-4 0-37-16,-3 2-24 0,-1 0-48 15,-5 3-142-15,-3-2-360 0,-3 1 159 0</inkml:trace>
  <inkml:trace contextRef="#ctx0" brushRef="#br0" timeOffset="546156.9238">15928 13081 64 0,'-4'0'245'0,"4"0"-8"0,-3 2-14 0,3-2-15 16,0 0-23-16,0 0-19 0,0-5-14 0,0 5-17 15,10-7-15-15,0 5-10 0,1-2-11 16,-1-1-10-16,5 1-24 0,7-3-18 0,-1 1-35 0,0 3-30 16,1-3-35-16,1 3-29 0,1-1-40 15,0 2-59-15,-3 1-103 0,-7 0-307 0,1 1 136 0</inkml:trace>
  <inkml:trace contextRef="#ctx0" brushRef="#br0" timeOffset="546741.6028">16262 13042 5 0,'0'0'243'0,"0"0"-14"15,0 0-17-15,0 0-10 0,0 0-17 0,0 0-10 16,0 0-21-16,4 1-8 0,-1-1-19 16,4 3-12-16,-1-2-14 0,2 1-7 0,2 3-11 0,0-3-10 15,1 4-1-15,0 0-16 0,-2-1-15 0,-1 0-20 0,-4 1-17 16,2 1-5-16,-2 1-5 0,-4-1-12 15,-2-1 0-15,-3 4 3 0,-2-5-1 0,-4 4 4 0,-2-3 1 16,-1 1 0-16,0-4 5 0,3 1 15 0,1-4 0 16,0 2 21-16,3-2 1 15,1 0 8-15,2-2-6 0,0 0 2 0,4-1-7 16,0-1-1-16,4-3-6 0,2-1 5 0,5 0 3 0,-1-1-8 16,11-1 2-16,-10 2-4 0,11-1 1 15,-1 1-3-15,1-1 4 0,-3 0 6 0,3 2 16 16,-8 3 9-16,4-5 11 0,-2 7 4 0,-5-4 6 0,0 5 5 15,-5-2-4-15,1 0-9 0,-3 2-9 0,1 0-1 16,-5 1-5-16,0 0 9 0,2 4 5 0,-2-4 1 16,-8 8-12-16,2-2-6 0,-4 4 2 15,1-3-6-15,0 4-8 0,-1-1-10 0,6-3-8 0,-2 1-7 16,4 2-10-16,2-1-23 0,2 0-16 16,1-1-12-16,7 2-9 0,0-1-21 0,4-4-9 0,2 0-3 15,0-1-6-15,8-1 3 0,-2-4 1 0,1-1 13 0,3-4 5 16,-4-1 17-16,1-3 10 15,-1-3 32-15,-1-2 15 0,-4-2 27 0,0-4 16 0,-1 0 25 16,2-11 9-16,-4 1 21 0,-4 8 11 16,-1 1 11-16,-3 0 2 0,-1 1 20 0,-1 3 30 15,-4 4 22-15,0 2-11 0,-1 3-6 0,2 2-11 16,-3 2-22-16,0 0-7 0,-2 2-18 0,-2 2-13 0,0 1-13 16,-1 1-19-16,-3 2-15 0,3 5-9 0,-1 0-8 0,1 4-10 15,1 2-26-15,0 5-17 16,1 3-33-16,-1-2-23 0,6 5-14 0,-2 0-15 15,1-1 0-15,4 3-5 0,-3-1-10 0,0-1-5 16,0-1-12-16,3-1-11 0,-3-1-13 0,0 0-10 0,0-6-8 16,-3 0-16-16,3-1-23 0,3-3-22 15,-3-3-20-15,-3-1-29 0,3 1-153 0,-3-1-471 0,-1-4 208 16</inkml:trace>
  <inkml:trace contextRef="#ctx0" brushRef="#br0" timeOffset="547433.0112">16691 13132 215 0,'-2'-9'257'16,"0"0"-23"-16,1 2-10 0,-1 1-23 0,2 2-12 16,0 0-23-16,3 0-14 0,1-1-19 0,-3 2-12 0,5 2-14 15,-1-3-9-15,4 2-9 16,-1 0-10-16,2 1-12 0,-1-1-3 0,5 2-6 0,0-4-12 16,-1 4-4-16,-3-1-2 0,0-1-7 0,-2 0-1 0,1 1-3 15,0 0-4-15,-1-1-1 0,-3 2-2 16,1-1-7-16,-1 0 2 0,-1 0-3 0,-4 1-3 15,8-1-2-15,-3 2 4 0,2-2-4 0,-1 2-6 16,1 0 5-16,4 1-1 0,-4 2-3 0,2 1 5 0,-1-1-6 16,-1 1 1-16,2 1 0 15,-3-2-5-15,-1 4 7 0,2-3-8 0,-1 2 4 0,-1 0-5 0,-1-1 4 16,-1 0-4-16,-1 1-1 16,-2 1-3-16,1-3-6 0,-3 1 6 0,0 0-3 0,-1-2 9 15,-2 2-8-15,2-2 2 0,-1-1 0 0,0-1 17 0,-1 2 5 16,1-2 2-16,0-2-9 0,4 0 21 15,-9-6 2-15,6 4 0 0,3-1-1 16,-2-2-3-16,2 0 6 0,2 0-1 0,1-2-1 0,1 0-4 16,2 1-2-16,3-4-6 0,0 5 3 0,3-3-6 15,4 3-6-15,3-3-10 0,0 2 1 16,1 1-12-16,-3 2 5 0,0 2-8 0,4 1-13 0,1 0-14 16,2-2 2-16,-9 2-9 0,7 2 3 0,-7-1-3 0,2-1-1 15,-1 3 10-15,-3-2 2 0,0 2 6 16,-3-3 1-16,-2 1 5 0,0-1 7 15,-2 0 6-15,-1 0 5 0,0 2 8 0,-1-2 6 0,0 0 11 16,-4 0 6-16,0 0 5 0,6 0-3 0,-6 0 5 16,0 0 3-16,0-6 4 0,-1 2 12 15,1 4 3-15,-6-4 3 0,3 2 2 0,-2-1-8 0,-2 1 3 16,2 0-3-16,-3 0-1 0,2 2 2 16,-2 0-9-16,-1 0-1 0,2 2-7 0,-3 0 1 15,2 3-3-15,-1-2-3 0,0 4-6 0,0 1 0 0,1-1-2 16,-1 4-4-16,2 1 7 0,2-2-16 0,0 3 5 15,1-4-1-15,4 0-3 0,-1 0-18 0,1-2 0 0,3 2-11 16,0-1 0-16,2-3-13 16,3 0 1-16,2-3-15 0,0 0 4 0,-1 0-3 0,4-6 11 15,3 4 4-15,-2-6 9 0,0 0 8 16,-4 0 13-16,3 1 24 0,-2-3 15 0,-2-2 24 0,-3 4 9 16,0-1 14-16,-1 1 13 0,-2 2 24 0,0-1 13 15,-1 1 2-15,-2 1-3 0,0-1-5 0,-1 1-13 16,0 1-9-16,1 2-12 0,-5-1-11 0,5 1-10 0,0 0-4 15,-9 4-11-15,7 0-10 16,0 1-33-16,1 2-43 0,2 2-21 0,0-2-39 0,3 3-22 16,2 1-30-16,2 2-26 0,4 3-40 15,-1-7-38-15,3-3-31 0,0-1-43 0,6 1-261 0,-4-5-627 16,1-2 278-16</inkml:trace>
  <inkml:trace contextRef="#ctx0" brushRef="#br0" timeOffset="548261.8438">17631 13164 4 0,'-5'-1'236'0,"5"1"-8"15,-8 0-6-15,8 0-9 0,-5 0-3 0,5 0-11 0,-6 1-8 16,6-1-11-16,0 0-8 16,-6-1-3-16,6 1-19 0,0 0-10 0,0 0-8 0,-7 1-10 15,7-1-13-15,0 0-10 0,0 0-6 16,0 0-5-16,0 0-8 0,0 0-5 0,0 0-12 0,19 3-4 16,-6-3-10-16,1 0-1 0,6 1-6 0,4 0-5 0,0-1-1 15,0 3-2-15,6-3-8 0,-2 2 1 16,0-2-5-16,-1 2 1 0,-1-4-1 0,0 2-4 0,-5 0-7 15,-4 0-2-15,-3-2-9 16,0 2-1-16,-4 0 1 0,-3-2-7 0,0 2-6 0,-3-1-12 0,0 2-14 16,-4-1-16-16,6-2-14 0,-6 2-22 0,0 0-9 15,0 0-10-15,-7-4-8 0,0 1-22 0,3 1-2 16,-3 1-4-16,1-1-10 0,0 0-3 0,1 0-8 16,-4-1-9-16,2 1 3 0,0-3-120 15,-1 2-315-15,2-2 140 0</inkml:trace>
  <inkml:trace contextRef="#ctx0" brushRef="#br0" timeOffset="548559.0692">17900 13117 900 0,'-7'-6'-8'0,"1"-1"34"15,0 0 24-15,2-1 21 0,1 2 32 0,-2-3 14 0,0 2 14 0,0-4 10 16,1 2 17-16,1 2 12 0,0 0 12 0,-1-1 3 16,0 1 3-16,2 3-1 0,-1 1-8 15,2-2-18-15,-2 2-18 0,2 1-21 16,1 2-4-16,-2-5-5 0,2 5-22 0,0 0-14 16,0 0-4-16,-8 9-12 0,8-1 4 0,-4 3-13 15,1 2-9-15,3 5 4 0,0 3-11 0,0 0-32 0,1 1-8 16,-1 2-5-16,-1 0-14 0,4 3-14 0,2-2-17 15,-3-1-16-15,-2 0-20 0,-2-1-23 16,2-3-20-16,0 1-37 0,2-6-32 0,2-2-47 16,-3-1-223-16,1-3-512 0,0-3 227 0</inkml:trace>
  <inkml:trace contextRef="#ctx0" brushRef="#br0" timeOffset="549164.4182">18536 13042 212 0,'0'-4'301'0,"0"-1"-27"0,-3 2-17 0,-4 0-17 0,-7 1-10 0,0 1-21 0,-3 3-11 16,-2-1-19-16,-2 3-16 0,-1 2-18 15,1 2-14-15,0-1-12 0,4 2-10 0,3 1-12 0,1 0-9 16,2-2-8-16,3 4-9 15,-1-2-5-15,2 1-5 0,3-3-7 0,1 4-5 0,3-3-7 0,3 2-12 16,1-2-9-16,5 1-1 16,2-1 3-16,2-2-18 0,1-3-11 0,8 0 0 15,-2-4-5-15,3-2-4 0,-1-1 1 0,-6-1 6 16,5-5-8-16,-2-1 7 0,0-2 1 0,-7 3 0 0,2 0 2 16,-5-3 1-16,-2 1 13 0,-3 4 4 0,-1-5-6 15,-3 5 4-15,-3-2-2 0,-4 1 4 16,0-2-2-16,-3 4 5 0,-7-4 14 0,-4 2-4 0,7 3-5 15,-6-1 2-15,6 3-3 0,0 1-3 0,3 1-3 16,1 1 0-16,3 0-5 0,0 3-4 0,3-2-11 16,-2 4-1-16,6-1-8 0,0 0-10 0,3 4-11 15,4-3-15-15,4 3-11 16,3-2-11-16,6 3-2 0,1-3-1 0,3-1 5 16,0-1 6-16,1-2 4 0,-1-2 9 0,0 0 9 0,-3-3 13 15,1 2 17-15,-8-1 14 0,0-1 21 16,-6 0 14-16,1-1 20 0,0 3 12 0,-6-1 6 0,2 1 3 15,0 1-6-15,-2-2-3 0,-3 2-7 0,0 0 0 0,0 0-5 16,0 0-6-16,0 0-9 0,-13 9-1 16,9-1 6-16,-2-1-6 0,-3 4-8 0,2 3-5 15,2 1-5-15,0 6-6 0,3 0 2 16,1 4 2-16,-1 0-8 0,3 0-17 0,-1 1-16 0,1 1-14 16,0-2-18-16,1 2 18 0,1-3-20 0,1 0-20 0,-3-1-25 15,3-2-14-15,-4-7-15 0,3 0-12 16,-3-1-18-16,-1-6-12 0,1 0-25 0,-2-3-19 0,2 0-169 15,0-4-416-15,0 0 185 0</inkml:trace>
  <inkml:trace contextRef="#ctx0" brushRef="#br0" timeOffset="549483.4752">18631 13224 67 0,'5'-39'248'0,"0"6"-12"0,1 8-9 0,0 4-6 0,1 2-5 0,0 0-11 15,3 6-17-15,-2 1-13 0,1 3-13 16,1 1-15-16,0 2-10 0,-1 1-12 0,0 3-16 15,2 0-10-15,-2 1-9 0,5 2-10 0,-4-1-7 0,-1 3-12 16,0 0-1-16,-1 2-9 0,-1-1-2 16,-2 3-8-16,0 0-4 0,-5 0-7 0,0 1-10 0,-2 1 2 15,-5 1-4-15,-2 0-12 0,-7 3-9 16,-2-2-18-16,-3 2-5 0,-2-5-15 16,1 2-5-16,-2-2-15 0,0-1-5 0,4 0-14 0,6-3-16 0,2-1-26 15,5-2-8-15,2 1-28 0,5-2-40 16,0 0-161-16,0 0-389 0,0 0 173 0</inkml:trace>
  <inkml:trace contextRef="#ctx0" brushRef="#br0" timeOffset="550302.4019">18876 13081 319 0,'4'-1'302'16,"-4"1"-24"-16,7-2-20 0,-7 2-11 0,6-4-23 0,-6 4-13 0,0 0-20 15,5-2-19-15,-5 2-13 0,0 0-30 0,0 0 2 0,0 0-24 16,0 0 3-16,14 4-14 15,-6 0-14-15,0-3-14 0,0 1-15 0,5-1-13 0,-1-1-15 0,-2 3-9 16,0-3-7-16,-1-3-7 16,1 2 3-16,-1-1-1 0,-5 1 1 0,2-1 4 15,-6 2-4-15,7-6 6 0,-7 6 11 0,0-7 9 16,0 7 8-16,-6-6 8 0,6 6 3 0,-11-3 1 0,4 2-3 16,-2 1 1-16,9 0-6 0,-15 1-9 0,8 1 3 0,-2 0-10 15,2 3 5-15,1-2-24 16,1 2 12-16,2 3-1 0,1-2 0 0,2 2-6 0,1-2-9 15,2 4-4-15,1-2-7 0,1-1-2 16,1 1-24-16,5 0 10 0,-2-3 1 0,1-1-3 0,4 0 2 0,-1-1-3 16,1-3 4-16,0 0 5 15,-1-2-14-15,1-2 18 0,-1-1 2 0,0-2 4 16,-1 1 2-16,3-3 0 0,-5 2 13 16,0-3 3-16,-1 1 14 0,3-1 1 0,-6 1 4 0,-2 0 1 15,0 0-5-15,-1 3 3 0,0-1 7 16,-2 1-2-16,1 2 4 0,-2 4-9 0,-2-9-4 0,-1 6 1 15,3 3-8-15,0 0 0 0,-7-4-4 0,7 4 5 0,0 0-8 16,0 0-2-16,-8 13-6 0,6-6-10 0,1 2-14 0,4-2-14 16,0 7 1-16,1 0-9 15,2-3-8-15,-1 3-7 0,4 0-16 16,2 2 13-16,-2-5-8 0,2 0-1 0,-2-1-1 0,1-1 4 16,1 2 7-16,-2-5-1 0,2 1 7 15,-3-4 0-15,5 0 7 0,-3 0 2 0,1-2 4 0,5-1 3 16,-2-3-6-16,2 3 8 0,-1-4 2 0,0-1 9 0,1 0 0 15,-1 1 1-15,5-5 4 16,-7 2 8-16,1-3 14 0,-3 1 10 0,2-1 10 0,-3-2 18 16,-2 2 8-16,0 0 13 0,-4 1 12 0,-3 0-1 15,2 1 3-15,-4-1 0 0,-2 3 3 0,-1 0-2 16,-2 1 0-16,-4 0 3 16,1 1-5-16,-3 1-5 0,-4 3-18 0,0 0 7 0,1 1 3 15,-1 1-11-15,1 4-5 0,2-1-2 0,0 2-13 0,4 1 5 0,-1 3-11 16,5-4-5-16,2 2-12 15,1 1-18-15,4-2-12 0,-1 2-14 0,5 0-13 0,-2-1-8 16,3-3-6-16,1 0-3 0,3 1-3 16,1-1 8-16,0-5 5 0,-2 2 5 0,4-3 9 0,-5 0 3 15,2 0 20-15,-3 0 11 16,-8 0 11-16,16-2 9 0,-16 2-1 0,10-1 0 0,-10 1-2 16,7-1-5-16,-7 1 5 0,0 0-11 0,10 4 6 0,-7-1-1 15,1 1 0-15,-1 2 2 0,1 1-1 16,-1 0 0-16,4 0-4 0,0-2-8 0,3 4-2 0,1-2-12 15,2 0-6-15,1-4-3 0,0 0-5 16,2-3-3-16,6-3-4 0,-1-1 8 0,1-6 5 0,-3-1 5 16,4-3 8-16,-6-3 20 15,1-5 11-15,2-7 10 0,-3-3 17 0,-2 0 10 0,-2-6 16 16,-2 2 9-16,0 1 10 0,-4-1 2 16,-4 11-7-16,0 1 20 0,0-1 8 0,-2 7-7 15,-2 7-7-15,-1 2-14 0,-2 0-4 0,0 3-9 0,-3 2-6 0,-3 1-1 16,0 3-19-16,-4 4 3 15,-3 5-18-15,-2 6 9 0,4-1-9 0,0 6-8 0,4 3-20 16,-2 8-11-16,3 6-15 0,2-5-12 16,5 3-18-16,0-10-24 0,3 12-28 0,-3-10-31 0,3 0-11 15,3-6-22-15,-1 4-23 0,2-4-26 16,-1-7-19-16,1-1-27 0,0-4-218 0,0 0-525 0,-2-4 233 16</inkml:trace>
  <inkml:trace contextRef="#ctx0" brushRef="#br0" timeOffset="550931.3297">19690 13103 294 0,'-5'-5'291'0,"3"1"-11"15,-1 1-21-15,0-1-26 0,3 4-16 0,-4-6-24 0,4 6-18 16,0 0-19-16,5-7-17 0,2 5-22 16,3 1-5-16,6 1-16 0,-1-2-15 0,6 1-17 0,2 0-20 15,-1-1 3-15,-1-1-8 0,-4 3-3 0,0-2-3 0,-1 1-2 16,-2 0 1-16,-4 1-1 0,-2 0 1 15,1 0 4-15,-9 0-2 0,11 0 0 0,-11 0-8 0,5 2 21 16,-5-2 10-16,0 0-7 16,-2 9-5-16,-3-4-5 0,0 1-15 0,-1 1 12 0,1 1-6 15,-1-1-6-15,2 2-18 0,-2 2-15 16,3-4-15-16,-1 3-6 0,4-2-21 0,0-1-8 0,3 2-20 16,1-4-17-16,3 1-10 0,0 0-5 0,3-5 7 15,0 1 4-15,3 2 14 0,-2-7 14 16,-1 0-5-16,-1 2 23 0,0-5 21 0,-1 1 22 15,5-3 18-15,-6 2 20 0,-1-1 14 0,2-5 19 16,-1 2 19-16,-4-2 6 0,3 1 13 0,-6 0 3 0,0-1 0 16,0 3 6-16,-2-4-3 0,1 7-15 15,-2 1 1-15,0-2-17 0,3 4-2 0,0 3-21 0,-1-7 10 16,1 7-8-16,0-6-8 16,0 6 1-16,7-1-17 0,-7 1 2 0,17 1-12 0,-7 1-4 15,1-1-10-15,3 5 1 0,-1-3-13 0,-1 1-3 0,-2-1-12 16,3 1 21-16,-6 2-13 15,1-1 8-15,-1-1 1 0,-1 1-8 0,-2-1 9 0,-1 3-4 0,1-1 3 16,-4 1-1-16,-1-2 0 16,-2 1-2-16,0 2 8 0,-1-1-3 0,0 0 6 0,-2-2-9 0,3 2 7 15,1-1-6-15,0-5-6 16,2-1 0-16,-4 8-7 0,4-8 16 0,0 5-2 16,0-5 5-16,11 0-7 0,-11 0 5 0,21-3 0 15,-8-3-2-15,7-2 1 0,-2-2 0 0,3 1-9 0,-1-2 28 16,-2-1 1-16,-1-1-6 0,1 2 11 0,-1-1-2 15,-4 5-2-15,0-1-3 0,-5 2-2 0,-1 0-3 16,0 2-9-16,-1 1-33 0,-5 0-30 0,-1 3-32 16,0 0-42-16,0 0-42 0,0 0-74 15,0 0-276-15,0 0-570 0,-25 10 252 0</inkml:trace>
  <inkml:trace contextRef="#ctx0" brushRef="#br0" timeOffset="551157.06">20443 13084 4323 0,'7'-12'152'0,"4"-5"-62"0,-6 2 25 16,0-2-5-16,-1 5-12 0,2 2-26 0,-6 1-15 15,4 1-15-15,-1-1-28 0,0 3-28 16,-2-1-55-16,2 1-77 0,-3 0-58 0,0 6-95 16,-3-8-425-16,3 8-784 0,0-11 347 0</inkml:trace>
  <inkml:trace contextRef="#ctx0" brushRef="#br0" timeOffset="559622.5098">15242 12977 135 0,'0'-4'219'0,"3"0"1"16,-5 0-6-16,4 1-8 0,-2-1-12 0,0 1-10 0,0-2-8 15,1 1-12-15,-1 1-9 0,1 2-17 0,-1 1-17 16,-1-5-9-16,1 5-14 15,0-4-6-15,0 4-9 0,0 0-7 0,0 0-6 0,-7 10 2 16,5-3-5-16,0 1-5 0,-1 2-11 0,-1 2-4 0,2 0-5 16,0 1-3-16,-1 0-3 0,2 2-3 15,0-1-3-15,0 1-4 0,1 1-5 0,0 2 2 16,0-6-6-16,0 1 0 0,0-2-1 16,0-1-4-16,0-1-1 0,0-1-7 0,0 1-2 0,0-1-5 15,0-4-1-15,0-1 0 0,0 1 0 0,-3-1 3 0,3 0 1 16,0-3-6-16,0 0 5 0,0 0-1 15,0 0 5-15,0 0-6 0,3-10 5 16,-3 5-5-16,0-1 3 0,1-2-2 0,0 0 0 16,0-1 3-16,0-2 0 0,-1 0 2 0,2-2-2 0,-1 1 0 15,2-1-6-15,-3 1 9 0,-3-2-5 16,1 0 0-16,-1 1 2 0,1-1-1 0,2 3-2 0,-3-2-1 16,-1 2 4-16,0 2-1 0,1 2 1 0,-1 0-1 15,2 3 1-15,0 2-4 0,1-1 0 0,-1-1 1 16,2 4-3-16,-3-3 1 0,3 3 1 0,0 0 0 0,0 0 4 15,0 0-5-15,0 0 1 16,-3 9 4-16,3-6-1 0,2 1 2 0,-1 1-3 0,4 0 1 16,0 0-3-16,0 1 0 0,2-1-1 15,0 1-5-15,5 0-1 0,0 0-4 0,1 1 0 16,0-2 2-16,0 2-4 0,-2-2 3 0,3 1-1 16,0 0 3-16,-2-2 0 0,-2 1-2 0,-1-1 0 0,-1-3 1 15,-2 4 3-15,-3-1 0 0,-2 0 3 16,-1 1-2-16,-2 1 5 0,-4-2 8 0,-5 5 9 15,-2-1 4-15,-4 2 5 0,-4-1 3 0,3-2 3 0,-2 2 2 16,3-5-7-16,3 4 5 0,1-4-5 16,-2 2 0-16,2 1-7 0,3-5 2 0,1 3-4 15,0-1-4-15,2 0-9 0,0-1-24 16,3-2-31-16,0 2-37 0,-1 0-40 0,5-3-57 0,-4 3-51 16,1 0-199-16,3-3-471 0,0 0 209 15</inkml:trace>
  <inkml:trace contextRef="#ctx0" brushRef="#br0" timeOffset="561302.5751">15529 12842 129 0,'-4'-2'132'0,"0"2"-6"0,0-2-14 0,4 2-12 16,-6-2-6-16,3 0-14 0,3 2-6 0,0 0 16 0,-5 5 1 15,4-2 0-15,0 2 5 0,0 3-11 16,1 4-1-16,0 0-17 0,1 2-4 0,1 7-4 0,1-1-8 15,-2 2 0-15,2 1-31 16,0 0-3-16,0 2 2 0,-1 0-4 0,0 1-6 0,-2-3 10 16,-3 2-8-16,2 0-3 0,0-4 0 15,0 3-1-15,-3-1 0 0,4-4 0 0,-3 1-2 0,2-7 1 16,-3-1-7-16,2-2 9 0,1 0-10 0,0-4 7 16,0 0-1-16,1 0 4 0,-1-4-5 0,1 3 3 15,0-5-3-15,-1 2-9 0,1-2-20 0,0 0-5 0,0 0-14 16,0 0-23-16,6-14-2 15,-5 7-28-15,1 4-12 0,0-4-12 0,-2 0-94 16,0-2-233-16,0 2 104 0</inkml:trace>
  <inkml:trace contextRef="#ctx0" brushRef="#br0" timeOffset="571782.3618">15701 3641 71 0,'0'0'249'0,"0"0"-26"0,0-4-23 15,0 4-20-15,0 0-19 0,0 0-12 16,0 0-14-16,0 0-8 0,0 0-15 0,3-2-10 0,-3 2-12 15,0 0-6-15,10 3-10 16,-3-1-29-16,0-1-29 0,4 1-27 0,2 2-39 0,4-3-34 0,7-1-35 16,0 1-174-16,-3-1-316 15,6-2 140-15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7:24:58.88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1961 2048 71 0,'0'0'229'15,"-1"-7"-19"-15,-2 4-19 0,3 0-23 0,-1 0 10 16,-1-1-1-16,1 2-3 0,-1 0-13 0,-2 0-7 16,4 2-12-16,-1-3-4 0,1 3-14 0,-3-4-20 15,0 3-5-15,0 0-9 0,3 1-9 0,-7-3-5 16,4 3-9-16,3 0-7 0,-11 0-5 0,4 0 0 16,-1 1-6-16,-1 2 3 0,-4 0 5 0,2 1-1 15,-1 1-5-15,-1 2-4 0,0 0-5 0,-1 1 5 0,-4 4 8 16,1 1 0-16,3 0-3 15,-3-2-2-15,4 0-7 0,-1 4-1 0,0 2-8 16,3-2-6-16,2 3 0 0,-1 4 2 0,2-1 0 16,1 2-5-16,1 0 0 0,1 1-6 0,2-4 11 15,3 2-14-15,0-1 1 0,0 0-2 0,6 0-4 16,-2-2 0-16,3 2-6 0,1-2-19 0,1-2-17 16,2-6-29-16,3 2-12 0,3-1-21 0,0-3-27 15,7-2-25-15,-3-3-34 0,3-1-40 0,3-4-48 16,-2-2-171-16,-1-1-474 0,1-6 210 0</inkml:trace>
  <inkml:trace contextRef="#ctx0" brushRef="#br0" timeOffset="936.3751">2150 2278 52 0,'-1'-3'268'16,"-2"1"-1"-16,1 0-13 0,-1-2-14 0,2 1-21 16,-2 0-16-16,0 1-12 0,-1 0-11 0,1 0-16 15,-1 0-12-15,0 0-16 0,-2 0-10 0,2 1-12 0,-2 0-9 16,-2 3-5-16,1 0-6 0,-3 0-7 0,0 3-5 15,3-1-10-15,-7 1 3 0,4 3-7 0,0 1-9 16,1 0-8-16,0 0 1 0,2-4-10 0,0 7-1 16,-1-2 1-16,0 1-11 0,0 0-1 0,2 0-6 15,2 0 1-15,0 2 0 0,1-1-2 16,2 0-3-16,-1 0 1 0,2 1-6 0,3-1 2 16,0-2-6-16,0-1-8 0,1-1 0 0,2-1-2 15,1-1-7-15,0-1-3 0,1 1-11 0,-1-4 7 16,4 0-5-16,-1-1 4 0,-1-2-1 0,-1-1 5 15,1 0 0-15,-1-2-10 0,1-2 11 0,-1 1 2 0,3-5-2 16,-4 1 5-16,-1 1-2 0,-2-3 6 0,2-1 0 16,-2 1 13-16,0-2 3 0,-1 0 1 0,0 2 2 15,-2 2 9-15,2-3-3 0,-3 4 25 0,2 0-3 16,0 1-20-16,-2 2 12 0,3-3 1 0,-3 2-2 16,2 3 9-16,-1-1-17 15,-1-1-7-15,1 2 0 0,-1 0-4 0,3-1-2 16,0 2 1-16,1 1-13 0,-1-2 9 0,4 5-21 15,-3-2 16-15,3 1-2 0,0-1-2 0,2 3 0 16,-2 1 0-16,0-1-4 0,1 3 4 0,-1 0-7 16,1-1 1-16,1 6 4 0,-2-1-6 0,0 1-5 15,-4 0-6-15,3 4-8 0,-5-2-4 0,2 0-4 16,-6 1-2-16,2 0 10 0,-2-3-5 0,-3 3 1 16,2-5-3-16,1 3 5 0,-4-5 9 0,3-1-3 0,1 1 4 15,1-4 8-15,-1 0 4 0,1-1 3 0,-2 0 3 16,4-2-1-16,0 0-4 0,-6-5 4 0,2 0 10 15,4-2-2-15,0-3 0 0,0-2-11 0,4-1 1 16,-1-2 6-16,4-2-3 0,0-2-1 0,0 6-1 16,0-1 2-16,3 2 0 0,-3 0 5 0,2-1-10 15,-4 3-2-15,2 3 6 0,3-4-6 0,-4 7 0 16,1-2-4-16,-1 3 0 0,1-2 5 0,2 4-2 16,-1 1 2-16,0 0-5 0,0 2-7 0,0 2 8 0,0 3 1 15,0 2-1-15,2 0 2 16,-3 3-2-16,-2 2 4 0,0 0-3 0,-1 4-12 15,-1 2-12-15,-3 2-13 0,-3-4-17 0,3 2-14 16,-4 0-25-16,-1-5-23 0,0-2-24 0,3 0-31 16,-1-4-26-16,2 0-31 0,1-6-17 0,0 2-156 15,0-5-439-15,6 2 195 0</inkml:trace>
  <inkml:trace contextRef="#ctx0" brushRef="#br0" timeOffset="1216.9721">2678 2141 125 0,'2'-13'332'0,"0"2"-8"0,-2-2-10 16,-2 2 8-16,0 0-19 0,0 6-22 0,1-2-27 15,-2 3-31-15,0 0-18 0,0-1-19 0,0 4-23 16,-1 0-13-16,-2 1-19 0,-1 2-9 0,0 4-18 16,-1 0-14-16,-1 4-3 0,0 0-26 0,2 4 7 0,-3 5-5 15,5 0-7-15,-1 2-22 0,2 5 21 0,-2 8 1 16,5-7-9-16,-2 6-7 0,3-6-8 0,1 9-12 15,1-11-9-15,0 1-13 0,1 0-5 0,1 10-14 16,-2-11-11-16,2 0-15 0,-1-1-15 0,1-2-16 16,-1 0-13-16,0-2-16 0,-3-5-11 0,0-1-20 15,0-1-21-15,-1 0-22 16,-2-5-20-16,0 2-13 0,0-7-14 0,-1 3-23 16,-2-5-136-16,-1 1-420 0,-2-4 186 0</inkml:trace>
  <inkml:trace contextRef="#ctx0" brushRef="#br0" timeOffset="1801.8437">2424 2470 54 0,'0'-12'172'0,"2"5"-9"0,-1-3-15 15,3-2-15-15,-1 4 1 0,6-1-19 0,-3 3-12 16,3-1-7-16,4 1-4 0,0-1-8 0,3 1-10 16,3-1-9-16,2 3-2 0,0-2-5 0,0 1-4 15,0 1-7-15,1 1-6 0,-7 0-6 16,7-1-3-16,-6 1-2 0,5-3 1 0,-6 0-4 15,1 2-3-15,2-6-2 0,-5 2-5 0,4-3 0 16,-4 2 23-16,-2-1 5 0,1-1 13 0,-1 0 8 16,-2-2 13-16,2-1 8 0,-1-3 8 0,-3 3 0 15,-1-5 3-15,-3 6 8 0,2-1 4 0,-1 0-2 16,-2 3-1-16,-1 1 10 0,1 0-3 0,-4 2 8 16,2 1 3-16,-1-2 4 0,-1 6-13 0,4-1-12 15,-2 1-8-15,0 0-13 0,0 3-10 0,-3-4-13 0,3 4-7 16,0 0-7-16,0 0-9 0,0 0 0 0,0 0-2 15,-4 14-21-15,2-5 15 0,1-2-1 0,1 5 0 16,1 1-5-16,-1 0-7 0,0 1 2 0,0 5-5 16,-1 1 5-16,0 1-10 0,0 3-8 0,-1-3 0 15,0 2-3-15,-1 2-12 0,0 0-8 0,1-3-21 16,-1 1 4-16,0-2-7 0,1 1-18 0,1-3-10 16,2-4-17-16,0-1-13 0,0-5-11 0,1 0-11 15,2-2-11-15,-2-2-12 0,3-2-23 0,1-2-22 16,3-2-18-16,4-4-8 0,0-2 2 0,-3-2 14 15,1-2 18-15,4-4 34 16,-3 1 15-16,0-3 29 0,-1 1 31 0,-1-1 38 16,-4 3 37-16,2 2 36 0,-4-1 27 0,1 4 23 15,-2 2 26-15,-1-1 26 0,-1 3 17 0,-1-1 0 0,0 3-9 16,0 3-12-16,2-3-14 0,0-1-18 0,-2 4-7 16,0 0-10-16,0 0-8 0,0 0-6 0,0 0-2 15,-3 18-10-15,1-7-5 0,1 1-5 0,-1 1-3 16,1 0-11-16,0 1-16 0,1 1-23 0,-1-2-29 15,0 1-31-15,-1-3-30 0,1 3-35 0,-1-4-35 16,2-1-38-16,2-3-37 0,-3-2-172 0,0-1-448 16,1-3 199-16</inkml:trace>
  <inkml:trace contextRef="#ctx0" brushRef="#br0" timeOffset="1911.731">3067 2278 101 0,'-2'-5'196'15,"2"2"-21"-15,-1-2-41 0,1 5-40 0,0-7-62 16,0 7-63-16,0-4-87 0,0 4-126 0,0 0 56 16</inkml:trace>
  <inkml:trace contextRef="#ctx0" brushRef="#br0" timeOffset="2617.8464">3327 2328 157 0,'0'-6'255'0,"-1"2"-14"0,-1-1-8 0,1 1-7 15,-2-1-14-15,0 0-12 0,0 0-13 0,1 4-13 16,-2-5-18-16,1 4-8 15,-2-1-17-15,1 0-12 0,-2 1-11 0,0 0-10 16,0 1-6-16,2 2-8 0,-4 1-4 0,0 0-5 16,1 3-4-16,-1 1-2 0,-2 0-14 0,3 4 1 15,0-5-10-15,-2 6 0 0,1 0-12 0,2 1 8 16,-1 1-14-16,0 0 11 0,1 1-8 0,1 0-2 0,0 0-4 16,2-2 0-16,1 1 0 0,2-4-4 15,1 5-2-15,2-5-9 0,-1-1-10 0,5 0-12 16,0-2-2-16,4 1-18 0,3-3-16 0,1-2-14 0,7-2-8 15,-1-3-8-15,3-1-4 0,-3-2 4 0,3-1 0 16,-3-4 7-16,0-2 5 0,0-1 13 0,-1-4 11 16,-3 2 24-16,0-4 18 0,-3 0 14 0,-2-2 21 0,0 0 18 15,-5-1 14-15,0-1 9 0,0 0 21 16,-3 1 4-16,-1 0 16 0,-3 0 8 0,0 2 8 0,0 7 10 16,0 0 3-16,-3 3-6 0,3 2-11 15,-1 0-10-15,-2 2-10 0,1 2-9 0,0 1-17 16,2 1-7-16,-2 0-15 0,2 3-8 0,0 0-3 15,0 0-12-15,-5 10-2 16,4-2-5-16,0 4-16 0,1 2-2 0,0 7-13 0,-1 2-1 16,3 3-14-16,0-1-5 0,-1 0-15 0,1 1-12 15,1 2 1-15,-3 7-12 0,0-8-29 0,-2-5 12 16,2 6-17-16,2-6-18 0,-2 1-25 0,0-4-39 16,0-4-39-16,1-3-44 0,2-4-48 0,0-1-251 15,-2-1-602-15,0-4 266 0</inkml:trace>
  <inkml:trace contextRef="#ctx0" brushRef="#br0" timeOffset="2770.0919">3513 2332 118 0,'11'-7'126'0,"8"-3"-58"0,-1-1-53 15,2 1-70-15,-2 1-59 0,3-1 26 0</inkml:trace>
  <inkml:trace contextRef="#ctx0" brushRef="#br0" timeOffset="4550.7566">3841 2236 146 0,'0'-1'291'0,"0"1"-13"0,3-4-13 0,-3 4-20 0,0-2-20 15,0 2-20-15,0 0-24 0,0 0-18 0,0 0-14 16,0 0-17-16,0 0-15 0,0 0-10 0,0 0-13 16,0 0-6-16,0 0-7 0,-1 10-5 0,1-7-7 0,-2 2-5 15,2 1-9-15,0 1-1 0,2 0-7 0,-4 1-6 16,2 1-2-16,2 0-5 0,-4 1 3 0,2-3-8 16,-1 3-2-16,1-1-2 15,0 0-1-15,-2 0-5 0,2 2 0 0,0-2-2 0,-1 0-1 16,1 0 2-16,0 0-11 0,-3 0-14 0,3-1-21 15,0-3-20-15,-3 2-36 0,2-1-35 0,1 0-25 0,0-1-36 16,1-1-19-16,-1-1-29 0,0 0-181 0,0-3-441 16,2 3 196-16</inkml:trace>
  <inkml:trace contextRef="#ctx0" brushRef="#br0" timeOffset="4930.7069">3906 2269 218 0,'0'-3'221'0,"3"0"-13"0,-2 0-19 16,-1 3-17-16,3-2-18 0,-3 2-5 0,4-1-10 16,-4 1-4-16,7 4-4 0,-3 0-9 0,2 0-11 15,-2 1-3-15,2 0-8 0,0 3-11 0,-1 1-6 16,2 1-7-16,-2 1-8 0,0 0-7 0,-2 1-5 16,1-4-7-16,-1 4-2 0,-3-3-4 0,1 2-5 0,1-2-6 15,-2-2-2-15,1-1-1 0,-2 0 4 0,-2-1-10 16,2 0-1-16,-1-2-2 0,1-1 0 0,1-2-1 15,-3 1-2-15,3-1-3 0,0 0 3 0,-7-4-3 16,4-1-2-16,2-1 0 0,-1 0-5 0,2-2-1 16,0-1 4-16,3-3-4 15,0-1 2-15,3 0-1 0,-1 2-2 0,4 2-2 16,-2-4 2-16,3 4-4 0,-2-1 3 0,3 1-3 0,-1 1 4 16,0 4-2-16,-3 0 0 0,3 0-2 0,-2 2 1 15,2 1-1-15,-1 0 3 0,1 2 6 0,-1 1-2 16,0 2 2-16,-1 1 7 0,2 5-7 0,-3-4-4 15,3 6 0-15,-3-2 8 0,-1 2-9 0,-1 0-11 16,-2 0-16-16,1 1-23 0,-4 0-34 0,0-1-53 16,-2 0-61-16,-3-3-68 0,0-1-158 0,-2-2-453 15,-2-1 201-15</inkml:trace>
  <inkml:trace contextRef="#ctx0" brushRef="#br0" timeOffset="5115.3582">4048 2004 181 0,'0'0'269'0,"0"0"-28"0,0 0-26 0,3-1-27 0,-3 1-44 0,0 0-43 16,14 4-66-16,-7-4-72 0,4 3-78 0,-5 0-89 15,1 1-221-15,0 1 98 0</inkml:trace>
  <inkml:trace contextRef="#ctx0" brushRef="#br0" timeOffset="6633.5869">4855 2166 72 0,'1'-8'232'0,"1"3"-3"0,-2-2-19 16,0 1-18-16,-2 1-7 0,0-1-10 0,0 0-12 16,-4 0-17-16,2 0-13 0,-2 1-20 15,-2 2 2-15,2-1-7 0,-2 2-9 0,-2-1-11 0,2 1-7 0,-1 3-8 16,0-1-8-16,-1 1-5 15,2 0-7-15,-1 1-2 0,-3 2-3 0,3-1-6 0,0 3-2 16,2-3-5-16,0 3-2 0,0-2-4 0,3 2-4 16,-2 0 7-16,2 1-17 0,1 1 5 0,0 0-4 15,2 0 0-15,2-1 0 0,1 1-1 0,2 4-1 0,2-1 1 16,1 0-2-16,1-2-1 0,4 2-1 0,-1 1-5 16,3 1 6-16,-2-3-6 0,5 1 2 15,-6-1 6-15,1-3-6 0,4 5-4 0,-4-2 4 16,-2-1-7-16,1-1 4 15,-4 0-5-15,0 0 2 0,-1-3-1 0,-2 2 0 0,-1-1 3 16,0 0-4-16,-3 2 3 0,-3-2-3 0,-1 1 4 16,-5-1-2-16,-1 1 1 0,-3 1 1 0,-2-5-1 15,-5 4-2-15,0-3 4 0,3-2-3 0,-3 1 1 16,-1-1 2-16,5-2-2 0,2 0-8 0,0-2-10 16,2 2-5-16,0-4-12 0,2 3-14 0,3-1-14 15,-1 0-24-15,1-2-29 0,3 1-30 0,3 0-25 16,3-3-31-16,1 0-21 0,2 1-131 0,5-4-379 0,1 1 167 15</inkml:trace>
  <inkml:trace contextRef="#ctx0" brushRef="#br0" timeOffset="6890.3884">5007 2178 195 0,'3'-3'309'0,"-3"-1"-13"0,0 2-11 0,3-1-20 16,-3 3-20-16,1-3-27 0,-1 3-25 15,1-2-16-15,-1 2-23 0,0 0-15 0,0 0-15 16,0 0-2-16,0 0-29 0,2 13-4 0,-5-8-7 16,2 4-8-16,-1-2-6 0,1 4-12 0,-1-1 0 15,2 3-2-15,-1 2-11 0,0 0-1 0,-1-1-3 16,1 4-5-16,1-3-10 0,-3-1-13 0,3-1-12 16,0 1-12-16,-2-3-17 0,1 0-10 0,1-3-16 0,3 1-18 15,-3-2-21-15,0 0-24 0,0-1-19 16,1-2-24-16,1-1-17 0,-1 0-5 0,-1-3-6 15,4 5-9-15,-2-5-136 0,-2 0-362 0,0 0 160 16</inkml:trace>
  <inkml:trace contextRef="#ctx0" brushRef="#br0" timeOffset="7712.1202">5010 2420 130 0,'0'0'166'16,"-7"3"-1"-16,5-2 3 0,-1 3-6 0,1-3-4 0,-1 1-12 15,3-2-5-15,-5 2-20 0,3-1-4 0,2-1-12 16,-3 2-9-16,3-2-9 0,0 0 0 0,0 4-7 15,0-4-5-15,6 0-7 16,-6 0-7-16,15 0-1 0,-5-2-7 0,4-2-5 16,1 1-8-16,0-1-5 0,6-1-9 0,-1 1-8 15,1-2-18-15,-2 0-7 0,-3 2-4 0,5-3-28 16,-8 3-7-16,1-1-20 0,-1 1-29 0,-2-2-7 16,-1 1-5-16,-1 1-17 0,-2-1-12 0,-1 1 7 15,-1 0 2-15,-1-1 8 0,-2 0 6 0,0-1 28 0,1 0 18 16,-2 2 21-16,0-4 26 0,-1 3 12 15,0-4 28-15,-1 0 25 0,0 3 24 0,-1-2 15 0,1 0 21 16,0 0 15-16,0 1 11 0,0 2 14 0,0-1 8 16,1 2 1-16,-2 1 13 0,1-2 7 0,0 0-3 15,1 2-6-15,0 3-17 0,0 0-12 0,-3-5-20 16,3 3-9-16,0 2-14 0,-2-2-17 0,2 2-1 16,0 0-13-16,0 0 0 0,0 0-7 0,-2 15-5 15,0-8-9-15,2 2-6 0,-1 3 5 0,0 0-5 16,-1 3-3-16,0 1-5 15,1 2-1-15,0-2-3 0,-1 2-3 0,0 2-8 0,0-2-5 16,0-2-4-16,0 3-6 0,-1-6-15 0,0-1-5 16,2-1-3-16,-2-2 11 0,0-2-7 0,3-1 1 15,-1-1 1-15,1-1 10 0,0 0 7 0,-3-1-2 16,3 0 3-16,0-3-4 0,0 0 0 0,0 0-1 16,0 0 2-16,-4-8-2 0,2 4 3 0,2-4-1 15,0 0 5-15,0-1-8 0,0-4 6 0,0 0-4 16,0-1 3-16,0-6-1 0,3 5-2 0,-3-5 6 15,2-1-1-15,-1 1-6 0,2 2 2 0,0-3 2 0,1 0 1 16,0 2 2-16,3 0 3 0,-2 4-8 0,0 1 0 16,3 3-2-16,-2 2 3 0,4-1-2 0,-4 1 11 15,1 3-13-15,2 2 5 0,1-2 5 0,-2 3-9 16,1 0-2-16,1 2 1 0,0 0 0 0,0 2-1 16,1 2-4-16,-1 0 2 0,-3 2-2 0,0 0-9 15,0 2-5-15,-2 2-7 0,1 2 1 0,-4-3-4 16,-1 6-1-16,0-3-10 0,-3 2 9 0,-1 1-8 15,-3-2-2-15,-1 0 4 0,-3-1 7 0,-1-2 3 16,1 2 6-16,-1-2-4 16,-2-4 9-16,5-1 0 0,-2-1 4 0,0 0 1 15,-3-2 4-15,4 1 4 0,3-2 5 0,-1 0 8 0,1-2 4 16,0 2 3-16,0-1 0 0,6 1 7 0,-7-2 3 16,4 1-1-16,3 1-3 0,-5-1-3 0,5 1 1 15,0 0-3-15,0 0-3 0,0 0-4 0,0 0-1 16,0 5 3-16,0-5-4 0,6 7 5 0,-1-3-3 15,1 0 0-15,0 1-1 0,0 0 0 0,1 1 1 16,1 0-2-16,1 2-1 0,3 1 2 0,-2-1 1 16,1 1 0-16,2 0-1 0,0 2 2 0,2 0-5 15,2 0-14-15,-4-2-17 0,-1 0-30 0,7 2-45 16,-2-1-41-16,-2-4-50 0,-1-1-225 0,-1 1-458 16,1-4 204-16</inkml:trace>
  <inkml:trace contextRef="#ctx0" brushRef="#br0" timeOffset="7981.6828">5648 2189 168 0,'-7'-7'318'16,"4"6"-18"-16,-3-2-17 0,4-1-23 0,-4 3-30 15,2-1-14-15,4 2-13 0,-10 2-22 0,3 2-13 16,0 0-16-16,0 3-13 0,0 2-13 0,-2 2 0 15,2 0-26-15,2 2-9 0,2 0-11 0,-1 2-3 16,-2 3-7-16,4 2-8 0,1 2-5 0,1-2-4 16,1 0-16-16,4-1 5 0,-1 0-16 0,-3-5-16 15,6 5-11-15,-2-6-17 0,6 3-18 0,-3-7-24 16,1 1-18-16,1-1-27 0,1-2-18 0,3-2-33 16,-1-3-27-16,1-2-46 0,4-2-202 15,-5 0-468-15,8-7 208 0</inkml:trace>
  <inkml:trace contextRef="#ctx0" brushRef="#br0" timeOffset="8394.9535">5937 2192 228 0,'1'-10'321'0,"0"5"-8"0,-1-1-6 0,0 1-13 0,0 2-12 16,0 1-26-16,0-1-29 0,0 3-21 0,0-6-33 16,0 6-12-16,0 0-15 0,0 0-14 0,0 0-11 15,-5 16-14-15,3-6-18 0,1 0 2 0,0 2-15 16,-1 3-3-16,1 2-8 0,-2 2-11 15,0-4-3-15,2 5-5 0,-2-2-15 0,3-2-8 16,0-1-9-16,0-2-17 0,0 1-3 0,0 0-7 16,1-2-4-16,1 2-3 0,-2-5-7 0,0 0-4 15,1-1 0-15,-1-1 0 0,0-1 3 0,0 0-7 16,0 0-4-16,0-3 5 0,0 1-1 0,0-2 6 16,0-2 7-16,-3 4 2 0,3-4-6 0,-4 0-7 15,4 0 3-15,-10-1 1 0,6-1 3 0,-2 0 6 16,2-1 1-16,-4 2-1 0,2-2 3 0,-1 2 9 15,-1-1 3-15,-1-2 1 0,5 4 1 0,-2 0 5 16,2-2-1-16,0 1 2 0,-2 1 3 0,6 0 1 16,-7 0 0-16,7 0 4 0,-6 1-3 0,6-1-2 0,-5 2 2 15,5-2 1-15,-3 0-4 0,3 4-1 0,0-4-1 16,0 0 7-16,0 5-2 0,4-4-3 0,0 2 5 16,4-1-5-16,0 0 10 0,2-1-15 0,1 0-11 15,2-1-15-15,1 0-8 0,0-1-23 0,0-1-18 16,0 1-33-16,-4-1-43 0,4-2-38 0,0-1-56 15,-5 1-166-15,0-3-444 16,-1 0 196-16</inkml:trace>
  <inkml:trace contextRef="#ctx0" brushRef="#br0" timeOffset="8584.7505">5930 2157 77 0,'-2'-2'235'16,"2"2"-21"-16,0 0-12 0,0 0-19 0,-8 0-16 0,8 0-7 16,-4 5-24-16,2-3-13 0,2 2-13 0,0-2-16 15,0 3-23-15,0-5-27 0,0 8-53 0,0-3-34 16,2 0-52-16,-1-1-58 0,2 4-100 0,-2-3-274 16,1 0 122-16</inkml:trace>
  <inkml:trace contextRef="#ctx0" brushRef="#br0" timeOffset="8828.3346">6114 2069 267 0,'0'0'272'0,"11"4"-16"0,-5-1-9 0,1 0-20 0,4 4-14 16,-1 0-17-16,3 3-14 0,-3 2-17 0,2 2-16 0,0 4-9 15,-4 1-15-15,2 3-13 0,-6 0-11 16,2 0-2-16,-5 3-17 0,-4-1-22 0,-1 2-29 0,-4-2-34 16,-5 10-36-16,-4-3-44 0,0-8-49 15,0-2-51-15,-8 5-231 0,1-9-449 16,-6 2 198-16</inkml:trace>
  <inkml:trace contextRef="#ctx0" brushRef="#br0" timeOffset="10075.0137">6476 2093 292 0,'4'-5'289'0,"-4"-1"-12"0,3 5-13 0,-3-3-17 0,0 2-19 0,1-1-23 16,-1 3-20-16,2-4-19 15,-2 4-20-15,0 0-15 0,1-2-15 0,-1 2-11 0,0 0-8 0,3 8-11 16,-3-3-8-16,0-2-10 16,0 6-4-16,3 0-8 0,-2 2 0 0,2 5-7 0,-2 2-7 15,2 3-1-15,0 1-2 0,-1-2-2 0,2 3-7 16,-3 0-1-16,2-2-3 0,-1 1 1 0,-2 1-3 15,0-2-2-15,0-2-6 0,-2 1-12 0,2-5-16 16,0-2-16-16,0 1-24 0,0-3-25 0,0 1-27 16,0-3-23-16,0-1-30 0,0-3-19 0,2-1-33 15,-1-2-38-15,0 1-146 0,-1-3-424 0,0 0 187 0</inkml:trace>
  <inkml:trace contextRef="#ctx0" brushRef="#br0" timeOffset="10359.8172">6487 2057 79 0,'3'-11'241'0,"1"-2"-18"0,2 1-19 15,-2 4-14-15,6-1-17 0,-3 3-14 0,4-1-17 0,1 1-10 16,0 2-14-16,2-1 14 0,-1 2-14 0,1 3-10 16,7 0-10-16,-7 0-8 0,0 3-8 0,6 0-12 15,-6-1-5-15,1 3-6 16,-1-1-11-16,0 1-3 0,-1 1-8 0,-2 3-4 15,-3-4-7-15,1 5-7 0,-3-2-2 0,-3 0-3 16,0 4 0-16,-4 1 3 0,-3 2-6 0,-4-3 1 16,-5 3-3-16,-4-1 4 0,-3 0-4 0,-3 1-2 15,1-3-11-15,-4 2-10 0,2-3-6 0,-2 2-8 16,3-4-28-16,2 0-17 0,1-2-35 0,9-1-37 16,2-3-48-16,2 1-170 0,-1-1-392 0,2-1 174 15</inkml:trace>
  <inkml:trace contextRef="#ctx0" brushRef="#br0" timeOffset="11053.9182">6859 2258 210 0,'0'-7'305'0,"0"0"0"0,0-1-10 0,0 1-21 16,-1-2-28-16,0 4-10 0,-4-2-24 0,2 1-6 16,-1-1-14-16,1 6-13 0,-2-4-24 0,0 2-16 15,-2 1-13-15,0 0-11 0,-1 2-15 0,-1 0-4 16,2 0-9-16,-3 6-9 0,2-3-8 0,-2 3-8 15,2 0-9-15,0-1 0 0,0 6-30 0,0-1 18 0,0 1-8 16,0 0 3-16,2 1-10 0,0 0 10 16,1 0-13-16,1-1-1 0,1 1 11 0,1-2-15 15,0-1-4-15,1 0 11 0,2 2-10 0,-2-3-8 16,2-3 4-16,3 0-10 0,-1 0-12 0,2-2-3 16,2-1-10-16,1-1-7 0,3-1-6 0,1-2-8 0,1-1 15 15,0-1-3-15,-1-3 2 0,1 0 5 0,-2 0 7 16,2-1 2-16,-3-1 6 0,0-2 13 0,-4 4 13 15,2-2 21-15,-3 2 15 0,0-2 14 0,-2 3 4 16,1-1 8-16,-4 3 4 0,1-3 5 0,0 0 6 16,1-1 4-16,-3 3-1 15,2 1-6-15,-1 4-8 0,0 0-8 0,1-8-12 16,-1 8-4-16,0 0-20 0,0 0 7 0,0 0-4 0,0 0-3 16,0 0-10-16,0 0-1 0,-4 19-3 15,3-11-15-15,1-1-6 0,1 4-6 0,0 0-16 16,1 3-14-16,-1-3-15 0,1 1-15 0,0 1-15 0,0 0-28 15,1-1-14-15,0-1-14 0,-1-1-28 0,-2-1-20 16,2-2-23-16,-1 1-26 0,-2-3-20 0,2 1-36 16,-1-3-36-16,0-3-166 0,0 0-530 0,-4 5 234 15</inkml:trace>
  <inkml:trace contextRef="#ctx0" brushRef="#br0" timeOffset="11372.8429">6952 2273 78 0,'0'-11'287'15,"5"1"-9"-15,0 2-12 0,-3 3-18 0,1-2-15 0,0 3-16 16,-3 0-22-16,3 2-21 0,-3 2-22 0,4-3-14 16,-4 3-10-16,9 0-14 0,-9 0-7 0,8 3-11 15,-2 3-9-15,0 1-13 0,-1 2 0 16,2 3-13-16,-4 1-5 0,2 0-8 0,-2 1-16 16,0 0-14-16,-2-2-12 0,-1 1-12 0,-1 0-13 15,-2 0-7-15,1-1-2 0,0-3 2 0,0-1 1 16,0-2 2-16,1-2 8 0,0 2 11 0,-1-5 13 15,2-1-1-15,0 0 4 0,0 0 9 0,0 0 0 16,0 0 18-16,-7-11 1 0,8 3-6 0,2-1 4 16,0-3-4-16,3 0-4 0,-1-1-3 0,3-4-2 15,-1 3-5-15,4-3-3 0,0-2-18 0,-3 9-12 16,3-6-15-16,-1 6-14 0,-3 0-14 0,1 3-21 0,1 4-25 16,-3-1-34-16,2 2-28 15,-1 1-37-15,-1 2-21 0,0 1-166 0,-6-2-421 16,5 7 186-16</inkml:trace>
  <inkml:trace contextRef="#ctx0" brushRef="#br0" timeOffset="11756.2053">7356 2215 19 0,'0'-5'340'15,"-1"-1"-21"-15,1 2-16 0,-3-1-15 0,3 0-23 16,-3 3-22-16,-1-4-30 0,1 5-20 0,-1-1-34 16,4 2 0-16,-11-2-21 0,2 2-12 0,2 1-17 15,-1-1-10-15,-1 3-14 0,2 0-7 0,-3 5 3 0,3-3-18 16,0 2-4-16,0 0-10 0,1 4-10 0,1-2-9 16,1 2-11-16,4-2-7 0,0 2-13 0,0-2-3 15,1 1-6-15,2 0-8 0,1-3-2 0,3 2 0 16,0 3-3-16,-2-5 1 0,1 0-2 0,3 4 6 15,-2-4-2-15,0-3 3 0,0 1 0 16,0 1 3-16,-1-2 2 0,-2 2 2 0,-1-3-1 16,1 0 2-16,-1 0 6 15,-1-1 9-15,-2-2 6 0,5 4 4 0,-5-4 1 0,0 3 8 16,0-3-9-16,0 0 0 0,-8 4-3 0,3-3-1 16,5-1-8-16,-14 1-17 0,8 1-26 0,-4-4-26 15,2 1-37-15,2 0-40 0,-2-1-55 0,1-3-56 16,0 1-171-16,1-1-459 0,2-3 203 0</inkml:trace>
  <inkml:trace contextRef="#ctx0" brushRef="#br0" timeOffset="11967.0289">7463 2186 265 0,'0'0'387'0,"3"-4"-20"0,-3 4-43 0,0 0 8 0,4-1-42 15,-4 1-37-15,0 0-16 0,0 0-15 0,0 0-18 16,6 12-16-16,-6-8-20 15,3 5-10-15,-2 4-17 0,1 0-17 0,-1 2-7 16,3 4-13-16,-2-4-12 0,-1 3-18 0,2 2-17 16,-3-6-17-16,1 4-23 0,-1-4-19 0,-1-1-25 15,1 0-11-15,0-4-24 0,-3-1-24 0,3 0-25 0,0-3-33 16,-3-1-40-16,2 0-43 0,1-4-55 0,0 0-218 16,0 0-542-16,0 0 241 0</inkml:trace>
  <inkml:trace contextRef="#ctx0" brushRef="#br0" timeOffset="13170.4331">7618 2217 213 0,'3'-4'333'15,"-3"4"-21"-15,0 0-22 0,0 0-22 0,0 0-21 16,0 0-18-16,0-3-36 0,0 3-18 0,0 0-31 16,0 0 0-16,0 0-18 0,0 0-13 0,0 0-14 15,0 0-9-15,11 5-6 0,-8-1-13 0,0-1-6 16,1 4 1-16,-1-1-26 0,1 1 11 0,-1-1-14 0,0 1 6 15,-2 1-9-15,2 0-9 0,-3 1-3 0,0 1-2 16,0-3-3-16,-3 3-4 0,-1-2-8 0,1-1-6 16,-4 0-3-16,4 1-5 0,2-1-1 0,-3-3-5 15,2 1 6-15,2-1 2 0,-4-1 4 0,4-3 0 16,0 4 4-16,0-4 0 16,0 0-1-16,0 0 4 0,-7 0-4 0,7 0 8 0,0 0 1 15,-2-10-11-15,4 5 8 0,-2 1 0 0,3-3 3 16,1-2 5-16,-1 0 9 0,1 2-1 0,3-3 2 15,-3 1-5-15,2-3 9 0,1 3-6 0,0-3 6 16,1 2-7-16,1 1-1 0,-4 2 0 0,1 0 2 16,0 2-3-16,-1 1-5 0,0 0 2 0,-1 2-7 0,-1-1-1 15,1 1 0-15,-4 2-2 0,8 0-1 0,-8 0-4 16,7 5 1-16,-4 1 3 16,1 1 0-16,-2 0-3 0,-1 1-5 0,1 2 4 15,-2-1 7-15,1 4-11 0,-1 0-12 0,0-1-8 16,-1-3-14-16,1 4-10 0,-2-2-16 0,1-4-3 15,1 2-9-15,0-2-1 0,3 0 3 0,-2-1 9 16,3-3-2-16,0 1-2 0,2-2-8 0,1 1-6 16,-1 0-10-16,5-3 0 0,-4 0-11 0,3-2-9 15,4-2 10-15,-1 2 0 0,1-3 6 0,0 0 15 16,0-1-2-16,-1-1 13 0,1-2 20 0,-2 3 17 0,1-2 18 16,-2-2 27-16,2-1 17 0,-3 3 16 0,1 0 24 15,-4-2 1-15,-1-1 13 0,-2-1 1 0,-1 5 3 16,0 1 16-16,-2-1-4 0,-1 1-6 0,0 2-13 15,-1-1-8-15,-4 1-4 0,0 1-14 0,-1-1 2 16,-1 3-10-16,-4 1-2 0,1 1-4 0,0 0-4 16,3 2-6-16,-4 1-1 0,1 4-10 0,2-3-9 15,0 0-23-15,3 1-25 0,2 1-17 0,-1-2-19 16,2 1-26-16,1-2-14 0,2 1-4 0,1-1-7 16,2-1-7-16,-1 1-3 0,2-1 12 15,-5-3 2-15,13 2 13 0,-4-3 13 0,-9 1 33 16,15-3 21-16,-8 0 23 0,-1 1 26 0,1-1 13 15,1 1 22-15,-2-1 21 0,-2 0 15 0,3 2 8 16,-4-1 5-16,3 0 1 0,-6 2-3 0,4-2-7 16,-4 2-13-16,7-3-8 0,-7 3-8 0,0 0-5 15,0 0-8-15,0 0-3 0,3 9 0 0,-3-4-7 16,0 3-2-16,1 3-2 0,-1-3-3 0,3 5-1 16,-3 4-5-16,0 2 2 0,0 1-1 0,1 4-3 15,2 3-2-15,0 0-6 0,0-2-4 0,2 10-14 16,-3-2-5-16,-2 3 0 0,-2-10 1 0,-2 9 5 15,0-8-3-15,0 7 2 0,-3 2 1 0,1 3 45 16,2-4 10-16,0 0-2 0,1-11-3 0,-1-1-4 0,1 1-4 16,-3-10-2-16,2-2-4 0,-2 1 1 0,2-6 0 15,0-3 1-15,1 1 5 0,-1-3 3 0,4-2-1 16,0 0-11-16,-20-8 9 0,12-1 6 0,-1-2-12 16,2-2 17-16,-1-8 2 15,2-3-9-15,2-2-1 0,4-10-4 0,0 0-16 16,4 10-10-16,3-12-22 0,3 4-17 0,0-6-21 15,4 7-15-15,3-2-8 0,1 2-11 0,-1 1-20 0,0 9-11 16,-3 1-20-16,3 0-25 0,3 3-44 0,-1 0-31 16,1 3-201-16,-3-1-473 0,1 6 210 0</inkml:trace>
  <inkml:trace contextRef="#ctx0" brushRef="#br0" timeOffset="13737.0713">8218 2200 39 0,'0'-5'262'0,"-1"2"-2"15,2-1-10-15,-1 1-11 0,0 3-17 0,0-4-20 16,0 4-18-16,0-3-19 0,0 3-17 0,0 0-22 16,0 0-9-16,-4-3-14 0,4 3-10 0,0 0-6 15,-7 6-13-15,4-2-7 0,0 0-5 0,0 1-8 16,-1-2-6-16,1 1-5 0,0-1-5 0,3 1-13 16,-1 0-9-16,1-1-6 0,-1 1-2 15,1-4-3-15,5 3-4 0,-2-3-9 0,-3 0-7 16,9-2 1-16,-1-3 5 0,-2 1-3 0,-1-1 5 15,2-1-2-15,0-1 5 0,0-1-7 0,-4 1 7 16,1 0 14-16,-1 1 5 0,-3 0 1 0,0 0 5 16,0 2-4-16,0-1 2 0,-3 1-3 0,-1 2-3 0,1-1-2 15,-4 3-3-15,2-2 3 0,-2 2-6 0,-2 2 4 16,4-2-9-16,-4 3-16 0,4 0-27 0,-3 1-30 16,1 2-51-16,5-1-48 0,-3 1-57 0,1 1-167 15,4 2-427-15,-1-3 190 0</inkml:trace>
  <inkml:trace contextRef="#ctx0" brushRef="#br0" timeOffset="14099.9238">8215 2355 101 0,'-3'3'283'0,"-1"1"-17"0,0-1-24 15,-2 2-25-15,4-1-21 0,-3 0-16 0,4 3-20 16,-2-2-14-16,3 1-18 0,-1-2-9 0,2 2-20 0,-1-1-19 16,1-1-17-16,2 1-11 0,0-1-16 0,4 1-14 15,0-3-14-15,0 0-7 0,0-2-9 0,3 0 1 16,-3-2-7-16,0 0 3 0,2 0 6 0,-4-3 16 16,2 3 10-16,0-3 11 0,-4 0 13 0,1 1 11 15,-2 1 12-15,-1-2 11 0,-1 2 0 0,-1-2-2 0,-1 1 0 16,-2 0 3-16,1-1-7 0,-1 2-6 15,1-1 4-15,-1 1-18 16,-2 2 0-16,2-2-8 0,1 2-7 0,-1-1-1 0,4 2-5 16,-5-2-10-16,5 2-10 0,-5 0-16 0,5 0-10 15,0 0-12-15,0 0-17 0,0 0-14 0,0 5-14 16,0-5-13-16,0 0-33 0,7 4-34 0,-4-4-42 16,-3 0-50-16,7 0-171 0,-7 0-447 0,10-1 198 15</inkml:trace>
  <inkml:trace contextRef="#ctx0" brushRef="#br0" timeOffset="14390.9498">8381 2282 140 0,'-7'-1'309'0,"7"1"-24"0,0 0-22 16,-4 1-24-16,4-1-24 0,0 0-15 0,0 0-32 15,0 0-14-15,18-3-16 0,-4 1-15 0,3 2-16 16,3 0-15-16,1-2-12 0,0 2-11 0,-4 0-7 0,-1 0-7 16,-1 0 2-16,-2 0-12 0,-5 0-6 0,1 0-3 15,-3 0-5-15,-1 0-2 0,-1 0 1 0,1-1 0 16,-5 1 3-16,5 1 4 0,-5-1-10 0,3 2-3 16,-3-2-5-16,0 0 1 0,-8 2-2 0,8-2-9 15,-8 2-25-15,4-1-28 16,1 0-36-16,3-1-50 0,-7 1-57 0,4 0-52 15,3-1-176-15,-4 1-449 0,4-1 199 0</inkml:trace>
  <inkml:trace contextRef="#ctx0" brushRef="#br0" timeOffset="16167.957">1795 2778 154 0,'0'0'182'0,"0"0"-7"0,0-4-11 16,0 4-7-16,0-3-11 0,0 3-2 0,3-3-12 0,-3 3-5 16,3-3-13-16,-3 3-16 0,0 0-5 0,2-2-13 15,-2 2-2-15,0 0-6 16,0 0-5-16,9 0-9 0,-9 0-1 0,4 6-7 0,-1-3 0 15,1-1-7-15,2 2-3 0,-2 2-1 0,0-3-4 16,2 2-5-16,-1 1-2 0,3-3-1 0,-3 0-4 16,1 0 0-16,1 0-1 0,0 0-2 15,3-2 3-15,-2-2-4 0,6 0-1 0,-1-1-5 0,1 0 1 0,0-1-3 16,-3-1 1-16,2-2-2 16,1-1 2-16,-1 4-1 0,-2-1 0 0,2-3-4 15,-5 4-1-15,2 0 1 0,-3-2-1 0,2 3 3 16,-1-1-2-16,-4 2 0 0,3-1 0 0,-4 0-3 15,1 1-1-15,2-1 0 0,-2 2-1 0,-4 0 0 0,7 0-3 16,-4 2 4-16,4-1-1 0,-3 0-1 0,3 0 2 16,-1 0-3-16,2 0 3 0,2-1-4 0,-1 0 5 15,1 0-2-15,-1 0 0 0,4 0 1 0,-2-1 0 16,-1 0-3-16,0 0 3 0,1-1-1 0,-1 0 8 16,0 0-10-16,1 1-1 0,-1 1 2 0,-1-1-5 15,1 1 5-15,-2 0-5 0,-1 1 1 0,3-1-3 16,-4 0-2-16,2 2-5 0,-3-1 1 0,4 1 4 15,-1 0-3-15,2 1-1 0,-3-3 5 0,3 1-2 16,-3-1-1-16,7 0 0 0,-4 1 1 0,0-3 3 0,4 0 4 16,2-1-3-16,-2-1 1 0,0 0-1 15,-1-1 2-15,0 0 0 0,0 0-3 0,-1 1 1 16,-3-1 0-16,1 2 4 0,-3 0-2 0,1 0 3 16,-2 2-5-16,0 1 5 0,-1-1-2 0,1 1-2 0,1 1 1 15,-1-1 1-15,-2 2 4 16,2 0-5-16,0 3 1 0,2-1 1 0,-1 0 3 15,0 1-6-15,2-3 7 0,0 3 1 0,3-1 1 16,0 0-2-16,2-1 1 0,0 1 1 0,2-3-1 16,-2-1 0-16,0-2 0 0,0-1 0 0,2 0 5 15,-1 1-5-15,-1-2-1 0,0 0-3 0,-1 1 3 0,-1-1-1 16,-2 2 6-16,0-1-10 0,-2 1-1 0,1 0-2 0,-2 2 1 16,-3-1 0-16,3 2 0 15,-1-1 3-15,3 3-3 0,-4-2 4 0,1 1-3 16,1 0 0-16,0-1 1 0,2 2 2 0,-1-2-2 15,1 2 5-15,1-3-6 0,4 0 3 0,0 0-1 16,0 0 1-16,2-3 1 0,-2 1-4 0,2 0 2 0,-2 0 1 16,0-2 0-16,0 0-2 0,-4 1 8 0,-1 0-5 15,0 0 5-15,0 2-2 0,-3 0 0 0,0 0 0 16,1 0 0-16,-1 1-2 0,2-1-2 0,-1 2 3 16,2 0-4-16,-1 1 6 0,1-2-7 0,-2 1-6 15,3 0-15-15,1 0-11 0,2 2-17 0,0-2-16 16,0-1-16-16,2-1-14 0,-1 1-14 0,0 0-6 15,0-3-14-15,-1 0-1 0,-2 3-11 0,-3-2-6 16,2 1-103-16,-6 0-273 0,2-2 120 0</inkml:trace>
  <inkml:trace contextRef="#ctx0" brushRef="#br0" timeOffset="17455.1433">3340 2692 67 0,'0'0'165'0,"0"0"-9"0,0 0-7 16,-6 0-9-16,6 0-17 0,0 0-11 0,0 0-14 16,0 0-10-16,0 0-10 0,0 0-7 0,0 0-9 15,0 0-10-15,0 0 0 0,2 7-2 0,-2-7-9 16,1 2 3-16,-1-2-7 0,4 3-6 0,-2-1 3 15,0 1-9-15,1-1 4 0,0 3-6 0,4-2 7 16,-3-1-8-16,3 2 2 0,0 0-5 0,2-1 1 0,2-1-3 16,-2 2-3-16,5-3-2 0,0 2-6 0,0-1 4 15,-2 1-3-15,1-2-3 0,3 1 1 16,-4-2-6-16,4 0-1 0,5 0-1 0,-7-1-1 16,-4-1 11-16,4 0-2 0,-7-1-2 0,3 1-2 15,-3-1-1-15,3-1 2 0,0 1 9 16,-3-2 7-16,0 3 4 0,0-2 9 0,-2 1 13 0,0 1 7 15,-1 0 9-15,1 0 4 0,-2 0 4 0,-3 2-8 16,4-3-13-16,-4 3 1 0,5-2-9 0,-5 2-2 16,3-2-9-16,-3 2-2 0,0 0-4 0,0 0-2 15,8 4-4-15,-8-4-4 0,7 4-12 0,-1-3-3 16,1 2-8-16,0 0-8 0,4-2-4 0,-1 1-8 16,4-1-2-16,0 2-2 0,2-2-4 0,-1 0 3 0,1-2 4 15,-1 1 1-15,1-1 2 0,-1 2-4 0,-1-2 10 16,0 1 3-16,-7 0-3 0,3-2 16 0,-3 2-12 15,0 0 4-15,-1-1-2 0,-2 1 8 0,-4 0-1 16,7 0-2-16,-7 0 3 16,7 0-2-16,-7 0 0 0,4 1 6 0,-1 1-2 15,-3-2 3-15,4 1 1 0,-4-1-2 0,9 1 4 0,-5 2-1 16,3-2 4-16,2-1-5 0,-1-1 1 0,6 3 2 16,-1-2-3-16,2 0 3 0,-1-2-1 0,-1 1 0 15,1-1 3-15,2 1-11 0,-4 0 9 0,2-2-3 16,-1 3 3-16,-2-1-5 0,-1-1 10 0,0 1-10 15,-4 1 4-15,-1-2-3 0,2 2 3 0,-7 0 1 16,10-1 0-16,-10 1-3 0,10 0 2 0,-10 0 0 16,7 3-2-16,-3-2 5 0,-4-1-7 0,7 3 8 15,0-2-4-15,0 1 4 0,0-2-1 0,2 0-1 16,2 1 3-16,3-2 0 0,0 1-1 0,3-3 6 16,4 0-4-16,-1-2-10 0,1 2 7 0,0-2 2 15,-7 2 4-15,3-1 9 0,-3-1 4 0,0 2 5 16,-4 1 4-16,1 0 2 0,-3-1-1 0,0 2-5 0,-2-1-4 15,-1 2-5-15,-1-1 0 0,-4 1 0 0,7 1-5 16,-4 2 2-16,0-2-4 0,-3 3 2 0,3-2 2 16,-2 1-6-16,2 2-1 0,0 1 1 0,4 0 0 15,-3-2-2-15,3 2-3 0,2-1-3 16,4 1-2-16,-1-4-7 0,3 3 8 0,0-2-11 16,1-1-1-16,0-2-2 0,5 1-2 0,0-2 1 0,-4 0 3 15,0-1 1-15,-3 0 0 0,-1-1 1 0,1 1 0 16,0-1 2-16,-5-1 0 0,3 0 5 0,-3 1-2 15,-1-2 0-15,1 2 1 0,-2-1 2 16,1 1-4-16,-3 1 1 0,1-1 2 0,-2 0-12 16,0 0-10-16,1 1-19 0,-1 0-12 0,-4 2-21 15,7-1-25-15,-1-1-10 0,-2 0-30 0,-4 2-134 16,7-1-298-16,-7 1 132 0</inkml:trace>
  <inkml:trace contextRef="#ctx0" brushRef="#br0" timeOffset="18395.0846">4879 2681 42 0,'0'0'203'0,"0"0"-18"0,0 0-13 15,0 0-19-15,0 0-19 0,0 0-4 0,0 0-22 16,0 0-10-16,4 6-6 0,-1-4-16 0,0 1-1 15,3-1-4-15,-2 0-7 0,5 2-10 0,0-1 0 0,-1-1-9 16,1 1-2-16,2-1-7 0,2 1-2 0,1-3-1 16,0 0-12-16,0 3 4 15,0-3-6-15,-1 1 3 0,3-2-4 0,-1 1-1 16,-1-2-3-16,0-1-5 0,0 2 2 0,1 1-3 16,-2-2 2-16,-3 0-1 0,0-1-1 15,0 3-2-15,-3-2-2 0,1 1 2 0,-2 0 0 0,1-1 2 16,-3 2-3-16,1-1 2 0,-5 1-3 0,8-1-3 15,-4 0 2-15,-4 1-1 0,7 1-4 0,-4 0 3 16,0 0 1-16,3 1 0 0,-1-2-2 0,4 1 3 16,-1 0 1-16,1-1-2 0,4 0 0 0,0 0 1 15,0 0-1-15,1-1-4 0,-4 0-1 0,4 3 6 16,0-3-10-16,0 0 7 0,-4-1-4 0,0 1 4 0,0 1-4 16,-2 0-1-16,0 1-2 0,-2-1 0 0,0 1 4 15,-3 0-5-15,4 0 7 0,-5 0-5 0,3 1 4 16,0-1 5-16,0 1-6 0,2 0 2 0,1 0-6 15,0-2 4-15,4 1 0 0,0-1 6 0,4-1 0 16,-2-2 0-16,0-1-5 16,6-1 5-16,2 1 13 0,-2-3 1 0,-5 1 11 15,1-3 14-15,-3 2 13 0,-1 0 9 0,1 0 13 16,0 1 9-16,-5-1-10 0,2 2 5 0,-4 0 4 0,-2 2-5 16,1 1-7-16,0 1-9 0,-2 0-13 0,1-1-3 15,-4 2-7-15,4 0-8 0,-4 0 1 0,3 4 2 16,-3-2-9-16,3 3-5 0,-2-1-7 0,2 0-6 0,0 1-13 15,1-1-3-15,2 1-6 0,-2-1 3 0,3 0-4 16,1-1 2-16,1 3-1 0,1-4 0 0,-1 1 2 16,4-2-3-16,-2 3 3 0,-1-4 0 0,6 0 2 15,-5 0 1-15,3 0-1 0,-4 0 4 0,4 0-4 16,0 0 6-16,-4 0-3 0,0 0 4 0,4-1-6 16,-3 2-2-16,-1-2-12 0,0 1-15 0,1-3-7 15,-1 6-19-15,1-3-18 0,-2-3-16 0,-1 3-40 16,1 0-24-16,-1 0-35 15,-1 0-175-15,0-1-402 0,0-1 179 0</inkml:trace>
  <inkml:trace contextRef="#ctx0" brushRef="#br0" timeOffset="19283.3629">6090 2654 186 0,'2'-1'252'15,"-2"1"-13"-15,0 0-15 0,2-2-13 0,-2 2-18 0,0 0-14 16,0 0-19-16,3-2-18 0,-3 2-14 0,0 0-14 16,0 0-11-16,0 0-9 0,6 0-16 0,-6 0-6 15,4 3-8-15,0-1-5 0,1 2-5 0,0-1-8 16,1 2-3-16,2-1-7 0,-1 1-2 0,0 2-8 16,0-2-8-16,3 2-6 0,0-2-4 0,3 1-11 15,-2-1-7-15,3 1-4 0,-1-3-5 0,2-1-12 16,2 0-3-16,-1-1 5 0,6-2 4 15,-8-3 0-15,3 1 5 0,-1-3-1 0,-1 1 5 16,-1 0 2-16,0-3 3 0,-1 3 5 0,-2-3 10 0,-2 3 16 16,-1 1 4-16,-1-3 9 0,-3 6 4 0,-1-3-3 15,2 2-5-15,-3 2-4 0,0-3-6 0,-2 3-5 16,0 0 1-16,0 0 1 0,0 0-7 0,5 5 2 16,-2-3-2-16,-3 1 0 0,2 3-2 0,0-4 0 15,1 2 1-15,1 2-1 0,0-2-3 0,2-1 0 16,4 0 0-16,0-2 4 0,4 1-2 0,0-2-4 15,2-2 4-15,-1 0-3 0,0 1-2 0,2-3-4 16,0 1-1-16,3-1 4 0,-6-2-2 0,3 3-3 16,-4-3 3-16,0 3-4 0,-3 1 1 0,0 0-1 0,0 0-3 15,-5 0-9-15,0 1 4 16,1-1-11-16,-1 0 0 0,-1 2-2 0,-4 0 0 16,8 0 5-16,-4 1 2 0,0 0 6 0,0 0-7 15,0 0 3-15,2 1 2 0,-2-1-1 0,2 1 3 16,-1 0 2-16,4-2 3 0,1 0 0 0,0 0 0 15,-2 0 4-15,2-2-4 0,0 2 4 0,-1 2-4 16,-1-4 4-16,-1 4-2 0,1-2-2 0,0 0 4 0,-1 0-5 16,-1 0 7-16,0 0 2 0,-1 0-1 0,1 1-2 15,-2 0 0-15,1 0-3 0,1 0-5 16,2 0-5-16,-1 1 6 0,-2-1-9 0,4 0 3 16,1-2-1-16,0 1 4 0,1-1-1 0,-2-1 4 0,1 0-3 15,-2 1 4-15,3 0 3 0,-2 0-1 0,0-1 5 16,0-1-7-16,-1-1 5 0,0 2-12 0,-2 0-26 15,2-2-33-15,-2 1-43 0,1-1-42 0,-4 2-143 16,3-2-328-16,-4 1 145 0</inkml:trace>
  <inkml:trace contextRef="#ctx0" brushRef="#br0" timeOffset="20221.7067">7091 2614 112 0,'3'-4'189'16,"-3"4"-7"-16,2-3-11 0,0 0-7 0,-2 3-8 16,3-3-17-16,-3 3-8 0,1-1-7 0,-1 1-10 0,0 0-13 15,0 0-12-15,4-1-6 0,-4 1-5 0,0 0-2 16,10 4-10-16,-7-2-6 0,3 3-6 0,1-1-3 16,0 2-4-16,-1-2-8 15,1 3 1-15,2-2-6 0,1 4 0 0,1-3-4 16,-3-1-4-16,1 0 0 0,2 3-4 0,-4-5-4 15,2 0 0-15,-2 1 2 0,3-1 1 0,-1-2-5 0,2-2-2 16,-2 1 3-16,0-1-4 0,0-1-1 0,2-2-1 0,1 1-2 16,-4 0-1-16,4-5 1 0,-3 5-1 0,0-2 0 15,2-3 1-15,-4 3-6 0,1 0 9 0,-1 0 4 16,-1 0 0-16,-1 3-4 0,0-1-1 0,-2 1-4 16,0 0-2-16,2 0-2 0,-1 1-1 0,-4 1 0 15,7 2-3-15,-3-1 5 16,1 2-3-16,-1-1-1 0,-1 1-2 0,1 0 2 15,0 1-1-15,2-1-3 0,1 1-6 0,0 1 3 0,0-1-3 16,0-2-1-16,2 1 3 0,-1-1-6 0,2 0 3 16,-3 0-3-16,1-2 1 0,1 1 3 0,-2-1 0 15,0 2 2-15,3-1-1 0,-6 0-2 0,1-1-4 0,1 0 2 16,-2 3-2-16,1-2-2 0,-3 1 8 0,3-1-8 16,-1 1 2-16,0-2 2 15,-1 3 3-15,3 0 2 0,-1-2 0 0,1 2 4 16,-2-3-1-16,3 1 0 0,0 1 0 0,-1-2 4 15,1-3 2-15,0 0 5 0,0 2 7 0,0-2 2 0,1 0 5 16,1 0 3-16,-2-3 4 0,0 3 9 0,0 1 6 16,-4-3-1-16,2 2-3 0,0 0 3 0,-1 1-6 15,-1 2 2-15,-1-2-14 0,3 0-8 0,-5 2-2 16,5-1 0-16,-5 1-9 0,9 3-7 0,-2-1-14 16,0-1-14-16,3 1-9 0,1 1-7 0,0 2-7 15,5-3-4-15,-2 1-13 0,3-1-3 0,4 1 6 16,-4 0 4-16,4-5 7 0,-6 4 4 0,1-6 2 15,1 0 18-15,-3 1 9 0,0-1 21 0,0-1 18 16,-4 3 13-16,1 0 15 0,-4-5 21 0,0 2 10 16,-1 3 0-16,-3-2 1 0,1 1-7 0,-3-1-4 15,2 1-9-15,0 0-4 0,-3 0-7 0,1 1-7 0,-1 2-11 16,0 0-28-16,0 0-38 0,3-4-48 0,-3 4-48 16,2-2-51-16,-2 2-212 0,0 0-431 0,7-5 192 15</inkml:trace>
  <inkml:trace contextRef="#ctx0" brushRef="#br0" timeOffset="20875.6455">7391 1976 124 0,'-3'3'115'0,"2"-1"-8"0,0 1-9 0,1-1-12 0,-2 2-11 16,2 0-12-16,2-3-7 0,0 2-13 0,1 0-15 15,2-1-5-15,0-1 0 0,1-1-21 0,1-1 6 0,1 0 5 16,-1 0-3 0,2-3 0-16,-2-1-4 0,0 1 16 0,-2 0 18 15,-2-1 7-15,0-1 12 0,0 3 18 0,-3-3 1 0,1-1 10 16,-2 4-1-16,1-2 4 0,-3-3-5 0,-3 4-13 16,2-1-2-16,0 2-9 0,0 1-9 0,0-1-3 15,-2 1-30-15,6 2-49 0,-6-1-77 0,6 1-188 16,-5 1-317-16,5-1 140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3:18:18.84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C0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1750 3272 28 0,'-2'-3'236'0,"2"3"-3"0,-4-4-19 0,0 4-11 16,4 0-11-16,-4-2-9 0,4 2-6 0,0 0-8 15,-3-1-5-15,3 1-12 16,0 0-10-16,-3-2-17 0,3 2-8 0,0 0-15 0,0 0-8 0,0 0-8 15,0 0-16-15,0 0 5 16,0 0-11-16,0 0-7 0,0 0-6 0,0 0-2 0,0 0-3 0,0 0-9 16,17 0-1-16,-10 0-13 0,10 0-22 15,6-1-22-15,1-3-27 0,1 2-28 0,3-1-31 16,10 1-33-16,4-4-51 0,-12 4-62 16,8-3-129-16,-8 3-413 0,-4-1 182 0</inkml:trace>
  <inkml:trace contextRef="#ctx0" brushRef="#br0" timeOffset="1339.2545">2875 3125 213 0,'4'-3'231'15,"0"0"3"-15,-1-1-6 0,0 1-14 0,0-1-6 0,0 2-5 0,-2-2-9 16,-1-1-17-16,0 2-24 0,0-1-12 15,-4-2-15-15,-2 3-9 0,0-3-13 0,-4 3-6 16,-2 0-11-16,-5 0-8 0,-7 1-12 0,-1 4-4 16,0-2-9-16,-4 1-4 0,1 3-3 0,-10 3-9 15,11-2-1-15,1 1-6 0,2 1-4 16,3 1-1-16,5-4-4 0,2 1-3 0,4 3-5 0,0-4-2 16,3 4 4-16,3-3-4 0,1 4 2 0,3-3-4 15,3 1-1-15,3 2 0 0,4 1-2 16,7 2 3-16,5-3-4 0,2 0-1 0,4 0-2 0,8 3 4 0,-7-5-4 15,9 4 1-15,-10-5 10 16,-2 2-12-16,1-1-3 0,-2 2 0 0,-2 0-6 0,-3-3-6 0,-6 1 0 16,0-2 0-16,-1 1-5 15,-6-1-2-15,-1 1 1 0,-3 0 2 0,-2 3 3 0,-4-3 5 16,-2 1 1-16,-5 5 1 0,-10 1 6 16,-3-3 0-16,-3 3-2 0,-11-2 5 0,8-4-4 0,-8 2-1 15,-1-3 1-15,10-1 0 0,1-5-5 0,2 3 6 16,4-3-2-16,5 0 3 0,2-1-15 0,4-2-8 0,1 1-25 15,2-2-31-15,2-1-35 0,3-3-40 0,4-1-24 16,4-6-28-16,9-1-35 16,2-1-127-16,11-7-397 0,6 2 175 0</inkml:trace>
  <inkml:trace contextRef="#ctx0" brushRef="#br0" timeOffset="1568.5029">3184 3101 92 0,'12'-4'271'0,"-2"2"-28"16,-3 0-6-16,0 2-5 0,-3-1-9 0,2 1-11 0,-6 0-6 15,6 4-8-15,-5-1-4 16,2 4-17-16,-3 0-18 0,-3 5-12 0,-1 0 0 0,-3 8-24 16,-3-1-8-16,-4 2-15 0,1 0-10 15,-4 2-8-15,-3 7-5 0,5-7-12 0,-6 7-3 0,3-1-8 16,2-6-17-16,2-1-19 0,0-2-2 16,-2 2-9-16,1-2-16 0,1 0-8 0,1 1-12 15,-1-6-12-15,1 0-9 0,4-5-13 0,1-1-13 0,2-3-16 16,3 0-14-16,0-4-21 0,3-1-32 15,0-1-25-15,0 0-29 0,14-13-190 0,-1 3-438 0,6-3 194 16</inkml:trace>
  <inkml:trace contextRef="#ctx0" brushRef="#br0" timeOffset="2134.6717">3296 3335 22 0,'11'-5'285'0,"-3"1"-15"0,-1 2-20 16,-1 0-15-16,-1 2-8 0,-3-1 2 0,-2 1-2 0,8 5-11 15,-7 2-20-15,0-2-11 16,-1 6-11-16,-2 2-13 0,0 1-13 0,-3 6-17 0,2 0-15 0,-4-2-4 15,1 1-13-15,0 3-9 16,0 0-11-16,3-2-11 0,-2 3-16 0,0 0-8 16,3-5-14-16,0-3-22 0,0-1-18 0,2-1-12 15,-1-6-6-15,1 2 2 0,0-5 3 0,0 1 5 16,-2-3 2-16,2-2 3 0,0 0-1 0,0 0-2 16,0 0 1-16,-3-16 2 0,1 2-1 0,2 0 6 0,-3-4 11 15,3-2 5-15,0-2 7 0,3 1 6 0,-2-3 4 16,1 1 7-16,2 0-4 0,-3 0 2 15,5 2 4-15,-2-2 4 0,2 1 0 0,1 2-8 0,0 0-3 16,3 2-1-16,1 3-4 0,0-2-3 0,0 5 1 16,2 2-4-16,3-1-6 0,2 1 0 15,-4 3-3-15,-1 2 1 0,2 2-4 0,-1 1-7 16,2 0-3-16,-4 1-15 0,-2 3-9 0,0-1-10 16,-2 2-5-16,-2 2 4 0,1 1-5 0,-3 1-7 0,-2 2-1 0,-1-1 1 15,-1 6-7-15,-4-2-1 16,0 1-3-16,-6 0 12 0,0 2-5 0,-5 1 2 15,0-3 11-15,-1-1 1 0,3-3 3 0,-1-1 8 16,1 0 10-16,2-3 6 0,-2 1 11 0,5-3 10 0,2-2 14 16,-1 1 16-16,3 1-1 0,1-3 0 15,3 0-5-15,0 0 2 0,-7-3-2 0,7 0-4 16,0 3 0-16,6-5-5 0,1 0-3 16,1 3-3-16,2 0-1 0,7 0-3 0,-3 2-2 0,3 3-2 15,4 0-1-15,-4 1 3 0,3 2-4 0,1 2 3 0,-2 3-1 0,0 0 1 16,-1 0 6-16,-1 3 10 15,-3 1-1-15,1 1-8 0,-3 0 5 0,-1-3-3 0,-1-1 8 16,-3 0-12-16,0-1-2 0,-1 1 1 16,-2-6-4-16,-1 2-12 0,1-2-11 0,-3-1-8 15,1-1-7-15,0 0-16 0,0-3-16 0,-2-1-42 16,3 3-57-16,-3-3-65 0,7-8-245 0,-3 3-510 0,-1-4 225 16</inkml:trace>
  <inkml:trace contextRef="#ctx0" brushRef="#br0" timeOffset="3119.8236">4272 3195 151 0,'7'-11'263'0,"-3"0"0"0,3 0 0 0,-4 2-9 16,2 0-4-16,-3 2-5 0,1-1-14 15,-3 1-15-15,-1 0-10 0,1 0-12 0,-3 3-15 0,1-1-17 16,-2 1-19-16,-3-1-15 16,0 2-10-16,-4 0-11 0,-2 3-11 0,-2 3-9 0,-8 2-9 15,2 3-8-15,-1 2-3 0,-1 2-18 0,2 3-3 0,-2 4-2 16,-3 5-3-16,3-6-6 0,6 2-3 15,0 2-4-15,-1 1-8 0,5 0-1 0,2 0 3 16,4 1 1-16,1-1-3 0,4-3-2 0,3 2-8 16,6-2 0-16,3-2-14 0,4-1-13 0,4-1 4 0,3-4-19 15,3-3-13-15,3-2-14 0,1-3-11 16,10-2-12-16,3-2-8 0,-1-5-6 0,-11 0-4 0,9-6 6 16,-12 4 8-16,-3-6 8 0,1 0 9 0,-5-1 20 15,-4 1 27-15,-4 3 29 0,-2 0 23 0,-2-1 15 16,-3 0 9-16,-2 3 16 0,-2 0-5 0,-2 1 3 0,-1 0 5 15,-4 0-6-15,-5 1-2 16,0 0 1-16,-3 5-6 0,-5-2-4 0,-1 3-11 0,1 2-6 16,-1 2 11-16,-1 1-24 0,6 1-1 15,3 0 0-15,2 0-9 0,1 1-19 0,-1 5-5 0,5-3-9 16,2-1-15-16,1 1-13 0,3-1-14 16,2 0-9-16,3 0 0 0,1-3-13 0,3 0-11 0,3-1-1 15,5-1 3-15,-1-3 7 0,5 0 8 16,-6-2 10-16,1 0 8 0,3-7 8 0,-3 2 19 0,-2 0 17 15,-1-3 15-15,-1 3 23 0,1-2 18 0,-2-2 8 0,-2 2 11 16,-1 2 8-16,-1 2 11 16,-3-2-7-16,3 1 11 0,-2 1-13 0,0-1-11 15,-1 2-17-15,-1 1 0 0,2-1-4 0,0 2-9 16,-2 0-6-16,1 1-5 0,3 1-6 0,-3-1-16 0,2 3-17 16,1 2-14-16,-1-2 2 0,-1 3-2 0,1 0-11 0,-2 3-5 15,-1-3-8-15,-1 4-1 0,0-1 1 16,-2 2 1-16,-1 0 2 0,-3 1 4 0,1-2-1 0,-1 0 2 15,-1-1 5-15,1 0 2 0,0-3 5 16,-2 0 2-16,3-2 5 0,2 1 7 0,-2-1 13 0,1 0 10 16,2-3 3-16,-5 1-1 0,5-1 1 15,0 0 11-15,0-9 3 0,3 4 5 0,-1-4 3 16,3-3-4-16,-1 1 6 0,6-8 0 16,0 2-6-16,-3 3 6 0,3-1-1 0,1 4-1 15,-1 1-2-15,-1 2 2 0,0 0-6 0,0 3 3 0,-1 0-5 0,1 2-6 16,-1 2-2-16,1-1 1 15,0 5 7-15,-1 1 3 0,2 4 3 0,2 2-1 0,-5 0-6 0,0 3 0 16,-3 4-10-16,-1 3-13 0,0-2-1 0,0-1-13 0,-2-2-16 16,-1 3-19-16,2-2-26 0,-4-3-35 15,2-1-37-15,2-4-34 16,0 1-41-16,1-5-222 0,0 1-488 0,3-5 216 0</inkml:trace>
  <inkml:trace contextRef="#ctx0" brushRef="#br0" timeOffset="3353.8376">5077 3072 143 0,'4'-11'372'0,"-2"3"-15"0,-1 0-9 15,0 3-17-15,-1 0-17 0,-1 1-22 0,-1-1-17 0,-2 4-26 16,-2 1-22-16,6 0-22 0,-15 3-17 16,3 4-23-16,-6 4-12 0,4 4-16 0,-2 3-16 0,3 2-1 15,1 3-22-15,0 8-8 0,2 7-15 0,3-3-31 16,6 5-13-16,-1 3-17 0,4 1-6 0,1 0-12 15,2-3-13-15,2 1-14 0,-1-5-12 0,0 2-16 16,1-4-17-16,-3-10-19 0,-1 2-21 16,-2-2-25-16,-2-2-25 0,-1-1-32 0,-1-1-42 0,-2-2-22 15,-1-7-224-15,-3-1-525 0,-2-4 234 16</inkml:trace>
  <inkml:trace contextRef="#ctx0" brushRef="#br0" timeOffset="4269.1951">4753 3426 228 0,'-3'-19'254'0,"1"8"-13"0,0 0-20 0,2 4-19 0,1 0-19 0,2-1-18 16,1 3-12-16,2 0-15 15,1-1-12-15,2 3-11 0,4-1-14 0,3 2-9 0,6 1-8 16,2 1-9-16,1-2-9 0,2 4-4 0,4-2-5 16,-1-2-7-16,7 0-5 0,-8-1-2 0,1 0-1 15,-3-2-7-15,0 0-3 0,0-3-3 0,-1-1-2 16,-4-3-2-16,1-3 6 0,-2-3 14 15,-2 0 9-15,-2-2 8 0,-1-1 8 0,-2 0 12 0,-3-3 14 16,-2-1 2-16,-1 3 6 0,-4 1 3 0,-1 4 17 16,-2 2 0-16,1 6 9 0,-2-1 13 0,1 2-14 15,0 0 4-15,-2 4-13 0,1 2-12 16,0-2-16-16,0 4-11 0,-7 0-10 0,7 0-7 0,-10 7-7 0,4 2-5 16,-1 2-5-16,1 2-12 15,0 5-6-15,-1 0-9 0,2 2-14 0,2 0-13 0,-1 0-12 16,2 2-4-16,-2 0-13 0,1 0-23 0,3 0-9 0,-3-2-7 15,0 2 0-15,2 0-15 0,-1-3-3 16,2 1-8-16,-2 0-7 0,1 0-9 0,1-6-11 0,1-1-9 16,0 0-16-16,-1-4-14 0,3-1-9 15,-1 0-21-15,3-4-9 0,0-1-9 0,1-2 8 16,4-2 11-16,0-1 23 0,2-3 21 16,1-2 19-16,1-3 38 0,0-2 38 0,0-2 33 0,-4 3 34 15,0-2 40-15,0 1 35 0,0-1 31 0,-3 2 22 0,-2 3 18 0,0 2 13 16,-1 0-5-16,0-1-8 15,-2 5-10-15,2-2-10 0,-3 2-24 0,0 0-8 16,-1 2-9-16,0 0-25 0,0 0 13 0,0 0-12 16,2 7-13-16,-3 1 3 0,-1 0-1 0,1 4-32 0,1 1-11 15,-2 3-12-15,2 0-11 0,0-3-19 16,0 0-25-16,2 0-23 0,-1-1-22 0,1-3-20 16,2-2-21-16,-2 0-21 0,3-3-22 0,2-1-19 0,0-3-13 0,4 0-14 15,2-4-4-15,1-2 0 16,0 0 9-16,6-5 19 0,-1-3 36 0,0-2 51 15,2-1 46-15,-3-1 37 0,-1 0 32 0,0 0 34 16,-6 2 43-16,2 1 16 0,-6 4 27 0,0 0 30 0,0 4 1 16,-4-1 13-16,1 3 6 15,-4-2-3-15,3 5 0 0,-3-3-13 0,0 3-2 0,0 2-11 16,-3-5-4-16,3 5-13 0,-11 1-3 0,1 3-9 16,0 0-6-16,-3 3-14 0,2 2-11 0,-2 1-13 0,1 0 2 15,2 1-10-15,1 1-3 0,0 5-24 0,3-5 6 0,3 3-6 16,0-2-11-16,2 1-16 0,4-2-8 15,1 2-6-15,3-3-14 0,4-1-8 0,3-3-26 0,5 1-20 16,0-4-14-16,4-2-10 16,1-4-13-16,4 0-7 0,-1-4 1 0,1-1 8 0,0-2 12 15,-1-2 10-15,8-8 6 0,-11 4 8 16,0-1 13-16,-2-1 21 0,0-3 20 0,0-6 22 0,-5 4 12 16,-1 0 22-16,-4-4 16 0,-2 3 20 0,0-2 15 0,-2 0 20 15,-1 4 19-15,-4 3 19 0,-3 3 10 16,0 1-2-16,-3 2 7 0,2 4-7 15,-2 0-7-15,2 3-9 0,-2 1-21 0,0 1-12 0,0 0-14 16,3 3-14-16,-8 5-4 0,1 1-8 0,-3 5-11 0,3 0-27 16,-3 7-30-16,0 0-16 15,-1 2-31-15,4 2-19 0,4 2-23 0,-4-2-13 0,3 1-24 16,1-3-16-16,0 2-26 0,-1-2-34 16,3-2-34-16,-1-3-32 0,2-3-46 0,0 1-311 0,-3-3-678 15,2-4 300-15</inkml:trace>
  <inkml:trace contextRef="#ctx0" brushRef="#br0" timeOffset="4412.4188">6024 3266 204 0,'0'-2'279'16,"0"2"-30"-16,7-2-23 0,-4 2-25 0,-3 0-17 0,10 0-18 16,-3 0-17-16,1 0-28 0,2 0-39 0,0 0-44 15,-2 1-53-15,2-1-62 0,0 0-58 0,-1 1-144 0,-4-1-302 16,-1-1 134-16</inkml:trace>
  <inkml:trace contextRef="#ctx0" brushRef="#br0" timeOffset="5191.1962">1754 4117 199 0,'-4'-2'261'0,"4"2"-20"16,0 0-10-16,0 0-15 0,0 0-13 0,0 0-14 15,0 0-9-15,0 0-19 0,0 0-18 16,0 0-15-16,0 0-11 0,0 0-8 0,0 0-8 0,17 2-14 0,-6-4-9 16,12 4-25-16,-1-2-4 0,2 0-13 0,0-2-8 0,6 1-26 15,-1 0-14-15,-2-2-29 16,1 3-24-16,-1-1-19 0,-2 1-23 0,-1 0-34 15,-3-1-38-15,-4 2-26 0,-4 0-125 0,-2 2-357 16,-4-3 158-16</inkml:trace>
  <inkml:trace contextRef="#ctx0" brushRef="#br0" timeOffset="5828.6637">2569 4018 247 0,'2'-1'338'16,"-1"-2"-29"-16,2 1-24 0,-3 2-20 0,0-4-22 0,0 4-23 0,0 0-21 15,1-3-20-15,-1 3-15 16,0 0-16-16,0 0-18 0,0 0-6 0,-1 14-13 0,0-5-13 16,-2 2-10-16,1 2-7 0,1 6-2 0,-1-5-17 0,4 7-5 0,-2-1 0 15,0 2-15-15,1-1-2 16,1 0-8-16,-1-1-8 0,2 1-7 0,-2-3-4 0,1-5-9 15,-1 0 4-15,2-1-15 0,-3-5-1 16,1 1-4-16,-1-3 1 0,2 0 5 0,-2-1 0 0,0-1 5 16,0 0-3-16,0 0 9 15,0-3 7-15,0 4 0 0,0-4 2 0,0 0-5 0,-3-10-3 16,-1 4 4-16,1-5 10 0,-1 2-2 0,1-6 0 16,0 1 10-16,-1-1-2 0,1-5 0 0,-1-2-8 15,1 0 2-15,0 1-2 0,2-3 0 16,1 1-5-16,2-3-2 0,1 3-3 0,1-5 0 0,1 3-5 15,5 3 3-15,1 0-2 0,0 3 0 16,5 2 6-16,1 4-15 0,1 3 3 0,1 2-2 16,2 3-4-16,-1 4 0 0,2 2 5 0,-7 2-1 0,1 0-12 15,2 7-9-15,-4-2-6 0,-2 2-7 16,1 5 1-16,-5-1-1 0,-1 0-4 0,-2 5-2 16,-4 1 5-16,-3-1-3 0,-4 0 8 0,-2-1-6 0,-4 1 3 0,-1-3 0 15,-1-2 7-15,-3-4 1 0,5-3 5 16,-2 0 8-16,1-1 13 0,2-3 7 0,0-1 7 0,3 0 12 15,1-1 4-15,1 0-1 0,0-2 1 16,1 0 6-16,1-1 2 0,2 0-7 0,0-3 0 0,3 1-3 16,1-1-5-16,2 1-3 15,2-1-4-15,2-1-2 0,5 4 4 0,2-3 3 0,0 3-11 16,-1 2-2-16,4 0 2 0,-3 2-3 16,4 3 0-16,-4-1-2 0,0 2-2 0,3 5-6 0,0-1-1 15,-7-1 9-15,5 6-8 0,-4 1-5 0,1 0 2 0,0 1-8 16,-1 0-6-16,-3-2-16 0,0 2-21 15,-2-3-23-15,0-3-19 0,0 0-35 0,1-2-32 16,-2 0-27-16,2-4-55 0,-2-1-182 16,1-1-468-16,2 0 208 0</inkml:trace>
  <inkml:trace contextRef="#ctx0" brushRef="#br0" timeOffset="6111.3242">3293 3943 126 0,'3'-4'369'0,"-1"0"-37"0,2-1-26 0,-3 3-20 0,1-1-19 15,0 1-20-15,-2 2-24 0,2-4-23 0,-2 4-17 0,0 0-12 16,0 0-11-16,0 0-14 0,-6 21-17 0,-1-8-2 0,-4 7-15 16,0 4-11-16,-9 9-2 0,-1 0-15 15,-2 2-10-15,2 3-11 0,-3-3-12 16,2 3-16-16,-1-1-5 0,1-2-18 0,-1 0-13 15,3-2-15-15,2 1-2 0,4-11-26 0,-1-2-15 0,2-1-8 16,0-1-15-16,3-3-19 0,4-4-15 16,0-4-27-16,3-4-22 0,2 1-8 0,1-5-39 0,0 0-46 15,0 0-155-15,22-12-448 0,-10 3 198 16</inkml:trace>
  <inkml:trace contextRef="#ctx0" brushRef="#br0" timeOffset="6609.7893">3375 4206 253 0,'8'-6'323'15,"-2"4"-36"-15,-2-1-21 0,2 1-16 16,-3 2-13-16,-3 0-8 0,4 3-2 0,-1 1-30 0,-3 5-17 16,-3 0-7-16,2 4-16 0,-2 1-17 15,-3 3-5-15,2 2-16 0,-2 0-7 0,2-1-19 16,-2-1-3-16,1 3-13 0,2-7-27 0,-1 2-10 0,1-1-22 16,0 0-14-16,0-2-20 0,1-4-10 15,1 1-7-15,0-4 5 0,0 1 7 0,-1-1 2 0,2-3 3 0,0-2-1 16,0 0 3-16,0 0 1 15,-2-11 6-15,1 7-1 0,2-6-2 0,-1-4 13 0,-1 1 5 16,1-8 1-16,0 0 6 0,0-1 6 16,1-2-2-16,1-3 5 0,1 1 9 0,0 1 0 15,1 0 0-15,2 1 8 0,1 1-12 0,1 3-4 16,2 2-1-16,-1 7-3 0,2-1-3 0,0 2 4 0,2 4-9 16,1-1-1-16,3 5-6 0,-3 1-2 15,0 2-3-15,-1 1-6 0,2 4 1 0,-7-3-20 16,4 4-1-16,-5 0-2 0,-2 1-1 0,0 0-6 0,-1 4 4 15,-4 1-7-15,0 1-2 16,-7-1-8-16,-3 5-6 0,1-5 0 0,-3 1-6 0,1-3 6 16,-1-2 4-16,1 1 3 0,-2-2 6 0,4-4 5 15,0 1 5-15,1-3 5 0,-2 0 19 0,5 1 0 0,0-3 14 16,1 1 18-16,4-1 2 16,-7 0 6-16,7 0 1 0,0 0-5 0,0 0 0 0,0 0-9 0,0 0 0 15,0 0-3-15,19 2-2 0,-6 1 1 0,1 1 2 16,0 1 7-16,6 0-11 0,0 4-2 15,-2-1 2-15,-4-1 2 0,6 0-6 0,-2 3 0 0,-5 0-11 16,1-3-8-16,-4 2-13 0,1 0-20 16,-4 1-30-16,0 0-38 0,-4-2-46 0,1-1-49 15,-1 0-85-15,-2-3-145 0,-2 1-470 16,1-5 208-16</inkml:trace>
  <inkml:trace contextRef="#ctx0" brushRef="#br0" timeOffset="7478.8292">4228 4017 219 0,'-2'-8'338'0,"-1"0"-14"16,-3 2-13-16,-1 1-25 0,0-1-23 0,0 3-17 0,-3-2-22 16,0 2-28-16,-5 1-19 0,1 1-16 0,-2 4-19 0,2 0-17 15,-3 2-7-15,-1 4-10 0,1 3-15 0,-1 1-8 16,2 3-9-16,-1-3-12 15,3 6-4-15,3 0-4 0,1 0 0 0,0 2-11 16,5 1-5-16,0-1-7 0,3-1-4 0,0 1 18 0,5-1-8 16,1-1-13-16,2-2-4 0,2-1-5 15,1-3-9-15,5 1-6 0,1-1-6 0,5-6-12 0,-3 2-9 16,8-2-9-16,-3-3-1 0,3-3-21 16,0-3-9-16,-1-4-1 0,0 2-4 0,4-3 1 0,-2-2 7 15,-2-2 5-15,0-2 6 0,-5 0 12 0,0-2 20 16,-3 1 32-16,-6 2 22 0,-3 1 17 0,0 0 18 15,-3-1 13-15,-1 2 4 0,-3 2 16 16,2 0-6-16,-4 0 4 0,-2 1-8 0,1 0-3 16,-4 2-11-16,-3 0-9 0,-4 1-10 0,0 3-4 0,-4 2-7 0,-2 1-8 15,5 2-21-15,1 1-15 16,0 2-22-16,2 0-20 0,5 3-15 0,0 0-6 16,3 1-14-16,1-2-12 0,3 1-10 0,0-1-7 0,6-2-1 15,-1 5-2-15,3-7-2 0,1 0 3 0,1-1 6 16,3-1 10-16,2-3 9 0,-5 0 10 0,4-2 20 0,-2-2 32 15,0-1 13-15,-2 1 18 0,1 0 18 16,-1-4 10-16,3 0 8 0,-5 1 8 0,1 3 1 0,1-5 4 16,-2 6-3-16,-1-3-8 15,2 1-2-15,-2 3-12 0,0-2 8 0,1 1-17 0,0 1 0 0,-2 2-5 16,-1 0-3-16,3 3 3 16,-3 0-6-16,2 2-9 0,0 0-8 0,-1 2-5 0,-2 5-14 15,-1-3-13-15,-3 3-3 0,0 0-12 0,0 0-5 0,-6 1-6 16,2-5-6-16,-3 3-2 0,0-1 3 15,3-1 0-15,-1-5 6 0,0 2 4 0,2-2 10 0,0-1 10 16,-1-2 4-16,4-1 4 0,-4 0 1 16,4 0 5-16,-4-8 6 0,5 1 5 0,-1-4 9 15,3-2 2-15,1 0 1 0,5-4 6 16,-1-1-9-16,5 1 2 0,-1-1 4 0,1 4 1 0,-2 4 3 0,1 0 0 16,-1 1 3-16,-1 2-1 0,1-1-3 0,-2 5-2 15,0 1 1-15,-1 0-3 0,1 2-3 16,-1 2 4-16,0 3-1 0,0-1 4 0,-1 3-1 0,-1 0-3 15,1 4 2-15,0 2-15 0,-2 1-10 16,-1-1-7-16,-1 2-24 0,-1 0-30 0,-2-1-36 16,1 1-40-16,-1 3-36 0,0-6-60 0,-1-3-180 15,1 0-464-15,0-4 205 0</inkml:trace>
  <inkml:trace contextRef="#ctx0" brushRef="#br0" timeOffset="7728.4928">5037 4015 275 0,'8'-21'360'16,"0"2"-9"-16,0 1-6 0,-4 5-10 0,0 1-10 16,-2-1-3-16,-2 2-25 0,0 2-13 0,-1 2-17 15,0 0-24-15,-3 1-21 0,-3 2-33 0,1-2-22 16,-2 5-22-16,-2 1-21 0,-4 2-13 0,0 4-24 0,-6 4-16 16,5 3-24-16,2 4-12 0,2 7-17 15,1 2-35-15,2 8 4 0,4 3-3 0,-1-1-7 0,5 1-3 16,2 5 0-16,2-3 5 0,-2 1-12 0,-1-4-5 15,2 1-14-15,-3-3-11 0,2-8-12 16,0 0-13-16,-2-3-12 0,1 2-11 0,-1-3-28 16,-2 0-31-16,-1-2-29 0,1-6-34 0,-1-1-46 15,-2-2-204-15,0-3-524 0,-2-2 232 0</inkml:trace>
  <inkml:trace contextRef="#ctx0" brushRef="#br0" timeOffset="8278.537">4740 4305 158 0,'-7'-12'238'0,"1"3"-24"16,3 0-15-16,-1 3-1 0,1 1-21 0,0 2-18 16,5-3-17-16,-2 3-14 0,3-1-15 0,1 1-13 0,4-2-14 15,5 2-6-15,3 0-14 0,0 1-15 16,7-1-10-16,2 1-13 0,-1-1-10 0,1-1-7 0,4 0-4 16,-2-2-2-16,0 2 0 0,1-6 0 0,-1 0-4 0,0-1 9 15,-3-2-4-15,1-1 11 0,-3-2 12 16,-1-1 10-16,1-1 22 0,-4 1 14 0,1-1 23 0,-3 0 21 15,-4 1 3-15,1 1 13 16,-4 4 7-16,-1 1 13 0,-2 0-4 0,-1 2 4 0,-1 0 3 16,-1 3 3-16,0-1 8 0,-2 1 8 15,1 1 0-15,-1 1-8 0,-1 0-14 0,0-1-14 16,0 2-16-16,-1 0-11 0,1 3-17 0,-3-4-12 16,1 3-27-16,0-1-15 0,2 2-22 0,0 0-6 0,0 0-10 15,-6 10-4-15,4-3-20 0,0 2-11 0,0 0-11 16,-1 11-6-16,2-3-5 0,-2 5-4 0,1-1 9 15,0 1-14-15,-1 1 4 0,-1 1-11 0,1 2 3 0,-1-4 0 16,1 1-7-16,2-3 3 0,-2 2-16 0,0-4-6 16,3-3-5-16,-1-2-11 15,-1-5-12-15,2-1-12 0,0 0-7 0,0-3-8 16,2-1-12-16,2-2-22 0,0-2-25 0,4-3-15 0,2-4 1 16,2-1 7-16,2-4 25 0,0-1 26 0,-1-3 35 0,-1 1 48 15,-2 5 44-15,0-1 35 0,-3 0 38 16,0 2 37-16,-1 1 29 0,-2 2 30 0,-1 0 13 0,0 3 6 15,-1 0-4-15,1 2-6 0,-1 1-19 16,-1-3-9-16,-1 4-13 0,0 0-4 0,0 0-5 0,1 7-6 16,-2 1-7-16,1-1-13 0,-1 3-4 15,-1 3-5-15,-2 0-4 0,1 6-9 0,2-4-2 0,-2-2-19 16,1 2-22-16,1 0-40 0,1-3-36 0,-1 1-49 16,1-4-48-16,1 1-69 15,2-4-60-15,1-1-211 0,0-3-551 0,1-2 244 0</inkml:trace>
  <inkml:trace contextRef="#ctx0" brushRef="#br0" timeOffset="8860.9007">5676 4155 207 0,'6'-7'362'0,"-2"0"-10"0,-1-1-15 16,1 1-17-16,-4-2-9 0,0 2-13 0,0 0-16 15,0 1-11-15,0 2-27 0,0-1-23 0,-7 2-19 0,3 2-25 0,1-1-16 16,-7 2-13-16,-1 2-15 0,-1 4-18 15,0-1-10-15,-1 4-15 0,2 1-10 0,-3 4 4 16,-2 2-14-16,1 2-10 16,5 1-22-16,1-1-18 0,4-4-28 0,-5 4-7 0,6-4-5 0,1-1-19 15,3 0-6-15,3 0-8 0,0-3-7 0,4 1-13 16,-3-5-8-16,6 1-18 0,5-6-15 0,5 2-2 16,2-5-6-16,0-2-1 0,3-3 13 15,0 0 8-15,1-6 18 0,9-5 13 0,-1 0 24 16,-10 2 23-16,9-6 23 0,-10 3 23 0,7-9 13 15,-5 0 15-15,-8 8 14 0,4-10 26 16,-7 6-3-16,-3 1 6 0,2 1 22 0,-6 1 9 0,0 0 13 0,-3 8 5 16,-1-3 9-16,-6 3-4 0,3 4-6 0,-4 0-8 15,-3 0-7-15,0 2-16 0,0 3-6 0,0 2-21 16,1-2-8-16,-1 4-11 0,-1 4-1 0,-2 1-12 16,0 5-7-16,2 0-21 0,-1 7-18 0,2 1-17 15,0 4-6-15,1 0-18 0,2 2-12 0,1 1-18 0,2 0-15 16,1-1 2-16,0 0-8 0,4 1-3 15,-2-2-1-15,2-1 1 0,0-5-5 0,0-1-3 16,0-3-3-16,-1-1-11 0,3-1-8 16,-2-4-14-16,-1 1-19 0,1-5-19 0,-1-1-31 15,0 0-39-15,4-2-36 0,-7 0-248 0,7-6-569 0,0 2 251 16</inkml:trace>
  <inkml:trace contextRef="#ctx0" brushRef="#br0" timeOffset="8969.2541">6000 4149 164 0,'0'-3'296'15,"-3"1"-27"-15,3-1-24 0,0 3-26 0,-3-4-16 0,3 4-19 16,3-4-13-16,-3 4-19 0,0-3-14 0,0 3-32 16,0 0-49-16,3-2-79 0,1 1-105 15,-4 1-216-15,13-1-371 0,-3-2 164 0</inkml:trace>
  <inkml:trace contextRef="#ctx0" brushRef="#br0" timeOffset="9149.1013">6166 4063 343 0,'0'0'318'0,"0"0"-56"0,0 0-56 0,-3-4-57 0,3 4-59 0,3-6-74 0,0 3-87 16,1 2-149-16,-1-2-236 0,1 1 105 0</inkml:trace>
  <inkml:trace contextRef="#ctx0" brushRef="#br0" timeOffset="11069.2671">1816 5093 64 0,'0'-10'304'16,"-6"2"-20"-16,1-1-21 0,-5 1-21 0,0 1-18 16,-4 2-18-16,-7 0-20 0,0 2-13 0,0 3-10 0,-3 1-18 15,-2 1-7-15,1 5-16 16,0-2-33-16,4 3-8 0,-2 0-7 0,3 1-12 0,6-1-5 16,3 1-5-16,0-1-5 0,5 4-9 15,2-1 1-15,4 2-5 0,3-2-4 0,2 2-6 0,8-3-8 16,2 4-10-16,5-1-10 0,5-2-10 0,1-1-5 0,12 2-7 15,-13-4-3-15,3 0-1 16,1-1-2-16,-4 2 7 0,-1 1-2 0,0-3 1 0,-4 2-3 0,-8-1-6 16,-1-3 4-16,-4 0 6 15,-2 2 6-15,-2-1 8 0,-3 2 1 0,-6 0-5 16,-1-1 14-16,-3 4 4 0,-7 1 1 0,-5-2 0 16,-4 0 5-16,1-2-1 0,-2 1-3 0,2-2 4 0,-1-3-3 15,4 1 1-15,-2-1-5 0,10-2 2 0,-3 0-7 0,3-2-8 16,4 1-18-16,2-1-30 15,-2 0-42-15,5-3-52 0,3-1-47 0,2-2-177 0,5-3-409 0,2-4 182 16</inkml:trace>
  <inkml:trace contextRef="#ctx0" brushRef="#br0" timeOffset="11282.2524">2099 5087 2901 0,'16'-5'188'0,"-8"1"-60"0,2 1-37 0,-3 0-40 0,-1 2-8 16,-2-1 15-16,0 1-15 0,-4 1 2 0,2 4-6 0,-4 1 2 15,-2 1 0-15,-3 4-5 0,-6 6-3 0,-1 0 6 0,1 1-8 0,-2 4-10 16,-2 0 1-16,-3 8-6 0,2-7 2 16,1-1-3-16,-1 12 1 15,-2 0-10-15,3-2-7 0,-1 1-14 0,1 0-5 0,1-9-15 16,1 8-11-16,1-8-20 0,1 0-13 16,-1 0-19-16,1-4-20 0,5 0-19 0,0-7-27 0,2 1-29 15,0-6-26-15,5-3-36 0,-2 1-158 0,3-5-448 16,6 2 199-16</inkml:trace>
  <inkml:trace contextRef="#ctx0" brushRef="#br0" timeOffset="11829.3021">2210 5402 13 0,'7'-2'377'0,"-1"1"-36"0,-2-2-31 0,-1 3-25 16,-3 0-13-16,0 0-9 0,7 6-27 0,-7-3-22 0,0 3-22 15,-3 1-16-15,1 4-21 0,-3 2-18 16,3 0-8-16,-3 6-10 0,1-2-16 0,1-1-13 0,0 4-27 15,-1-4-10-15,1 3-17 16,1-3-12-16,-1 2-20 0,1-4-12 0,2-2-21 0,-1-1-11 16,0-2-3-16,-1-1 4 0,1-3 2 15,1-1 5-15,-2 0 4 0,0-2 3 0,2-2 3 0,-5 0 2 16,2-6 5-16,-1 1 10 0,1-3 6 16,-2-5 22-16,1-1-7 0,-1 0 5 0,1-6 11 0,1-2 5 15,-1 1 7-15,3 0 1 16,-1 1 1-16,2-1 15 0,0 0-22 0,3 0-3 0,1 1-6 0,2 3 0 15,0-4-5-15,2 3 1 0,2 1-2 0,1-1-10 16,0 7 2-16,-1 0 1 0,7-1-6 0,-3 5 0 16,3 0-6-16,-1 4-2 0,-1 2 1 0,2 2-7 15,-2 1-4-15,0 0-6 0,-4 6-12 16,0-2-2-16,0 4-11 0,-1 1 1 0,-3 1-13 0,-2 7-10 16,-3-5 0-16,-4 4 2 0,1-3-1 15,-7 4 1-15,-2-1 3 0,-4-2 5 0,1-1 3 16,1-4 7-16,0-3 6 0,1 0 4 0,-1-2 12 0,3-1 9 15,1-2 9-15,-1 0 13 0,1-3 13 16,2 2 9-16,-1-2 10 0,1 0 10 0,2-2 5 0,4 2-6 16,-7-1-3-16,4 0 3 0,3 1-3 15,-4-2 1-15,4 2-9 0,0-3-7 0,0 3-7 0,0 0 1 16,7-2-7-16,-3 2-1 16,3 0-3-16,0 1-1 0,3 1-5 0,-1 1-4 0,2 2 6 0,2 1-5 15,1-1 1-15,-1 4 1 0,2-2-11 0,3 2-2 0,0 0-2 16,-1 1-16-16,2 2-10 15,-5-5-19-15,4 2-33 0,-4-3-33 0,0 1-45 16,1-3-49-16,-1-2-45 0,0-1-241 0,-1-3-534 16,-3-1 236-16</inkml:trace>
  <inkml:trace contextRef="#ctx0" brushRef="#br0" timeOffset="12838.5504">2903 5178 275 0,'-1'-7'336'0,"-1"1"-15"0,-1 1-15 16,1 0-13-16,-1 0-8 0,-2 0-3 0,0 0-21 0,2 1-24 16,-3 0-22-16,-1 3-34 0,-1-2-23 0,-2 2-9 15,0 3-18-15,-3 0-17 0,-1 4-9 0,-5 3-10 16,2 0-7-16,0 3-11 16,2 2-11-16,-2 2-2 0,2 0-13 0,2 2-2 0,2 0-2 15,0 1-9-15,2 1-5 0,0-2-5 0,1 3-21 0,3-1-5 16,2 0 21-16,1-2-14 0,2 0-11 15,2-3-3-15,1-2-11 0,3 2-5 0,2-2 2 0,1-2-1 16,3-1 0-16,1-1-2 0,7 1-10 16,0-5-11-16,4-1-9 0,-1-1-10 0,2-4-15 0,0-2-10 15,3-2-5-15,-1-1-3 16,-2-3-1-16,2 1 4 0,-2-3 3 0,-1-1 12 0,-2-2 5 0,-3 1 14 16,-2-1 15-16,-3 1 22 0,-4 1 27 0,-3 2 23 0,-3 2 12 15,-1 2 2-15,0-1 7 16,-3 2-8-16,-1 0 1 0,-4 1-3 0,-2-1 2 15,-1 2 5-15,-7 0 1 0,0 2-8 0,-1 1-6 16,-6 1-6-16,2 2-2 0,4 1 0 0,0 1-2 0,2 1-4 16,1 0-1-16,2 1-4 0,4-1-12 15,0-1-9-15,0 1-11 0,4 1-9 0,3 0-12 16,0-1-5-16,3 0-5 0,1-1-6 0,2-1-2 0,-1 0-5 16,4-2 1-16,1-1 3 0,-2 0 4 15,2-2 6-15,0 0 4 0,5-4 10 0,-2 2 8 0,1-1 18 0,-2-3 13 16,-3 4 15-16,-1-3 14 15,1 2 13-15,-1-2 10 0,-2 1 5 0,0 1 2 16,1 0-3-16,0 1-9 0,-3 0-2 0,2 0-6 16,-2 0-8-16,3 1-6 0,-2 0-2 0,2 0-7 15,-2 2-1-15,4 0 0 0,-1 2-7 0,0 0-12 16,-3-1-7-16,1 5-5 0,2 0-5 0,-4-1-15 0,0 1-8 16,-2 3-8-16,1 1-4 0,-3 0-1 15,-3 2-4-15,0-4-2 0,-1 1-2 0,-1-2 7 16,0 2 4-16,1-3 4 0,-1-1 3 0,2 0 6 0,0-2 15 0,1-1-5 15,-1-1 3-15,3-1 10 16,0 0 7-16,-4-4 7 0,1 0 13 0,2-1 2 16,2-4 4-16,-1 0 3 0,4-2-2 0,1 0 6 15,-1-1-1-15,4 1 3 0,0-2 3 0,1 2-5 0,0 2 6 16,0-1 2-16,2 2-9 0,-2 0-3 0,-1 2 2 0,2 3-10 16,-1 0-2-16,-1 1-1 15,2 0-2-15,-3 4 0 0,2 0-3 0,-1 1 5 0,-1 3 0 16,3 3 0-16,-3 0-4 0,-1 4-10 15,-1-2-1-15,-2 2-11 0,-2 3-9 0,1 2-9 16,-5-4-19-16,0 6-20 0,-2-3-25 0,-1-1-35 16,2-4-39-16,0 1-46 0,0 2-250 0,-1-8-503 0,4 2 223 15</inkml:trace>
  <inkml:trace contextRef="#ctx0" brushRef="#br0" timeOffset="13108.3201">3661 5160 121 0,'7'-21'396'0,"0"1"-12"0,-4 5-16 0,-6 1-15 16,4-1-24-16,-1 4-2 0,-1-2-9 0,-3 1-22 15,1 4-15-15,1 1-27 0,-2 1-17 0,-3 1-21 0,0 1-26 16,-1 2-21-16,-1 2-16 0,-3 2-31 16,-1 2-13-16,-1 5-5 0,0 6-14 0,0 1-9 15,1 4-20-15,3 2-15 0,2 5-14 0,-1 8-15 16,5 4-10-16,1 0-15 0,2 2-12 0,2-3-6 0,2 2-23 15,3 0-11-15,-2-1-18 0,3-2-16 16,-4-2-12-16,1-10-25 0,-4 1-30 0,3 2-30 16,-3-2-38-16,0-1-39 0,0-2-38 0,-3 0-250 0,-1-5-602 15,-3-4 267-15</inkml:trace>
  <inkml:trace contextRef="#ctx0" brushRef="#br0" timeOffset="13468.933">3371 5493 84 0,'0'-8'258'0,"0"1"-28"0,1 1-23 0,3-1-21 16,3 2-20-16,2 0-14 0,5 0-16 15,0 1-11-15,2 1-15 0,8 0-11 0,1 0-12 16,-1 0-18-16,2 0-12 0,3 1-13 0,-1-2-9 0,1-1-6 16,8-4-1-16,-12 3-3 0,-1-3-3 15,-1 0 2-15,1-3 3 0,-3 1 14 0,-4-4 17 0,0 0 13 0,-3-3 19 16,-1 1 14-16,-2-2 13 15,-3 1 15-15,-2-2 15 0,-2 6 1 0,-1-5 10 16,1 1 1-16,-1 5 11 0,-3 3 6 16,0 2-12-16,0-2-2 0,-3 5-2 0,3-1-11 0,0 0-10 15,0 4-24-15,0-1-14 0,0 0-15 16,0 3-14-16,0 0-3 0,-7 6-12 0,3 3-1 0,0 2-8 16,-1 2-6-16,0 6-21 0,2 0-18 15,-1 0-5-15,1 0-14 0,0 1-7 0,-1 2-11 16,4-1-5-16,-3 1-17 0,3 0-8 0,-1 0-10 0,-1 0-2 15,1 0-17-15,-2-2-10 0,3 1-21 0,0-1-22 16,-1-2-21-16,1-5-28 0,-2 3-40 0,4-4-35 16,-1-2-50-16,2-1-210 0,1-2-574 15,0-4 254-15</inkml:trace>
  <inkml:trace contextRef="#ctx0" brushRef="#br0" timeOffset="13648.4623">4058 5361 290 0,'4'-5'413'0,"-2"1"-35"0,-1-1-47 0,2 2-38 0,-2 0-30 16,-1 3-24-16,2-1-20 0,-2 1-10 16,0 0-21-16,-2 9-18 0,1-2-12 0,-2 2-24 0,3-2-10 15,0 3-31-15,-1 3-1 0,1 1-43 0,-2-2-29 16,2 1-26-16,0 2-29 0,-1-3-35 0,1-1-44 16,-3 1-47-16,3-2-45 0,4-3-45 0,-2-3-219 0,-1 1-510 15,5-2 226-15</inkml:trace>
  <inkml:trace contextRef="#ctx0" brushRef="#br0" timeOffset="14069.0983">4331 5325 216 0,'2'-5'392'16,"-4"1"-15"-16,2 0-17 0,0 4-12 0,-3-7-23 0,-1 5-22 16,-1 0-16-16,-4 0-18 0,1 1-16 15,-2 1-26-15,-3 3-21 0,1-1-22 0,-3 6-18 0,4-1-18 16,-2 2-17-16,1 6-9 0,-1-1-19 0,3 2-12 15,0 1-30-15,3 1-22 0,3-3-30 0,3-1-22 16,1 0-9-16,1 1-13 0,3-2-11 16,3-1-12-16,3-1-17 0,0-2-14 0,1-3-15 0,1-2-18 15,9-3-9-15,0 3-10 0,3-9 2 16,0 1 9-16,1-1 5 0,0-5 13 0,-2-1 10 16,-2-3 15-16,3 0 22 0,-1-3 23 15,-2-2 11-15,8-7 25 0,-6-2 17 0,-6 7 22 16,3-9 19-16,-6 7 10 0,0-9 21 0,-3 6 17 0,-3 1 30 15,-2 0 7-15,-1 1 18 0,-2 3 15 0,-1 1 22 16,-1 6 15-16,1 2 1 0,-3 4-5 0,1 1-9 0,-2 1-19 16,1 2-21-16,-2-1-18 0,-2 3-12 15,1 2-15-15,4 0-9 0,-15 4-13 0,3 3-13 0,3 3-13 16,-3 8 2-16,2 3-10 16,1 1-26-16,0 3-24 0,-1 9-25 0,4-7-41 0,2 7-27 15,0 2-27-15,4-8-20 0,0-2-13 0,0 0-23 0,1 1-20 0,2-5-25 16,-3 2-30-16,3-5-38 15,0-4-42-15,0-3-47 0,-2 0-233 0,0-3-658 16,1-6 291-16</inkml:trace>
  <inkml:trace contextRef="#ctx0" brushRef="#br0" timeOffset="14219.3306">4614 5349 110 0,'-2'-8'440'0,"2"4"-39"0,-1 0-41 16,0 1-41-16,0 0-31 0,-1 0-26 15,2 3-29-15,-1-4-17 0,1 4-24 0,3-2-32 0,2 2-41 16,1-1-56-16,2 1-64 0,5 1-76 0,1-2-92 0,1-1-91 16,-1 0-183-16,-1 0-480 0,1-3 213 0</inkml:trace>
  <inkml:trace contextRef="#ctx0" brushRef="#br0" timeOffset="14369.5903">4923 5167 157 0,'0'0'416'0,"0"0"-35"0,0 0-33 0,0 0-26 16,0 0-17-16,7 4-24 0,-7 1-27 16,0-5-27-16,0 7-35 0,0-3-11 0,-1 2-59 0,1 1-79 15,-1 2-89-15,0 0-124 0,-2-2-333 0,2 3-544 16,-2 0 241-16</inkml:trace>
  <inkml:trace contextRef="#ctx0" brushRef="#br0" timeOffset="14528.9292">4960 5555 5204 0,'-5'-1'181'0,"5"1"-115"16,-13-4-41-16,8 3-84 0,0-1-60 0,1 0-36 16,-1 0-17-16,0 2-4 0,0-1-4 0,0-2-40 0,-4 2-53 15,2 1-89-15,-3 0-265 0,-3 0-679 0,-1 1 300 0</inkml:trace>
  <inkml:trace contextRef="#ctx0" brushRef="#br0" timeOffset="15969.0268">1629 5842 204 0,'-3'-3'284'0,"3"1"-12"0,-4 0-10 15,4 2-22-15,-3-3-17 0,3 3-13 0,0 0-30 0,-4-2-14 16,4 2-17-16,0 0-22 0,0 0-11 0,0 0-12 16,0 0-10-16,-3 5-6 0,3-1-10 0,3 3-26 15,-2 0-10-15,2 1 0 0,4 1-2 0,-1 1-4 0,-2 0-4 16,3-4 0-16,3 4-8 15,-3-4-1-15,5 1-2 0,1-2 1 0,0 1-2 0,1-3-3 16,1-2-4-16,-2-1-1 0,4 0-4 16,-3-3 1-16,0 0 0 0,3-1-2 0,-4-1 1 0,1 1 1 15,-2-2-1-15,3 2 6 0,-3 0 4 16,-2-2-2-16,0 3-5 0,-3 0 1 0,1-1-1 0,2 2-2 16,-4-1-4-16,-2 2 3 0,3-2-3 0,3 2 1 0,-3 1-2 15,2 1-2-15,0-1-5 0,1 1-5 16,6 1-5-16,-1-1-2 0,1 2-5 0,6-3-6 0,2 1-2 15,0-1 3-15,2 0 2 16,-1-1 3-16,0-2 0 0,-1 2 2 0,1-4 5 0,-2 1-3 16,1 0 5-16,-4-3 5 0,1 1 3 15,-6 4 9-15,-1-2 0 0,-5 1 2 0,-1 1 1 0,-1 1-6 16,2-1-1-16,-4 2-2 0,1-1 0 16,-2 2 3-16,0 2-1 0,2 1-1 0,-2 2 3 15,2 2 0-15,1 2 0 0,0 0 0 0,1 2-1 0,2-3 0 16,2-2 1-16,0 4 1 0,1-5-3 15,7 2 3-15,-1-4-1 0,5-2 1 0,1-3-1 0,-2-2 6 0,3-1 13 16,0-2 7-16,-2-2 8 16,1-1 9-16,-1-3 8 0,-1 2 5 0,-2-1-4 0,-1 2 3 15,-1-2-6-15,-5 5 0 0,-1-1-4 16,0 2-9-16,-2-2-5 0,-1 2-2 0,-2 3-6 0,-1 2-1 16,2 1-6-16,-2-2 0 0,1 1-2 0,1 3-2 0,1 1-3 15,1 1-1-15,2 2 5 0,0-1-5 16,1 1-4-16,-2-1-2 0,4-1-6 0,5-1 5 0,-6-1-5 15,6 0-1-15,1 0 3 16,-7-3 0-16,2-2-1 0,3-1 4 0,-4 1-2 0,0-2 2 16,0 2 8-16,-1-2 1 0,2-1-4 15,-3 0-3-15,0 1 15 0,0-2-16 0,2 3 0 0,-3-1-4 16,0 1 13-16,0-1-14 0,1 2-1 0,0 1-11 0,2 0 5 16,-2-1-2-16,3 1-13 15,4 1-1-15,0-2-8 0,-5 1-9 0,6 1 1 0,-1 0 1 0,0-1 5 16,2 1 3-16,-8-2 8 0,1 4-5 15,5-4 3-15,-4 1-2 0,-3 0 9 0,0 0 0 16,-1-1 16-16,-1 1 10 0,-3 0 6 16,-1 1 2-16,1 0 6 0,-5-2 0 0,0 4-12 0,2-4-4 15,-2 4 3-15,0-2-6 0,2 2 2 0,-3 1-1 16,-1-1-1-16,3 1 1 0,0 0 0 0,4 1-2 16,-2 1 0-16,0-2 2 0,3-1-5 0,0 2 2 0,4-4 11 15,0 0-12-15,3 0-2 0,0-1 3 16,5-2 1-16,-2 0-2 0,2-2 4 0,1 2-3 0,-2 0 12 15,-4 0-19-15,-3-1 4 16,0 1 1-16,-5 2 2 0,-1 0 0 0,0 0-6 16,1 1 0-16,-5 0 3 0,2 0-2 0,-2 3 13 15,0 0-8-15,-1 1-1 0,1-1-4 0,-4 1-2 0,3 1 1 16,-2-1-2-16,2 0 5 0,3 3 0 0,-2-2 1 0,6-1 1 16,3 1-2-16,2-2 10 15,6 1-12-15,2-2 4 0,-1-2 5 0,2 0-2 0,0-1-1 0,0 0 7 16,0-4 3-16,-3 1 7 0,-1-1 1 15,-4 2 2-15,-1 0-3 0,-2-1 4 0,3 0 2 0,-6 1-8 16,0 1-1-16,-3 0-1 16,-1 1-4-16,-1-1 1 0,-5 2-5 0,9 2-2 0,-9-2-4 0,4 2-10 15,-4 1-4-15,2-1-5 16,-1 0-7-16,-1 1 6 0,0-3-4 0,3 3-3 0,0-2 0 16,0 0-3-16,1 1 2 0,1-2-3 15,2 0 5-15,-1-1 1 0,2-1 2 0,1 0 1 16,-1 0 8-16,3-1 8 0,-2 1 8 0,-2-1 5 15,0 0 0-15,0 2 5 0,-3-3-2 0,-1 3-4 16,0-1-7-16,1 1-2 0,-4 1-12 0,0-3-21 0,0 3-34 0,0 0-44 16,0 0-60-16,0 0-91 15,-13 6-302-15,8-5-611 0,-1 3 270 0</inkml:trace>
  <inkml:trace contextRef="#ctx0" brushRef="#br0" timeOffset="16668.2958">5067 5422 185 0,'0'0'285'0,"0"-4"-12"0,0 4-17 0,-2-2-17 15,2 2-15-15,0 0-18 0,0 0-18 0,0 0-9 0,0 0-10 0,0 0-12 16,0 0-15-16,-3-1-5 15,3 1-11-15,0 0-14 0,0 0-6 0,0 0-9 0,0 0-11 16,0 0-4-16,0 0-12 0,0 0-1 16,0 0-9-16,0 0-2 0,0 0-10 0,0 0-4 0,0 0-5 15,0 0-3-15,0 0-1 0,0 0-6 16,0 0 1-16,10 1-4 0,-1-1-3 0,1-2-7 0,4-1-13 16,6-1-12-16,3 1-24 0,1 1-25 15,1-5-28-15,2 4-44 0,-1-1-42 0,1-4-67 0,-4 6-279 16,-4-4-562-16,-6 1 249 0</inkml:trace>
  <inkml:trace contextRef="#ctx0" brushRef="#br0" timeOffset="25016.4528">4967 5238 8 0,'-2'-4'160'0,"2"1"-5"0,-2-1 2 0,1 1-17 0,-1 1-12 0,0-2-10 15,1 1-10-15,-1-1-1 0,0 2-6 16,1-1-9-16,-1 1-3 0,2 2-10 15,-2-4-9-15,2 4-6 0,-2-1-13 0,2 1-1 0,-2-4-8 16,2 4 0-16,0 0-5 0,0 0-6 0,0 0-3 0,0 0 0 16,-3-2-8-16,3 2-3 15,0 0-5-15,0 0-6 0,0 0-2 0,0 0-11 0,0 0-13 16,0 0-7-16,0 0-26 0,0 0-14 0,0 0-26 0,0 0-27 16,0 0-140-16,0 0-281 0,0 0 125 0</inkml:trace>
  <inkml:trace contextRef="#ctx0" brushRef="#br0" timeOffset="27979.0878">7200 5055 79 0,'3'-6'287'15,"-1"-2"-18"-15,-1 4-18 0,-1-1-18 16,1 0-16-16,-2 2-8 0,1-2-5 0,0 1-14 0,-1 1-18 16,1 0-14-16,-1 0-12 0,1 3-19 0,0-3-16 15,0 3-11-15,0 0-10 0,0 0-12 0,-6 9-4 16,5-1-13-16,0 1-3 0,-1 5-6 0,-2 7-4 0,4 2-2 15,0 1-7-15,-1 1-3 16,1 2-3-16,1 1-6 0,-1-2-5 0,3 8 4 0,-4 1-2 0,1-10-4 16,0-3-7-16,0 3 3 15,0-4-3-15,1 2-7 0,-2-4-8 0,-1-4-8 0,2-1-4 16,-1-1-13-16,-1 2-15 0,0-4-8 16,-1 1-4-16,1-3-6 0,-2-1-1 0,0 0-1 0,-2-3 4 15,1 2 4-15,-3-2 1 0,0 1 7 0,1 0 7 0,-6-2 3 16,2 0 6-16,-2-2 1 0,2 1 6 15,-3-1 10-15,1-1 10 0,2-1 5 0,-1-1 9 0,1 1 12 16,1 0 8-16,0-1 7 16,0 0 5-16,0 1 3 0,1-1 4 0,2 1 3 15,1-2-3-15,1 2-4 0,5 0-1 0,-9 0-7 16,6-2-3-16,3 2-1 0,0 0-8 0,-7 2-2 0,7-2-3 16,0 0 9-16,0 0-11 0,0 0-1 15,0 0 1-15,0 0-3 0,17 3-3 0,-7-1-1 16,4 0 4-16,3 0-5 0,5-2 0 0,1-2-2 0,3 2-1 15,3 0-8-15,-1-2-11 0,2 0-11 0,10 1-10 16,-11-3-24-16,0 2-17 0,11-3-21 0,-16 4-23 0,3-2-34 16,-5 0-34-16,2-3-34 15,-1 2-216-15,-8 1-470 0,-2-4 207 0</inkml:trace>
  <inkml:trace contextRef="#ctx0" brushRef="#br0" timeOffset="28229.4956">7038 4999 163 0,'-8'-2'241'0,"3"1"-18"0,-1 0-23 0,3-1-16 0,0 0-16 0,3 2-21 0,-4-1 0 15,4 1-3-15,0 0-10 0,0 0-14 16,17 1-7-16,-1 1-15 0,8-2-16 0,1 0-16 15,5 0-16-15,10-2-15 0,1 1-21 16,0 1-21-16,-1-3-12 0,2 2-26 0,-2-1-39 0,-12 2-21 16,11 0-20-16,-14 0-44 0,0 2-128 15,-4-2-320-15,-5 2 143 0</inkml:trace>
  <inkml:trace contextRef="#ctx0" brushRef="#br0" timeOffset="28749.9244">7401 5661 60 0,'0'0'280'0,"0"0"-16"0,0 0-18 0,-8-2-12 16,8 2-11-16,0 0-15 0,-6 0-14 15,6 0-17-15,0 0-15 0,0 0-15 0,-6-1-14 16,6 1-12-16,0 0-12 0,0 0-11 0,0 0-11 16,0 0-8-16,0 0-11 0,0 0-4 0,19-4-11 0,-11 2-2 15,5-2-11-15,1 1-7 0,3-3-9 0,4-3-10 0,0 2-1 16,-1-4-2-16,-2 0-4 0,0 0 0 15,1-1 1-15,-4-1-5 0,1-3-1 0,-2 3 4 16,-3-5-1-16,-1 1-5 0,1 0 17 16,-1-2 5-16,-7 6 6 0,1 1 9 0,-1-2-2 0,-3 2 13 15,-2 2-3-15,0 2 0 0,-1 0-6 16,-1 2 0-16,-2 0 10 0,2 1-2 0,-3 0 1 0,1 3-5 16,2-1-11-16,-3 2 6 0,1 0-10 15,-2 1-8-15,5 3 2 0,-1 0-4 0,-1 1-1 0,1 2-7 16,1 4 5-16,2 1 7 0,-3 5-8 0,4 2-2 15,1 2-2-15,2 0-2 0,1 0-1 16,0-2 0-16,2 2-7 0,0 1 3 0,1-3-15 0,0-4-9 0,1 3-11 16,1-5-20-16,-2 0-16 0,3-2-18 15,1-1-33-15,-4-2-37 0,3-1-43 0,4-4-47 16,-1 1-266-16,-4-4-552 0,7-3 244 16</inkml:trace>
  <inkml:trace contextRef="#ctx0" brushRef="#br0" timeOffset="29008.9971">7793 5149 83 0,'-13'-8'279'0,"2"4"-27"16,-1 0-22-16,3 2-19 0,-1 0-16 0,3 1-17 0,0 1-16 16,2 0-20-16,0 1-10 0,2 1-17 0,-1 0-12 0,1 0-8 15,3 3-5-15,1-2-18 0,1 0-11 16,-1 1-11-16,3 0-11 0,1-3-2 0,-1 2-6 0,0 1-4 0,0-4-4 15,1 0 2-15,-5 0-1 16,8-4 12-16,-7 3-3 0,1-1-5 0,-2 0-2 0,0 2-3 16,-2-7-1-16,0 4 1 0,-3 0-4 0,0-2-16 15,-2 2-21-15,0 0-34 0,-2 0-42 16,1 1-59-16,1-2-72 0,-2 1-164 16,4-1-419-16,-1 2 186 0</inkml:trace>
  <inkml:trace contextRef="#ctx0" brushRef="#br0" timeOffset="30599.4976">9426 5030 3 0,'3'-4'303'0,"1"0"-20"0,-1 0-18 0,0 1-10 15,0 0-17-15,-3-1-14 0,1 2-14 0,-1 2-14 0,0-4-10 16,0 4-19-16,0-3-11 0,0 3-15 16,-1-3-13-16,1 3-13 0,0 0-17 0,0 0-9 15,0 0-9-15,-10 6-10 0,6 1-3 0,-2 0-8 16,-2 5-10-16,-4 3-1 0,2 3-4 0,0 1-6 0,1 1-1 0,-1 2-3 16,1 2-1-16,-1-1 0 0,1 1-10 15,0 1-7-15,0 0 6 0,0-2 7 0,0 2-10 0,1-2-4 16,1-1-1-16,-1 0-1 0,1-4-1 15,1-3-1-15,0-3-5 0,1 1 5 0,0-5-6 0,1-1 4 16,3 0 1-16,-2-2-3 0,0 1-2 16,1-3 2-16,1 1 8 0,0-2-6 0,1-2 3 0,0 0-6 15,0 0-1-15,0 0 3 16,-5-12-6-16,5 2-2 0,0-5 0 0,3-4 2 0,0-5-3 0,1-1-4 16,2-1 3-16,4-11 2 0,0 2 1 0,-3-2-3 15,7 0 5-15,-1 0-2 0,-1 1-2 16,2 3 2-16,-4 9-2 0,5-9 1 0,-4 12 4 15,-1-1 3-15,-1 3-3 0,-2 5 1 0,0 2 0 16,-1 5-2-16,0 0-1 0,-2 1-5 0,0 3 7 0,-1 0-5 16,1 2-1-16,0 1-4 0,-4 0 7 15,9 5-6-15,-2 2-2 0,0 6 7 0,0 0-3 0,0 5 3 16,0 0 0-16,0 5-6 0,0 1 7 16,2 10 2-16,-2 1 3 0,0 0-2 0,0 0-10 15,1 0 2-15,2 1-6 0,-1-1-5 0,-1-8 3 16,-1-1-8-16,-1 1-14 0,2-2-2 0,0-3-6 15,0 0-13-15,0 2-11 0,-2-7-8 0,-2 1-16 16,0-4-16-16,-1-3-16 0,-3-1-18 0,0-2-19 16,0-1-18-16,-1-4-31 0,-1 1-222 0,-2-2-465 0,4-2 206 15</inkml:trace>
  <inkml:trace contextRef="#ctx0" brushRef="#br0" timeOffset="30822.2046">9342 5247 130 0,'-5'0'210'0,"1"-1"-30"0,0 0-8 0,4 1-22 0,0 0-12 15,0 0-16-15,0 0-18 0,0 0-18 0,0 0-16 0,17 5-23 16,0-4-26-16,4 1-21 15,3-2-30-15,4-1-30 0,-1 0-50 0,2 0-95 0,-2 0-223 16,1-2 99-16</inkml:trace>
  <inkml:trace contextRef="#ctx0" brushRef="#br0" timeOffset="31354.343">9770 5289 115 0,'0'0'245'0,"-4"0"-6"0,1-2-9 0,3 2-4 0,0 0-11 0,0 0-6 0,-6-1-16 16,6 1-16-16,0 0-12 0,0 0-9 0,0 0-13 15,0 0-10-15,-7 0-5 0,7 0-10 0,0 0-8 16,0 0-8-16,0 0-5 0,-3-3 2 0,3 3-16 16,0 0-8-16,0 0-8 0,0 0-5 0,0 0-5 15,0 0-5-15,16-3-6 16,-9 2-5-16,7-2-3 0,3 2-3 0,5-4-10 15,1 3-15-15,4-1-2 0,-1 0-15 0,4 0-12 0,8 0-10 0,1-3-14 16,-1 5-11-16,5-1-13 16,-5 2-15-16,1-2-18 0,-11 2-25 0,10-1-25 0,-8-1-32 0,-2 0-32 15,-1 2-225-15,-3-2-473 0,-4-2 210 0</inkml:trace>
  <inkml:trace contextRef="#ctx0" brushRef="#br0" timeOffset="31772.719">10175 5078 87 0,'0'0'264'0,"-8"-1"-10"15,5 1-9-15,3 0-9 0,-7 0-9 0,7 0-17 0,-5-2-16 16,5 2-18-16,-5 0-17 0,5 0-16 0,0 0-12 16,-7 0-16-16,7 0-14 0,0 0-8 15,-4-1-11-15,4 1-8 0,0 0-10 16,0 0-5-16,8 7-3 0,-2-2-3 0,5 2-5 0,2-1-8 16,4 3-6-16,4-1-3 0,0 1-7 0,0 0-4 15,0 1-4-15,2 1-3 0,-2 0 0 0,2 0-1 16,-4 2-6-16,1 1 1 0,-2-1-1 0,-4-1 1 15,-5 0-4-15,-2-1 2 0,-4-1 1 0,-2 2-1 16,-2 0 2-16,-5 0 3 0,-4 1-4 0,-4 3 8 16,-3 0-6-16,-7-1 3 0,0-2 1 0,-2 1-2 15,0 0 0-15,2-2-2 0,-1 0 0 0,5-2-1 0,-1 0-9 16,3 0-28-16,5-2-30 16,2 1-39-16,1-2-38 0,4 0-52 0,2-3-51 0,3-1-206 15,-1 2-483-15,2-5 214 0</inkml:trace>
  <inkml:trace contextRef="#ctx0" brushRef="#br0" timeOffset="32889.0593">11516 5134 2182 0,'16'-15'77'0,"-2"0"-32"16,-6 4 25-16,2 1 14 0,-4 4-1 0,-2-1-1 0,-1 2-8 15,1 1-2-15,-1 1-5 0,-2-1 2 16,1 1 2-16,0 1-1 0,0 1-8 0,-2 1-6 0,0-4-6 15,0 4-8-15,0 0-3 0,-5 7-6 0,0 0-2 0,-2 3-3 16,-3 0-4-16,0 9-1 0,-4 3 9 16,0-1-13-16,0 2-2 0,-5 7-8 0,4-6-8 0,-3 6-4 15,-3-1 3-15,4-7-8 16,-3-2 3-16,-4 7-5 0,3-8 13 0,1-3-9 0,-1 0-2 0,0 2 0 16,0-6 4-16,1-1-1 15,2-2 0-15,-2-2-1 0,4-4 5 0,1 0 4 0,2-2-3 16,0-2 3-16,4 0 0 0,-1-3 5 0,1-1-2 0,0-7-4 15,2 0 1-15,1 0-1 16,3-5 1-16,0 3 0 0,4-6 0 0,0 2-4 0,3-2 3 0,1 1 1 16,1 1 0-16,2 0 2 0,1 1-2 15,1 1-4-15,4 1 8 0,-6 3 0 0,4 3 1 16,-3 0 4-16,3 1-6 0,-4 2 4 16,1 2-3-16,0-1 4 0,0 4-8 0,0 0 5 0,0 2-6 0,0 0 1 15,0 5 0-15,2 0 3 0,-2 4 2 0,1 0 4 16,0 6 5-16,2 1-6 0,-4-1 1 15,1 3-5-15,-1 0 2 0,0 2 3 0,1 0-5 0,-1 0 4 16,2 0-4-16,2 0 2 0,0 0-4 16,1-3-15-16,-2 0-4 0,2-2 0 0,1-1-8 0,-3-4-11 15,0-2-8-15,1-1-8 0,2-3-16 16,-2-1-14-16,-2-1-19 0,1-2-29 0,-1-1-22 16,0-1-35-16,3-4-40 0,-6 2-211 0,1-5-472 0,1-2 209 0</inkml:trace>
  <inkml:trace contextRef="#ctx0" brushRef="#br0" timeOffset="33388.6716">11830 5337 202 0,'0'0'296'0,"4"-3"-11"15,-4 3-14-15,3-1-22 0,-3 1-23 16,2-3-21-16,-2 3-23 0,0 0-19 0,1-3-15 0,-1 3-14 16,0 0-19-16,0 0-9 0,0 0-8 0,-7 7-16 0,6-4-19 15,-2 0-17-15,-2-1-13 0,3 1-3 0,-3 1-5 16,4-2-1-16,-3 0-1 0,1 1-2 0,3-1 1 15,0-2-1-15,-4 2-3 16,4-2 7-16,0 0 2 0,0 0-6 0,0 0-1 16,-7-8-3-16,5 3 11 0,2-1-2 0,0-1 1 15,2-2-2-15,-2 2-4 0,0-2 17 0,3 2-18 0,-2-1-2 16,0 3-1-16,2-1-5 0,-3 2 1 16,3 1-2-16,0-2 6 0,-3 1-12 0,1 3 0 0,2-1 1 15,-3 2-2-15,4-1 0 0,-4 1-1 16,7 1 0-16,-4 1-3 0,0-1 1 0,0 2-3 0,-2 2 1 15,1-2-1-15,-1 1 0 0,-1 1-2 0,-1-1-6 0,-1 1-1 16,-2 0 0-16,1 0-5 16,-3 0-5-16,1 0 0 0,-2-1-2 0,1-2-4 0,-1 0-12 0,0-1-11 15,1 1-21-15,-2-2-23 0,4-2-26 0,4 2-31 16,-10-1-37-16,6-3-47 0,1 4-166 16,-1-2-434-16,1 0 192 0</inkml:trace>
  <inkml:trace contextRef="#ctx0" brushRef="#br0" timeOffset="33941.5179">12260 5278 220 0,'1'-3'249'0,"-1"-6"-21"0,0 1-3 0,2 1-2 0,-4-1-20 15,2 0-6-15,-3 0-11 16,0-1-3-16,2-3-2 0,-3 4-13 0,0 1-7 0,-2-4-9 16,2 5-7-16,-2-1-3 0,-1 0-10 0,0 0-13 0,0 0-9 15,-4 1 1-15,-2 0-6 0,0 1-9 0,2 5 0 16,1-2-25-16,0 1-5 0,1 3-2 0,-6-1-12 15,4 4-5-15,-3 1-6 0,7 0 2 16,-4 3-10-16,4 3-5 0,-3-1-1 0,0 6-2 16,3 0-1-16,3 2 0 0,-2-1-12 0,2-2-6 15,4 2-7-15,0 1-1 0,1-1-9 0,5 0-5 16,-2-4 3-16,2-2 0 0,4-1 3 16,-3-1-12-16,1-2 0 0,-1 0 8 0,2-5-7 0,0 1 3 15,1-1 1-15,0-3-2 0,3 0 7 0,0-5 12 0,-2 0-16 16,0-4 4-16,3 2 4 0,-4-4 8 15,-3 1 1-15,3-2 12 0,-3 0 3 0,0-1 4 0,0 1 10 16,-3 0 6-16,-1 3 8 0,-1 1 6 16,0-2 0-16,-2 3-16 0,2 2 20 0,-1 0 3 0,-1 1-8 15,0 1-5-15,0 0-16 0,0 3 2 16,0-3-24-16,0 3-8 0,0 0-7 0,0 0 12 16,0 0-9-16,0 13-12 0,-1-6-3 15,2 3-2-15,-1 0-6 0,4 3-11 0,2-1-12 0,0 1-8 0,4 3-10 16,-1-5-26-16,4 4-24 0,-2-5-27 15,3-1-38-15,-1-1-44 0,8-1-38 0,-7-4-257 16,3-1-567-16,-1-3 252 0</inkml:trace>
  <inkml:trace contextRef="#ctx0" brushRef="#br0" timeOffset="34218.3883">12582 5247 138 0,'4'-10'281'0,"-1"-3"-3"0,0 5 2 0,-4 0 1 0,1-1-7 15,-2 1-10-15,1 1-1 0,-1 0-16 0,0 1-9 16,0 2-7-16,1 2-13 0,-1-1-18 0,1-1-15 15,0 1-27-15,1 3-21 0,0 0-6 0,0 0-16 16,-7 7-17-16,5-2-6 0,-1 5-7 16,1 2-8-16,1 8-9 0,-1 4-1 0,0 0-17 0,1 15-5 15,2-1-4-15,1 3-14 0,7 0-12 16,-7 4-18-16,1-1 3 0,5 20-26 0,-4-20-12 0,2 20-8 16,-2-20-13-16,0-4-6 0,-2 3-22 0,-1-5-11 0,3-3-2 15,-4-8 2-15,1-1 1 0,-1-3 4 16,1-2-3-16,0-2 0 0,-1-4 1 0,0-2-5 0,0-1 5 15,-1-3-2-15,1-1 0 16,-1-3-10-16,1 0-7 0,-1-1-10 0,0 1-23 16,1-3-13-16,0-2-32 0,0 0-184 0,-4 0-407 15,4 0 180-15</inkml:trace>
  <inkml:trace contextRef="#ctx0" brushRef="#br0" timeOffset="34639.4995">12658 5298 104 0,'5'-36'308'0,"-3"12"-16"0,4 6-12 15,-2-2-14-15,0 0-19 0,0 7-19 16,-2-1-19-16,4 1-16 0,-1 1-14 0,0 1-21 16,3 0-2-16,0 1-26 0,3 0-14 0,-1 2-13 0,2 2-12 0,0 0-5 15,-2 4-13-15,4-1-7 16,-2 3-10-16,0 0-5 0,-1 3-7 0,-1 0-9 0,3 3-3 15,-3 3-17-15,-4-2-8 0,-1 3-3 0,1 3-5 16,-5 0-16-16,-1 1 7 0,-3 4-8 0,-5-1-6 16,-2 0-2-16,-1 0 3 0,-4-3 0 15,0 0 0-15,1-1 4 0,4-5 5 0,1-2-1 16,2-1 2-16,1-2 2 0,1 2 4 0,0-3 2 16,2 0 5-16,0 0-9 0,3-2-8 0,0 0-12 15,0 0-9-15,0 0 7 0,25-6 1 0,-12 5 4 0,4 1 1 16,3-1 1-16,1 2 4 0,0 0 1 0,-5 2 2 15,0 1 3-15,5 2 9 16,-1 3 2-16,-3 1 12 0,-3-1 11 0,-3 1 8 0,4 3-2 16,-7-1 1-16,-1-2 4 0,-5 0-5 0,-1 1 1 0,-4 1-2 15,-4-3-2-15,-3 3-19 0,-8-1-16 16,-2-2-25-16,-5 0-36 0,-2-2-49 0,-2-4-71 0,-8 1-271 16,-4-4-503-16,-7-3 223 0</inkml:trace>
  <inkml:trace contextRef="#ctx0" brushRef="#br0" timeOffset="36418.7468">9381 5995 37 0,'0'-3'303'16,"-2"-3"-18"-16,2 0-4 0,0 3-24 16,0-1-12-16,0 1-12 0,2 0-23 0,-2 3-26 15,0-5-17-15,0 5-16 0,0 0-19 0,0 0-13 16,0 0-9-16,0 0-13 0,3 11-13 0,-2 1-9 16,0 2-4-16,1 5-9 0,0 2-6 0,-2 0 0 0,0 3-8 0,0-2 3 15,0 5-12-15,1-2-5 16,-1 0 0-16,0-2-3 0,0 1-6 0,1 1 3 0,-1-2-4 15,2 0-8-15,-4 0 1 16,4-1 3-16,-4-3 4 0,1-3-14 0,1-1 1 0,-1-2-3 0,-1-4-6 0,2 0 1 16,0-2-1-16,-2 1-2 15,1-5 2-15,0 3 0 0,1-3 4 0,-2-1-1 16,2 1-1-16,0-3 4 0,0 0-2 16,0 0 1-16,0 0-1 0,-7-8-1 0,6 4-2 0,-4-4-2 15,3 0-1-15,-1-3 2 0,1-4 3 0,0 0-4 0,2-6 3 0,-1 1 0 16,-1-2-1-16,2 0-4 15,2 1 4-15,-2-5-2 0,2 1-4 0,0-2 5 0,3-7 2 16,1-1-4-16,-2 11 1 0,2-1-9 0,0 0 6 16,1 2-2-16,0 2 3 0,1 1 1 15,1 2-1-15,-2 7 1 0,1 1-3 0,-1 2-2 16,2 2-2-16,-2 2 6 0,2 0-2 0,3 3 1 0,-4 2-1 16,2 0 4-16,3 6 6 0,-3 2-13 0,0 2-1 15,3 5-4-15,-1 1-2 0,-4 3 5 0,-1 0-15 16,-1 1-4-16,-3 0-8 0,-3 2-1 0,-3-3-4 0,0 1-2 15,-1-2 3-15,-5-1-2 16,2 0 4-16,-1-5 3 0,-1-3 5 16,1 1 3-16,0-1 1 0,-2-3 4 0,3 0 2 0,0-1 3 15,3-2 6-15,1-1 1 0,1-1 7 0,1-1 9 0,-2 1-4 16,3-2-3-16,0 0 3 0,0 0-2 0,13-3-1 16,-4 2-1-16,3 0-2 0,2-1 3 0,3 2-3 15,4 2 1-15,-1 1 2 0,1 3 0 0,0 1 5 0,-1 1-1 16,-2 2 1-16,0 4 4 0,-1 0 6 15,-4 2 3-15,-2 0-4 0,-4 3-3 0,-3-5-2 16,-2 2 2-16,-5 2-3 0,-3 1 1 16,-2-2-2-16,-5 1 0 0,-1-3 1 0,-6-1-5 0,-2 1 1 0,-2-2 3 15,0-3 5-15,-3-4-6 16,2-1-2-16,-3-2 1 0,4-2-3 0,-3-2 8 0,2-2-8 16,-2-1-16-16,4-4-14 0,2 0-17 0,0-2-22 0,3-2-31 15,6 2-37-15,1 0-40 16,3-2-27-16,2 1-227 0,2 0-464 0,4-1 205 0</inkml:trace>
  <inkml:trace contextRef="#ctx0" brushRef="#br0" timeOffset="36919.0291">9908 6345 230 0,'0'0'265'0,"0"0"-14"0,0 0-19 0,0 0-12 16,0 0-17-16,10-3-16 0,-6 3-19 0,-1-3-15 15,4 3-16-15,4-3-17 16,2 3-10-16,4-3-13 0,4 3-9 0,4-4-8 0,0 2-10 16,1 2-18-16,-1 0-14 0,2 0-8 0,4 0-8 15,-3-1-19-15,3 2-14 0,-4 1-16 0,1 0-20 16,-3-1-23-16,-1 0-8 0,-3-1-14 0,-6 2-11 0,-3-1-6 0,-2-1 7 15,-6 0 3-15,-1-1-5 16,-3 1 7-16,0 0 25 0,4-2-1 0,-4 2 14 0,-7-6 14 16,-3 3 8-16,3-1 17 0,-5-2 23 15,-1 1 11-15,-1 0 14 0,-6-3 15 0,6 4 15 0,0-1 9 16,-3 1 10-16,3-1 5 0,-3-1 8 16,3 2 5-16,0-2 3 0,1 5 7 0,3-4 2 0,2 4 1 15,0-3-6-15,3 4-9 0,1-2-5 0,1 1-10 0,3 1-4 16,0 0-7-16,-4-2-6 0,4 2-9 15,0 0-3-15,0 0-5 0,21 1 3 0,-11 3-14 16,4 0-1-16,4 3-3 0,2 2-7 16,0 1-1-16,0 2-1 0,-2-1-3 0,-1 1 2 0,-2-1-4 15,-5 1-4-15,1 0-4 0,-5 0-6 0,-2 2-1 16,-1-1-6-16,-4 0-1 0,-3-1 1 0,-4 0 3 16,0-1-2-16,-5-1 1 0,-1 0-5 0,-1-1 2 0,-4 0-22 15,5-2-18-15,0-1-29 16,-7-1-29-16,7-1-41 0,4-4-60 0,0 1-263 0,3-2-508 0,0-4 225 15</inkml:trace>
  <inkml:trace contextRef="#ctx0" brushRef="#br0" timeOffset="37438.1552">10795 6181 116 0,'4'-1'264'0,"-1"-3"-13"0,1 2-15 0,0 1-8 16,0-1-14-16,0 2-13 0,-4 0-11 0,10 1-15 15,-5 0-15-15,1 2-10 0,2 1-10 16,2 3-7-16,1 2-13 0,-1 1-9 0,4 4-13 16,0 3-10-16,1 2-9 0,0-1 7 15,-1 3-21-15,-1 0-19 0,1-1-11 0,-2 2-16 0,-2-2-19 16,0-1-10-16,-2 2-13 0,-2-4-11 16,-3-3-11-16,-3 0-3 0,0-3-2 0,-3 0 0 0,1-6 6 15,0 4 3-15,-1-5 5 0,-2 1 4 0,1-3 4 0,-1-2 6 16,5 0 10-16,-10-4 9 0,5-1 7 15,0 0 15-15,-3-6 10 0,0-2 11 0,0-7 14 0,0 4 3 16,3-6 8-16,1-1 0 0,2-3 2 16,3-8-4-16,2 8-4 0,5-10-5 0,2 1-7 0,5 0-2 15,2 0-4-15,4-5-2 16,2 3-6-16,3 0-5 0,-1 2 13 0,2 5-9 0,1 4-4 0,-5 9-3 16,0 2-3-16,1 2 10 0,2 3-14 0,0 2-2 0,-2 5-12 15,0 2-20-15,0 2-22 16,-3 5-16-16,-1 3-13 0,-3 5-23 15,0 2-22-15,-3 5-27 0,-1 2-39 0,-3 1-45 0,-3 3-251 16,-3-2-512-16,-1-1 228 0</inkml:trace>
  <inkml:trace contextRef="#ctx0" brushRef="#br0" timeOffset="38099.2734">11508 6449 223 0,'-4'-4'275'0,"-1"1"-22"0,-2-3-18 16,0 3-13-16,0-1-13 0,0 1-20 15,-2 1-18-15,1 1-17 0,-3 0-13 0,3 1-14 0,-1 0-15 16,1 2-8-16,-1 0-11 0,2 0-11 0,2 1-7 16,0-1-10-16,2 3-5 0,-1 0-7 0,1 0-4 15,3 1-2-15,2 1-7 0,-2-1-4 0,3 1-12 0,1 0-3 16,0-2-4-16,0 2-8 15,-1-4-4-15,3 0 3 0,1 3-12 0,0-6 0 0,0 3-7 0,0 0 1 16,-1-3-1-16,2-2 6 16,-2 1-5-16,-1-2 1 0,1-1 3 0,-2 1 3 0,2-2 1 15,-3-2 4-15,2 2 12 0,-4-2 3 0,-1 0 6 16,-1 2 6-16,0-2 4 0,-3 0 3 0,2 2 0 16,-1-2 12-16,-4 2 2 0,2 2 0 0,-2-1-3 0,-2 1-7 15,3 1 8-15,-2 1-15 0,-1 1-5 16,3-2 1-16,-1 2-1 0,2 2-4 0,0 1-6 0,2 0-1 15,0 2-8-15,0 0-7 0,3-1-8 16,0 2-12-16,2 1-8 0,2 0-7 0,0-1-10 16,2 0-7-16,-2-2-7 0,3 3-6 15,2-2-1-15,-1-2 3 0,-1 1 3 0,3-3 5 0,-3 1 8 0,-2 0 8 16,0-2 12-16,0-2 28 16,-1 2 6-16,-1-3 11 0,0 0 10 0,-3 3 6 0,0-4 9 15,0 1 11-15,-4-3 7 0,-2 1 3 0,-1 0 3 0,-1 1-2 0,-4-1-2 16,3 1-6-16,-4-1 1 15,3 1-6-15,2 2-10 0,-1 1-1 0,2-3-7 16,3 4-17-16,0-2-25 0,4 2-32 0,0 0-44 16,0 0-67-16,0 0-85 0,15 4-330 0,-2-1-610 15,1-1 269-15</inkml:trace>
  <inkml:trace contextRef="#ctx0" brushRef="#br0" timeOffset="39880.5027">8830 4703 82 0,'2'-1'185'0,"-2"1"-13"0,0 0-17 0,0 0-4 16,0 0-12-16,0 0-10 0,-5 10-11 0,1-2-6 0,0-1-13 15,-1 0-3-15,-1 6-5 16,3 1-2-16,-2 0-10 0,1 7-6 0,-1 2-1 0,2 0-8 15,1 0-5-15,2 2-6 0,0 11 0 16,2 3-10-16,1-1-1 0,1 8-5 0,2 16-3 0,1 0-2 16,2-1-8-16,0 3 2 0,1 0-1 15,-3 1-3-15,1-1-1 0,-8 4 0 0,5 3-3 16,-2 4 4-16,-1-5-6 0,-2 7 3 0,3 1-4 0,-3-2 2 16,1 0-2-16,0 4-1 0,1-4 1 0,2-2 0 15,-5 1 0-15,3-2-2 0,-1-3-5 16,1-2 2-16,-1-5-2 0,3 0 1 0,-3-1-3 0,2-16 4 15,0 15-3-15,-2-18 2 0,1 3-1 16,-2 17-2-16,2-19 0 0,-3 2-7 0,0-1-7 16,1-2 0-16,-3-5 1 0,3-3-3 0,-3-7-17 15,3-1-8-15,-1-4-6 0,0-1-15 0,-1-2-29 16,0-6-26-16,1-4-32 0,1-5-64 0,-4 0-117 0,4-5-350 16,0 0 155-16</inkml:trace>
  <inkml:trace contextRef="#ctx0" brushRef="#br0" timeOffset="41118.4798">8893 4861 53 0,'0'0'174'0,"-5"0"-13"0,5 0-8 0,-6 1-6 16,6-1-18-16,-5 2 1 0,5-2-14 15,-4 1-10-15,4-1-12 0,0 0-8 0,-2 1-6 16,2-1-7-16,0 0-3 0,5 6-2 16,-3-4-5-16,2 1-7 0,2-1-4 0,-2 0 1 0,5 1-8 0,3 0-1 15,1 0-7-15,1-1-1 0,3 0-5 0,3-2-4 0,2 3-2 16,1-3 0-16,3 2-5 15,1-2 0-15,2 0-1 0,-1-2-2 0,2 2-2 0,8-2-5 16,-9 1 0-16,11-2 0 0,-11 0 7 16,14-1 1-16,4-1-2 0,1 0-5 0,21-4 0 0,-21 3-5 15,24 0 6-15,-24 3-4 0,22-2-2 16,-1-1 0-16,0 4 1 0,2 1-4 0,0-2-1 16,1 0 4-16,1 3-6 0,5 0 1 0,-2 4-1 0,0-1-5 15,-3-1 1-15,-4 2 1 0,-18 0-3 0,19 1 1 16,-19-5 2-16,-2 5 2 0,20-1 0 0,-22-3 4 0,2 1 5 15,0-2-2-15,-1 1-1 16,0-1 1-16,2-1 0 0,18 1 0 0,-21-2-1 0,2 2-1 16,0-3 0-16,21 2 1 0,-21 1-3 15,21-2 2-15,-1-1 1 0,-20 2-2 0,19 2-5 0,-20-1 2 16,1 0-3-16,-4 0 3 0,6 2-3 16,-3 0 1-16,1 0 1 0,-1-2 1 0,0 2-3 15,-3-1 1-15,0-1-2 0,0 2 1 0,-1-2-2 0,-2-1 6 0,0 0-5 16,-2-2 1-16,-11 1 1 0,12-2 2 15,0 3-3-15,-2-4 1 0,-9 2 0 0,12-1-2 16,-1 1 1-16,0 2 2 0,0-2-1 16,-1 2-12-16,1 1 3 0,0 0-2 0,0 0-4 0,1 2-3 15,-1 0-2-15,-13-1 0 0,12-1-5 16,-13 0 15-16,1 0-3 0,-1 0-2 0,-1 0 5 0,-2 0 3 16,0 0 2-16,-1 0 7 0,-1 0 4 0,0 0 4 0,1-1 5 15,-8 1-1-15,1-2 4 0,6 1-2 0,-6 1-4 16,0-3 2-16,-1 1 3 0,-1 1 2 0,0 0 4 15,-2 0-2-15,-2 1 3 0,-1-2 7 16,-2 2 1-16,2 0 5 0,-5 0-2 0,2-2 1 0,-1 2-2 16,0 0 6-16,-1-1-3 15,-4 1 1-15,7-1 1 0,-7 1 2 0,4-3 1 0,-4 3 7 16,3 0-1-16,-3 0-1 0,0 0-4 0,0 0-1 16,0 0-6-16,6 0 0 0,-6 0-4 0,0 0-4 15,0 0-4-15,0 0-3 0,0 0-6 0,0 0 5 0,0 0-5 16,0 0-3-16,0 0 0 15,4 3-2-15,-4-3 2 0,0 0-6 0,0 0 2 0,0 0-2 0,0 0-1 16,0 2 1-16,0 1 1 0,0-3-3 16,0 6 3-16,0 0-3 0,-2 1-2 0,2 0 9 0,-2 1-7 15,0 0 1-15,2 3-1 16,-3 2-1-16,2 4-1 0,-2 4 0 0,-1 0 2 0,0 1 2 0,1 2-1 16,-3 10 0-16,0 4 2 0,1-2 3 15,-1 4-1-15,2 3-2 0,1 0 5 0,0 22-3 16,3-19 2-16,-1 16-5 0,1-18-1 0,4 20-1 0,-1-19-5 15,1 19-4-15,-1-19 4 0,4 16-5 16,-3-18 0-16,-1 1 2 0,1 17 2 0,-1-19-2 0,0 1 13 16,1-2-10-16,3 3 1 0,-2-3 2 15,0-1-2-15,1 4 0 0,-2-2 1 0,2 2 2 16,-2-2 2-16,0-2-1 0,-2-2-3 16,-1 0 9-16,-1-2-10 0,1-1 1 0,-3-7 4 0,1-3-4 15,0 0-1-15,-2 1 2 0,2 1 3 0,-2-2-2 0,1 1 1 16,0-4 0-16,-1 3-1 0,2-1-6 0,0-3-3 15,0 1-6-15,0 1-6 0,1-2 0 16,0-5-6-16,2-4-8 0,-2 1-17 0,1-3-14 16,0-1-20-16,2 0-33 0,-2 0-29 0,1-5-35 15,2 3-54-15,-4-2-150 0,0 0-416 0,1-3 185 16</inkml:trace>
  <inkml:trace contextRef="#ctx0" brushRef="#br0" timeOffset="42332.1635">9033 7208 81 0,'-6'0'159'0,"0"0"6"0,-1 0 4 16,-1 0 1-16,1 1 1 0,1 1-5 15,0-2-7-15,0 1-12 0,0-1-16 0,0 0-11 16,0 0-14-16,1 0-9 0,0 0-8 0,0 1-11 15,0 0-8-15,1 0-9 0,4-1-1 0,-9 0-6 0,7 1-6 16,-3 0-4-16,5-1-7 0,-5 2-4 0,2 1-4 16,0-2-3-16,1 1-2 0,2-2-3 15,-5 2 0-15,5-2 7 0,0 0 5 0,0 4 2 0,0-4-4 16,0 2 1-16,0-2 1 0,4 3-1 0,0-2 2 0,2 1 1 16,1-3-7-16,2 3 1 0,-1 0 1 15,7-1 1-15,-1 2 0 0,2 0-2 0,0-1-9 16,6 0-1-16,0 2-4 0,4 0 4 0,0 2-2 15,1-4 0-15,3 2 0 0,9-1 0 0,1 0-3 0,1-2-3 16,1 2 2-16,0 0-3 0,-1 0 2 16,6-3-2-16,-2 0-3 0,3 0 1 0,0 2 1 0,-1-2 0 15,3 0-5-15,-2 1-1 0,1-1 1 16,-1 0-2-16,-3 0 2 0,3 3-1 0,1-3 0 0,17 0 3 16,-18-2-3-16,23 3-1 0,-21-1 0 0,22 0 1 0,1 1 0 15,2 0-1-15,-2-1-2 16,0 2 1-16,4 3-3 0,-3-3 5 0,-5 0-1 0,4 2-1 15,-4-4-4-15,0 0 3 0,-21 0-1 16,22-2 8-16,-25 1-8 0,4-2-1 0,-2 1 5 0,1-2 2 16,1-1-3-16,1 0 2 0,-2-1 2 15,1 1 9-15,19-4-4 0,-22 5 0 0,2 0-2 0,0 1 5 16,3-1-9-16,16 1 1 0,-23 1-1 0,4 0 3 16,-2 0-2-16,2 1-2 0,-3 1-1 0,-3-1 12 15,-1 0-11-15,0 2-1 0,0-1 1 16,-3-1-1-16,-8 1 2 0,-1-2-6 0,9 0 0 0,-11 0 2 15,2-3 3-15,0 2-3 0,11-3 4 0,-13 0 6 0,4 2-2 16,7-3-1-16,-8 2 3 0,12-4 0 16,-14 7 1-16,13-5-3 0,-1-1-3 0,0 4 3 15,0-2-1-15,0 3-2 0,-1 0-4 16,2 0 11-16,-2 1-10 0,-1-2-1 0,-9 3 2 0,10 1-1 16,-9-2 0-16,0 1 0 0,-3 0-4 0,3-1-1 15,-3-2 5-15,0 2 1 0,-3-1-4 0,2-1-2 16,-4 0 4-16,1-1-1 0,-1 2 4 0,-2-2-2 0,1 1-6 15,0 0 11-15,-6-1-10 16,1 2 5-16,0 0-8 0,-1 0 2 0,2 2 8 0,-1-1-5 0,0 1-4 16,-2-1 3-16,1 0 1 0,0 2-2 15,-2-2 2-15,2 4 4 0,-5-2 2 0,3-2-7 16,-3 4 8-16,-2-4-10 0,2 2 1 0,-6 0 1 0,2 0 1 16,-1 0-1-16,0 0 2 0,-5 0 1 15,7 2-4-15,-7-2 9 0,4 0-2 0,-4 0 1 0,4 0-1 0,-4 0 3 16,0 0-3-16,0 0-3 15,0 0-6-15,0 0-11 0,0 0-21 0,0 0-33 0,0 0-42 0,0 0-63 16,0 0-92-16,0 0-231 16,-10-5-536-16,3 3 238 0</inkml:trace>
  <inkml:trace contextRef="#ctx0" brushRef="#br0" timeOffset="57168.5409">11451 6464 95 0,'2'-4'123'0,"-2"4"-12"0,0 0 3 0,0 0-11 0,-2-3-1 16,2 3-2-16,0 0-11 0,2-3-9 0,-2 3 4 0,0 0-10 15,0-3-7-15,0 3 0 0,0 0-4 16,0 0-4-16,0-4-5 0,0 4-3 0,0 0-2 16,0 0-8-16,0 0-2 0,0-4 4 0,0 4-2 15,0 0-12-15,0 0 3 0,0-4 4 0,0 4-3 0,0 0-10 16,-3-1 1-16,3 1 0 0,0 0 9 0,-4-3-7 0,4 3-1 16,0 0-2-16,-2-2-1 15,2 2 0-15,-3-2-2 0,3 2-1 0,0 0 0 16,0 0-3-16,-2-1-2 0,2 1 2 0,0 0-7 15,-5-2 1-15,5 2-1 0,0 0-3 0,0 0-1 0,0 0 1 16,0 0 2-16,-7 3-1 0,5 0-1 16,2-3-5-16,-3 4 0 0,3-2 2 0,-3 2 3 0,1-3-3 15,1 3-1-15,0-1 3 0,1 3-1 16,-2-3-2-16,2 1-1 0,-1-1 3 0,1 2-6 0,0-1 0 16,0 0 10-16,-1 1-10 0,2-2 4 0,-1 1 1 15,1-1 1-15,-1-3-3 0,0 3-1 0,-1 0-4 16,1-3-1-16,-1 4 3 0,1-4-1 0,2 2-1 15,-2-2-3-15,3 2 2 0,-3-2 2 16,0 0-1-16,0 0 1 0,9-2-4 0,-9 2 4 0,5-2-2 16,-2-1 2-16,0 0 0 0,0 1-2 15,-1-2 4-15,3 0-3 0,-3 1 4 0,1 1 4 0,0-2-6 16,-2 0 4-16,1 1-2 0,-1 0 0 0,1-1 0 16,-2-1 3-16,0 1 6 0,0 0-2 0,0 1 2 15,0-1 0-15,-2 1-1 0,1-1 0 0,-1 0 0 0,1 1 1 16,-2 1-3-16,2-1-2 0,-1 0-4 15,0 1 2-15,-1 0 2 0,3 2 0 0,-3-3-5 0,0 1 3 16,1 0-4-16,2 2 2 16,0 0 5-16,-6 0-9 0,6 0 3 0,0 0 3 0,-7 4-8 15,4-3 11-15,2 1-7 0,-1 1 0 0,-1 0 2 16,1 1-2-16,0-1 0 0,1 1 0 0,-1 1-1 16,0 0-1-16,0-2 1 0,-1 2 3 15,3-1 0-15,-1 1 0 0,2-2-2 0,-1 1 4 0,2-2-4 16,-2 2 3-16,0 1-4 0,1-2-4 0,2-2-1 15,0 1-3-15,-3-2-2 0,3 4 0 0,1-3 1 16,-4-1 4-16,7 2 3 0,-7-2-3 0,8-3 0 0,-4 0 2 16,1 2 0-16,-3-2-2 15,3 0 8-15,-3-1 4 0,1 1 4 0,0-1-1 0,0-1 1 0,0 1 5 16,-3 0 0-16,1 1 5 16,1-2 4-16,-2-1-5 0,0 4 4 0,-1-3-1 0,1 2-3 15,-1 0 1-15,0 1-2 0,1 2-4 0,-2-5-1 16,0 3-1-16,2 2 1 0,-5-2-4 0,5 2-1 15,-5 0 0-15,5 0-5 0,-6 3 0 0,3 0 4 16,0 0-9-16,1-1-5 0,1 2-1 0,-1 0 1 16,1 0-4-16,0 0-1 0,1-1-3 0,0 2-2 15,0-2 2-15,1 2-2 0,1-2 1 0,-1 1 4 16,0-1-7-16,0-1-2 0,1 1 2 0,0-1-1 0,0 0 3 16,-2-2 3-16,5 3 3 0,-2-3 3 0,-3 0 2 0,0 0 1 15,9-1 4-15,-5-1 1 16,-2 0 6-16,1-1 7 0,2 1 11 0,-4-1 0 0,1 1 5 0,0-2-2 15,-2 2 9-15,2-1-3 16,-2 3 0-16,0-5-3 0,0 2-2 0,0 3-4 0,-2-6 1 16,0 3-5-16,0 2 0 0,2 1-4 15,-5-1-2-15,5 1 1 0,-5 0-1 0,5 0-6 0,0 0-3 16,-8 2-2-16,5 0-4 0,0-1-7 16,3-1-4-16,-1 4-1 0,-1 0-9 0,1-1 2 15,1 0-4-15,0 0-1 0,3 2-2 0,-3-2 0 0,2 0-8 0,1-1 3 16,-1 1 6-16,1 1 4 0,-1-3 7 15,2 0-3-15,-2 1 2 0,-2-2 3 0,3 1 15 0,-3-1 12 16,4 0 6-16,-4 0 4 0,0 0-2 0,4-3 8 0,-4 3 1 16,2-4 4-16,-2 0 7 0,0 1 3 15,0-2-4-15,-2 1-1 16,0 1-4-16,1-1 1 0,0 0-10 0,0 0-4 0,-2 0-2 16,1 1-7-16,0 1-19 0,-1 1-25 15,0-2-30-15,3 3-40 0,-4-1-47 0,4 1-213 0,0 0-393 16,-6 5 174-16</inkml:trace>
  <inkml:trace contextRef="#ctx0" brushRef="#br0" timeOffset="61929.8834">8992 7289 40 0,'0'0'112'0,"-6"-2"-5"0,6 2-15 0,0 0-3 0,0 0-4 15,-3-1-12-15,3 1 2 16,0 0-6-16,0 0-9 0,0 0-12 0,0 0 5 15,-6 0-10-15,6 0-3 0,0 0-6 0,0 0 4 16,-7-1-7-16,7 1-7 0,0 0 3 0,-7 0 6 16,4 1-10-16,3-1 4 0,-7 1-3 0,7-1 1 15,-7 0-2-15,7 0-2 0,-10 0 5 0,6 0 5 0,0 2-10 0,4-2 9 16,-8 0-12-16,8 0 3 0,-4 2 5 0,4-2 1 16,0 0-3-16,-6 0 1 0,6 0-3 15,0 0-1-15,-5 0 0 0,5 0 2 0,0 0 0 0,0 0-1 16,0 0 1-16,0 0-3 0,0 0 2 15,0 0 2-15,0 0-2 0,0 0 3 0,0 0 0 0,0 0-5 16,0 0-6-16,0 0 12 16,0 0-11-16,0 0 6 0,0 0-7 0,0 0 0 0,25-2-1 15,-12 2 2-15,1 0-4 0,-1-2-5 16,2 2-4-16,0-1-2 0,0 1 0 0,-1-1-3 0,0-1 1 16,0 2 0-16,-1-1-6 0,-3 1-2 0,-2 0-2 0,-4-2 2 15,2 2 1-15,-6 0 2 0,7 0-3 16,-7 0-1-16,0 0 3 0,0 0 4 0,0 0 1 0,0 0 1 15,-25 0-4-15,10 0 7 0,1 0 6 16,-1 0-2-16,-1 2 0 0,-4-2 1 0,3 1 3 0,3-1 3 16,-2 3 0-16,2-2-5 15,4-1 4-15,0 2-1 0,0-2 3 0,2 2-4 0,2-2-1 0,2 1 1 16,-1-1-2-16,5 0 2 16,-8 0-4-16,8 0-8 0,-4 2 7 0,4-2-3 0,0 0 2 15,0 0-3-15,11 2 0 0,-5-2-2 0,4 0-2 16,-2-1 3-16,2 2-1 0,0-2 2 0,0 2 0 0,1-1-5 15,-1 0 2-15,0-1 3 0,-1 0-1 0,-1 0 2 16,-2 1-3-16,0 0 4 0,-6 0-5 16,8 0 7-16,-8 0 3 0,5-1 2 0,-5 1 4 0,0 0-2 15,0 0-2-15,0 0-9 16,0 0 3-16,-20 4-1 0,12-2-6 0,-2-2-3 0,-1 3-8 16,1-2-4-16,2 1-4 0,-1-1-6 0,2-1-5 15,1 2-2-15,2-2-19 0,0 0-13 0,4 0-13 16,-6 1-21-16,6-1-8 0,0 0-34 0,0 0-87 0,0 0-249 15,0 0 110-15</inkml:trace>
  <inkml:trace contextRef="#ctx0" brushRef="#br0" timeOffset="64478.2096">8912 7982 22 0,'0'-10'289'0,"-3"2"-26"0,0-1-23 0,-2-1-15 0,-1 3-14 15,-1-3-13-15,-5 3-17 16,0 0-14-16,0 1-12 0,-2 2-16 0,-2 0-11 16,0 4-10-16,-6-1-10 0,1 7-9 0,-2-2-10 15,0 5-7-15,1 1-11 0,-1 0-7 0,0 5-1 0,0 3-8 16,5 2-1-16,-2-2-8 0,1 3-8 16,3 0 1-16,1 3-3 0,2-2-3 0,3-1-4 0,0 3-3 15,6-3-3-15,0 2-3 0,4 1 0 16,1-3-3-16,5 0 0 0,2-1-4 0,2-3-12 0,3 0-2 15,2-3 0-15,2-4-7 0,4-1 0 16,2-3 1-16,0-5 0 0,2 0-1 0,1-5 0 0,0-1 2 16,-1-4 3-16,0-2 1 0,-2 0 5 0,-1-2 13 0,-5 0 6 15,-6 4 3-15,-1-3 7 16,-3 3 10-16,-1 3 16 0,-2-1-8 0,-3 0-6 16,0 3 1-16,-2-1-10 0,-3 1-4 0,-1 2-1 0,-1 2-5 15,-2 1-4-15,-2 3-5 0,-2 4 4 0,2 3-6 16,-1 0 8-16,1 5-12 0,0 4-3 0,4 0-15 15,0-1-1-15,5 1-7 0,2 1-13 0,3 2-16 16,4-2-11-16,-3 0-17 0,5 1-26 0,3 0-30 0,-2-1-22 16,3-2-44-16,0-3-20 0,0 0-44 15,-5-6-175-15,2-4-471 0,-2-2 209 0</inkml:trace>
  <inkml:trace contextRef="#ctx0" brushRef="#br0" timeOffset="64796.5971">9029 8273 253 0,'0'-13'307'16,"-1"4"-24"-16,-1 1-19 0,0 1-21 0,1 2-23 0,-2 1-17 16,1 1-8-16,-1 2-29 0,-1 0-14 0,4 1-11 0,-9 5-13 15,4 2-14-15,0 1-12 0,-1 2-11 16,0 3-6-16,2 0-10 0,2 7-7 0,0-5 2 0,2-2-14 16,4 6-12-16,0-5-16 0,1 0-16 0,3 3-14 0,0-6-11 15,5 6-13-15,-1-9-10 0,2 1-12 16,6-2-2-16,-6-4-1 0,2-1 7 15,-1-2 1-15,-1-2 6 0,-1-4 5 0,0 2 14 16,-3-2 5-16,-4-3 9 0,-1-2 7 0,-1 0 11 16,-4-3-2-16,-2 0 12 0,-3 0 10 0,-1 1-6 15,-3 0 9-15,0 0-13 0,-3 3 8 0,-1 1-7 0,0-1-7 16,0 4 2-16,-1-3-1 0,1 5-3 0,0 0-7 0,3 1-13 16,1 0-21-16,1 2-27 0,2-1-24 15,1 4-24-15,5-2-29 0,-5 2-20 0,4 0-24 0,1-2-13 16,6 5-198-16,-1-3-416 0,5-2 184 15</inkml:trace>
  <inkml:trace contextRef="#ctx0" brushRef="#br0" timeOffset="64998.4969">9297 8060 233 0,'2'-21'307'0,"0"7"-6"0,-2 1 4 0,3 2-32 16,-4 2-7-16,1 1-19 0,-2 3-14 0,2-1-18 0,0 1-30 15,-1 1-13-15,-1 2-22 0,2 2-16 16,0 0-10-16,0 0-6 0,-7 6-17 0,4 3-16 0,-1 5-6 15,1 6-12-15,-1 2-23 16,3 2-1-16,-1 1-17 0,4 11-4 0,1 0-27 0,2 2-14 16,1-1-19-16,1 4-23 0,-3-14-23 15,4 10-24-15,-1-1-21 0,-2-1-32 0,-2-9-29 0,1-2-26 0,-1 0-238 16,-5-2-490-16,1-8 217 16</inkml:trace>
  <inkml:trace contextRef="#ctx0" brushRef="#br0" timeOffset="65385.3181">9217 8285 55 0,'2'-14'233'15,"2"1"-22"-15,0 0-21 0,2 4-15 0,1-1-16 0,3 1-9 16,0 1-7-16,4-1-12 0,-2 1-10 0,3 3-11 16,0 0-11-16,0 1-8 0,6-1-11 0,-6 5-4 15,8 0 0-15,-2 0-8 0,-6 0 4 0,-2 5-1 16,3-1 1-16,-4 1-3 0,-1 4-5 0,-2 0-5 0,-1 2-2 15,-4 2-3-15,-2 0-6 0,1 7-1 16,-3-1-6-16,0 0-3 0,-4-1-2 0,2-3-2 16,1-2-8-16,-3 1-3 0,2-3-3 0,1 2 1 15,3-5-3-15,-1 0-8 0,1 0-11 0,2-2-5 0,2-1-7 16,2-1-11-16,0-1-9 0,2-3-4 16,5 0-1-16,-1-3 4 0,0-1 3 0,6-6 1 15,-7 1 7-15,5-3 8 0,-4-4 12 0,-1 0 18 0,-6-1 13 0,0 0 7 16,-3 2 6-16,-1-5 8 15,-5 5 7-15,-2 1 2 0,-3-3-2 0,-1 5-1 0,-1 0-1 16,-5 0-7-16,3 3-8 0,-3 0-3 16,-2 3 0-16,2 0-7 0,0 4-3 0,-2-1-6 0,2 2-17 15,2 1-25-15,1 2-28 0,3 0-29 16,0 1-35-16,2 4-40 0,3-1-37 0,4 2-58 16,0-1-182-16,5 2-467 0,3-2 207 0</inkml:trace>
  <inkml:trace contextRef="#ctx0" brushRef="#br0" timeOffset="65672.4608">10243 7982 171 0,'-4'-7'324'0,"-2"1"-22"0,-1 1-7 0,-3 0-23 16,3 1-16-16,-4 1-25 0,0 1-20 15,-1 0-18-15,-2 2-19 0,0 5-13 0,-4 2-20 16,1 4-6-16,0 1-24 0,-1 5-8 0,1 5-5 16,-3 10-12-16,5 2-8 0,-1 0-8 0,6 3-3 0,2 1-9 15,5 3-2-15,0 0-12 16,3 0 2-16,6-1-18 0,0-2-8 0,2-1-16 0,2-11-13 16,4 6-14-16,7 0-12 0,-7-10-19 15,3-1-20-15,6-3-21 0,-1-2-24 0,2-3-23 0,0-2-26 16,1-7-35-16,2 0-55 0,-3-5-169 0,0-3-460 0,1-6 204 15</inkml:trace>
  <inkml:trace contextRef="#ctx0" brushRef="#br0" timeOffset="66208.9855">10825 8117 2722 0,'7'-19'7'0,"-2"5"5"15,-1 1 9-15,-1 0 21 0,0 2-9 16,-2 1 14-16,0 4 2 0,-1 0 6 0,2 1 8 0,-4 1-7 0,4-1 1 15,-2 3-8-15,0 2-7 16,0 0 6-16,0 0-4 0,0 0 4 0,-11 8-10 16,6 0 1-16,0 6-2 0,-4 4-4 0,-2 3-8 15,2 1-2-15,1 2-4 0,-1 1 3 0,-1 9-4 0,4-6-1 16,1-3 0-16,2 1-4 0,0 1-1 16,3 0-6-16,0-2-8 0,2-2-10 0,0-3-7 15,-1 1-4-15,-1-8 0 0,1 0-4 0,-1-1-3 0,1-3 9 16,-2 0-4-16,0-4 4 0,0-1 4 15,-3 2 0-15,1-3 3 0,-1-2 8 0,-2 2-5 0,-1-3 5 16,2 0 6-16,-2-2 12 0,-2 1 9 16,3 0 7-16,1-2 4 0,-1 0-14 0,-1 0 7 0,2 1 2 15,0-2 2-15,1 1 5 0,1 2-8 0,0-1 3 16,3 2-4-16,-4-2-1 0,1 0 10 0,3 2-19 0,-4-2-5 16,4 2 0-16,0 0-4 15,0 0-2-15,0 0-3 0,17 0 1 0,-6 2-4 0,2-1-12 16,8 1-9-16,3 1-9 0,0-2-16 0,2 1-8 0,3-2-18 15,0 0-20-15,10-2-23 0,-10 0-28 0,1 0-33 16,7-6-38-16,-11 1-260 16,-2-1-515-16,-3-4 228 0</inkml:trace>
  <inkml:trace contextRef="#ctx0" brushRef="#br0" timeOffset="66394.6195">10712 8057 180 0,'-5'-4'256'0,"3"1"-28"0,-4 1-12 16,6 1-22-16,0 1-21 0,7-2-18 0,3 1-13 0,6-1-14 0,9 4-15 15,2 0-18-15,2-1-31 16,12 0-20-16,-1 1-28 0,2 4-19 0,-2-1-34 0,0 0-60 16,-2 1-28-16,-12 0-166 0,0 0-315 0,-2-1 141 0</inkml:trace>
  <inkml:trace contextRef="#ctx0" brushRef="#br0" timeOffset="66786.4586">11137 8494 7 0,'0'0'316'0,"0"0"-17"0,0 0-18 0,0 0-5 15,-10-4-19-15,10 4-15 0,0 0-17 0,0 0-23 16,-2-3-27-16,2 3-14 0,0 0-1 16,0 0-29-16,0 0-19 0,0 0-11 0,5-4-12 0,0 2-11 15,3 1-10-15,1-1-10 0,5-2-12 16,1-1-8-16,-1-1-7 0,7-2-4 0,-1 0-9 0,-1-3 4 16,-3 0-6-16,0-2 0 0,-2-2-2 0,0-1 2 0,-4-2-1 15,-2 0 0-15,-4-1 13 16,-1 6 5-16,-3 0 8 0,0-1 2 0,-3 0-2 15,-1 1 3-15,-1 2-2 0,-3 1-7 0,1 3-3 16,1 3-6-16,-2-1-7 0,1 1 3 0,-1 3-1 16,0 1-2-16,0 1-4 0,1 4 1 0,0 1-7 15,0 1 2-15,3 6-5 0,0 0 1 0,2 7 0 0,1-2-5 16,2 4-8-16,4-2-5 0,-1-2-18 16,2 2-17-16,2-2-18 0,2 2-21 0,1-3-23 15,0 0-32-15,-1-6-39 0,-1-1-42 0,3-3-49 0,-4-3-209 0,2 0-519 16,0-2 230-16</inkml:trace>
  <inkml:trace contextRef="#ctx0" brushRef="#br0" timeOffset="66996.1851">11570 8388 156 0,'0'0'311'0,"0"0"-24"0,0 0-25 0,0 0-17 16,0 0-23-16,0 0-16 0,0 0-17 0,0 0-15 0,0 0-14 15,-3 13-19-15,3-2-9 16,0 2-15-16,1 0-12 0,1 1-8 0,2 7-10 0,-1-2-14 0,0 4-26 16,1-2-27-16,-2 1-27 15,0-1-29-15,-1 3-44 0,-2-1-50 0,1-1-41 0,-1 2-70 16,-2-5-154-16,-1 0-427 0,1-7 189 0</inkml:trace>
  <inkml:trace contextRef="#ctx0" brushRef="#br0" timeOffset="67590.8349">12068 8220 127 0,'0'-13'300'0,"-4"-2"-14"16,1 3-15-16,-4-1-4 0,0-5-18 0,0 5-23 0,0 1-11 15,-3-1-17-15,3 3-9 0,-4-2-12 0,-1 3-10 16,0 1-13-16,-1 0-13 0,-1 3-15 0,0 0-11 16,-3-1-10-16,3 5-11 0,-3 1-1 0,0 2-22 0,2 3-3 15,-1 1-7-15,-1 3-8 0,5 1-5 16,-4 2-12-16,5 4 4 0,0 1-4 0,1-1-6 0,3 3-10 16,0 0 20-16,4-1-23 0,3-3-11 0,0 4-6 15,3-4-8-15,4-2-4 0,3 3 0 16,-1-4-10-16,7 2-6 0,4-4-9 0,2-2-5 0,1-3-4 0,2-2-4 15,0-4 2-15,4-2 2 16,-5-2 3-16,1-5 6 0,-4 3 3 0,0-6 3 0,-4 1 13 16,0-1 17-16,-4-1 12 15,-5 4 17-15,-1-1 13 0,-4 2 9 0,0 1 6 0,-2-2 0 0,-1 2 6 16,-3-1 16-16,0 1 1 0,1 3-3 0,-1-1-11 16,-3 2-8-16,2 3-6 0,1 0-5 0,-4 1-12 15,0 1-2-15,0 3-5 0,3 2-23 0,0 0-15 0,1 4-6 16,3 3-11-16,-3 2-15 15,6-1-21-15,1 6-23 0,2 0-29 0,-2-1-25 0,3-5-50 16,3 2-39-16,-3-5-58 0,1 0-237 16,-1-4-569-16,2-2 252 0</inkml:trace>
  <inkml:trace contextRef="#ctx0" brushRef="#br0" timeOffset="67789.6717">12327 7989 228 0,'3'-7'335'16,"-3"4"-32"-16,4-1-30 0,-4 0-30 0,3 1-18 0,0 1-5 0,-3 2-17 16,7 6-9-16,-3 1-14 15,6 3-11-15,1 8-11 0,1 2-13 0,0 4-6 0,1 10-15 16,-3 1-14-16,-2 3-17 0,-1 0-19 16,-4 0-19-16,-3 0-23 0,-3 1-27 0,-5-3-38 0,-5 1-43 15,-8-3-60-15,0-5-76 0,1-8-88 0,-11 1-159 0,6-8-496 16,-2-3 219-16</inkml:trace>
  <inkml:trace contextRef="#ctx0" brushRef="#br0" timeOffset="69509.3125">12857 8135 44 0,'-4'1'240'0,"-1"0"-15"16,1 1-14-16,0-2-13 0,4 0-9 0,-6 3-12 16,6-3-14-16,-3 0-6 0,3 0-7 0,0 0-4 15,-6 0-5-15,6 0-6 0,0 0-12 0,0 0-14 16,0 0-11-16,19-5-9 0,-5 2-11 0,7-2-14 0,1 0-8 16,2-1-8-16,1 2-3 0,1-2-6 0,4 2-1 15,-2-2-4-15,-1 1-6 0,-3 1-3 0,1 0-1 16,-4-1-2-16,-5 3-1 0,-1 1-4 0,-2-1 1 0,-2 0 0 15,-4 2-4-15,1-2 6 16,-4 2-8-16,0-2-2 0,-4 2 0 0,6 1-3 0,-6-1 0 16,0 0 0-16,0 0-1 0,0 0-3 15,0 0-12-15,-13 3-12 0,7-1-15 0,3-2-18 0,-1 2-24 16,4-2-31-16,-7 2-40 0,4-1-36 16,3-1-33-16,-4 2-184 0,4-2-434 0,-3 2 192 15</inkml:trace>
  <inkml:trace contextRef="#ctx0" brushRef="#br0" timeOffset="69802.235">12955 8242 30 0,'-9'3'292'0,"2"-1"-21"0,0 2-16 0,2-4-8 0,1 1-11 15,0 1-15-15,1-1-14 0,3-1-16 16,-4 3-13-16,4-3-14 0,0 0-12 15,0 0-9-15,0 0-19 0,0 0-6 0,0 0-13 0,24-2-14 16,-8 1-5-16,7-2-3 0,1 2-17 16,0-3-7-16,1 0-9 0,0 0-7 0,-1 1-3 15,-2 0-8-15,0-1 0 0,-5 2-8 0,-3-1-4 0,-4 0 2 16,1 2-3-16,-3-1-2 0,-3 2-3 16,1-1-4-16,-1 0 0 0,-1 1-16 0,-4 0-14 0,5-2-22 15,-5 2-31-15,0-3-20 0,0 3-25 0,0 0-30 0,0 0-32 16,0 0-37-16,0 0-243 15,-8-2-497-15,8 2 220 0</inkml:trace>
  <inkml:trace contextRef="#ctx0" brushRef="#br0" timeOffset="70250.4879">13916 7829 297 0,'0'-5'316'0,"0"3"-30"0,0-3-19 0,-2 2-20 0,2 3-21 16,-1-4-23-16,1 4-20 0,-3-2-20 0,3 2-12 0,0 0-19 16,0 0-11-16,-4 8-15 0,2-2-11 15,1 2-11-15,0 4-4 0,2 3-11 0,2 5-4 16,0-2-7-16,1 4-9 0,0 2-1 0,2-1-6 16,-2-1 1-16,2 1-9 0,-1 1-4 0,-2-3-6 0,0 0-7 15,0-3-5-15,-2-3-6 0,-1 0-9 0,-3 1-3 16,2-4-3-16,-3 1 2 0,-1 1 0 15,1-3-1-15,-3-2 1 0,0-2-6 0,1-1 10 16,-2 0-6-16,0-3 0 0,-2 1 0 0,0-1 2 0,0-1 3 16,0-2 7-16,-4 0-8 0,3 0-1 0,-5 0 3 15,4-2 4-15,-2 0 11 0,4 0 3 0,0-1 16 16,1 1 3-16,1 1 5 0,1 1 6 0,1-1-3 16,2 1-8-16,0-2 1 0,4 2-5 15,-4-1-3-15,4 1-8 0,-6 0 3 0,6 0-6 0,0 0-4 16,0 0 6-16,0 0-1 0,13 3-2 15,-4-2-2-15,4-1-1 0,3 0-6 0,1 0 8 16,5 0-1-16,5-3-4 0,1 0-13 0,-1 1-12 0,1-3-13 0,2 1-15 16,-1-2-23-16,1 1-18 15,-2-3-28-15,-3 1-33 0,1 2-33 0,-2-4-24 0,-2 0-32 16,-2 0-224-16,-9 0-497 0,-1-1 220 16</inkml:trace>
  <inkml:trace contextRef="#ctx0" brushRef="#br0" timeOffset="70449.0478">13702 7783 154 0,'0'0'230'0,"-3"-1"-23"0,3 1-21 0,0 0-9 0,0 0-14 15,0 0-13-15,28 1-15 0,-5-1-17 16,3 1-12-16,12 0-12 0,3-1-29 0,3 1-17 0,1-2-20 15,3 2-20-15,-3-1-31 0,3-1-39 0,1 1-33 16,2 1-54-16,-5-1-108 16,1 1-279-16,-5 0 124 0</inkml:trace>
  <inkml:trace contextRef="#ctx0" brushRef="#br0" timeOffset="70818.2214">14440 8158 3 0,'1'1'322'0,"-1"2"-15"0,0-3-12 0,0 0-17 0,0 5-19 0,0-5-17 16,0 0-24-16,0 2-27 0,0-2-17 0,2 4-13 15,-2 1-5-15,2 2-12 0,-2 1-8 16,3 4-15-16,-1 3-7 0,0 4-18 0,1 2-3 15,1 3-8-15,-1-1-7 0,1 2-13 0,-1-1-5 0,4 0 0 16,-4 1-7-16,0-1-10 0,0-3-9 0,-3-1-6 16,0-5 3-16,-2-1-4 0,2 1-9 15,-4-2 2-15,3-1-3 0,-4 3 1 0,0-6-2 0,-4-2 2 16,0 0-4-16,-1 2 3 16,-2-5-6-16,-2 0-6 0,2-2 11 0,-4-2-3 0,1-2-13 0,-5-3-14 15,0-2-14-15,2 0-15 0,-2-3-22 0,3-3-20 16,-1 0-32-16,0-1-43 0,2-2-35 15,2-3-39-15,4-1-70 0,-1 0-165 0,4-1-508 0,0-1 225 16</inkml:trace>
  <inkml:trace contextRef="#ctx0" brushRef="#br0" timeOffset="70998.5059">14320 8118 144 0,'7'-3'292'16,"0"-1"-25"-16,0-2-6 0,4 2-23 0,2-2-15 0,1 0-21 15,4-3-24-15,6 2-15 0,0 3-17 16,4-1-16-16,3 0-23 0,10-1-21 0,1 0-27 16,-2 3-33-16,-12 1-24 0,0-2-23 0,0 1-27 15,-5 3-19-15,-1-2-25 0,-9 2-26 0,-2-2-29 16,-2 1-45-16,-5-2-115 0,-4 2-332 16,0 1 147-16</inkml:trace>
  <inkml:trace contextRef="#ctx0" brushRef="#br0" timeOffset="76512.4358">9347 9099 149 0,'0'0'278'0,"2"-4"-18"0,-2 4-19 16,0 0-21-16,0 0-14 0,0 0-11 0,0 0-13 0,0 0-12 0,0 0-16 15,0 0-5-15,-6 15-19 0,2-5-9 0,0 5-15 16,0-2-9-16,1 6-7 0,-1 1-7 0,1 0-11 15,1 4 5-15,2-2-20 0,0-1-7 0,-1 1-2 0,2-2-7 16,1 1-4-16,-1-2-1 16,1-5-7-16,-1 1 0 0,2-2-5 0,-3-2 1 0,1-1 3 15,0-2-11-15,0 0 0 0,0-3-3 16,0-1 1-16,1 0-1 0,-4-1-1 0,2 0 4 0,0-3-6 16,0 0 2-16,0 0-6 0,-10-9 0 15,6 2 0-15,0-2-1 0,0-4 1 0,-2-4-1 0,1-2-1 16,2-3 6-16,3 1 24 0,-3-4-15 0,2 1 0 0,2-1 4 15,2-2-7-15,-1 2 2 0,2 1 0 16,-1 1-7-16,2 0 6 0,0 0-6 16,2 0-4-16,0 3 5 0,0 0-10 0,2 3 5 15,0 5-3-15,0 0-5 0,1 2-1 0,-3 4-1 0,3-2-6 16,-3 4-4-16,3 2-5 0,-2 0 1 0,1 2 1 16,1 2 0-16,-3 2-2 0,1-1-13 0,1 4 0 15,-1 4-2-15,1-2-1 0,-1 4-3 0,-2-2-5 0,1 2-1 16,-4 1 5-16,2 1 1 15,-2-1-1-15,1 4 4 0,-1-5 4 0,1 2 0 0,-1-2 5 16,0-1 1-16,0 0 2 0,-2-3 3 0,1 0 1 16,2-1 0-16,-3 0 6 0,1 0 0 0,2 0 0 15,0 1 0-15,-1-4 9 0,1 3-6 16,3 0 2-16,0 0 2 0,0 1 5 0,3 1-2 0,1 0 9 0,1-2 0 16,-1 1-2-16,-1 1 2 0,-1 0 6 0,-1 0 1 0,-1 1-4 15,-3-1 1-15,-1 2-1 16,-3-1 1-16,-3 0 1 0,-4 1 4 0,-3 0 0 0,-7 2-4 15,-1-2 2-15,-5 0-4 0,-1-2 8 16,-1-1 5-16,-1-3 3 0,1-1-1 0,-1-2-1 0,0-3 0 16,2 0-5-16,1 0-2 0,3 0-2 15,4-1 1-15,5-1-5 0,0 0-17 0,3-1-21 0,3-2-31 16,2 2-46-16,1-1-53 0,3-1-40 0,5 0-54 0,2-2-201 16,4 0-486-16,8-3 215 15</inkml:trace>
  <inkml:trace contextRef="#ctx0" brushRef="#br0" timeOffset="76958.285">9852 9410 108 0,'0'0'284'0,"0"0"-20"16,0 0-11-16,0 0-11 0,0 0-13 0,0 0-16 0,0 0-21 15,0 0-20-15,1-9-17 0,5 9-8 0,2-4-24 16,8 1-12-16,6-1-10 0,2 0-13 0,3 1-7 0,1-1-10 15,13 1-11-15,-12 0-10 16,11 0-18-16,-12 2-5 0,0 1-17 0,0 0-8 0,-2-3-5 16,-4 3-5-16,-1-1-3 0,-7-1-1 0,-4 2 3 15,-3 0-3-15,-1 0 5 0,-3-3-4 0,-3 3 4 16,0 0 3-16,-9-4 4 0,-1 2 3 0,-2-3 6 16,-4 1 9-16,-1 0 10 0,-4-2 6 0,0 2 11 0,0-2 4 15,4 4-4-15,4-3 4 16,1 1 0-16,0 1-1 0,4 1-6 0,1 1-3 0,3-1-3 15,-2 1-3-15,2 0-4 0,4 1-5 0,0 0 0 16,0 0-2-16,0 0-4 0,21 4-1 0,-7-1 0 16,7 1 1-16,-1 3-12 0,2-1 1 0,1 3-7 0,1-1-1 15,-3 1 1-15,-1 3-2 16,-2 0-1-16,-4 1-1 0,-3-3 0 0,1 0-10 0,-7 2 1 16,-2-1 1-16,-1 2 6 0,-5-2-10 0,-3 1 1 0,-2 0-3 15,-2 0-3-15,-6 2-9 0,-2-2-5 16,5-3-3-16,-5 1-9 0,5-1-6 15,-1-4-9-15,7-1-12 0,-3-1-21 0,5-2-25 0,1-2-23 16,1-3-31-16,3-2-31 0,1-3-26 0,5-3-137 0,4-7-397 16,5-1 175-16</inkml:trace>
  <inkml:trace contextRef="#ctx0" brushRef="#br0" timeOffset="77249.5956">10378 9311 132 0,'34'-31'208'0,"-3"4"11"0,-3 1 9 16,-8 8 15-16,0 2-8 0,-1 1 3 0,-2 4-4 15,0-1-10-15,-3 5-15 0,-2 1-10 0,0 2-20 0,2 1-16 16,-1 2-10-16,1 1-9 0,-4 2-6 15,3 3-6-15,-1 2-7 0,-1 3-14 0,3 3-10 0,-2 5-10 16,-1-3-3-16,-4 3-4 0,0 2-32 16,0-1-7-16,-5 1-10 0,0 0-15 0,1 1-2 0,-3-2-17 15,-1 0-13-15,-1 0-5 0,1-6-14 16,-2-3-7-16,2 0-8 0,1-2 7 0,-2-3 8 0,1 1 5 16,1-3 2-16,0-3 5 0,0 0 2 0,0 0 6 15,-6-18 9-15,8 5 13 0,1-5 6 0,1-8 0 16,4-9-3-16,0 10 2 0,0-13 2 0,3 0 9 15,3 4-6-15,1 1 4 0,3 3-1 16,-2 8-3-16,1 3-2 0,1 1-1 0,1 3-6 0,1 2-2 0,-1 3-20 16,0 3-21-16,-4 3-27 15,-1 3-26-15,1 2-32 0,-1 4-33 0,-1 1-42 0,4 5-41 16,-3 3-60-16,-5-2-183 0,1 4-512 16,-4 6 227-16</inkml:trace>
  <inkml:trace contextRef="#ctx0" brushRef="#br0" timeOffset="77540.2352">11149 9380 75 0,'1'-4'325'16,"1"-2"-32"-16,0 5-26 0,0-2-20 0,1 0-13 0,-1-1-6 15,0 2-21-15,-2 2-20 16,5-3-2-16,-5 3-29 0,5 0-15 0,-2 0-17 0,-3 0-9 15,6-1-14-15,-6 1-10 0,6-1-5 0,-6 1-9 16,5-3-12-16,-5 3-3 0,6-2-3 0,-6 2-8 0,3-3-2 16,0 2 3-16,-3 1 3 15,1-2 0-15,-1 2-2 0,0-4-7 0,0 4 2 0,-4-5-5 0,1 4 0 16,3 1-14-16,-6-3-1 0,3 2 4 16,1-2-5-16,2 3-6 0,-3-1-14 0,3 1-25 15,0 0-31-15,-7 0-39 0,7 0-64 0,0 0-81 0,0 0-338 16,-2-3-618-16,2 3 273 0</inkml:trace>
  <inkml:trace contextRef="#ctx0" brushRef="#br0" timeOffset="79439.1771">8384 9169 201 0,'2'-4'277'0,"0"-1"-14"0,-2 2-18 16,0-1-24-16,2 2-15 0,-1-1-17 0,-1 3-17 15,0-4-20-15,0 4-16 0,2-2-13 0,-2 2-14 16,0 0-10-16,0 0-12 0,5 6-8 15,-5-1-6-15,2 2-8 0,-2 3-5 0,0 5-6 0,0 3-8 16,0 1-1-16,-2 1-8 16,2 2-1-16,-2-1-1 0,1-3-7 0,-4 2-3 0,3-1-11 15,2-5-9-15,-2 2-10 0,2 3-11 16,-2-7-10-16,4 1-15 0,0-1-17 0,-2-2-13 0,3-3-10 0,2 2-26 16,1-4-2-16,0 1-10 15,3-4 1-15,1-1-15 0,5-3 1 0,-1-3 8 0,4-2 6 16,-1-6 14-16,2-1 2 0,-2 0 16 0,-1-2 10 15,-2-2 21-15,3-1 22 0,-4 0 17 0,-2-2 29 16,0 2 21-16,-1 3 23 0,-3 3 24 0,-1-2 23 0,-2 5 11 16,-1 3-2-16,-1-2-5 0,-1 4-8 15,-2-3-7-15,-1 4-11 0,1 1-3 0,-3 1-6 0,-1 0-9 16,-2 4 0-16,0 1-5 16,-7 1-4-16,1 2 1 0,-4 4-6 0,0 0-6 0,-1 2-5 15,1 0-1-15,0-1-3 0,5-1-7 0,-1-1 0 16,2 1 1-16,1-1-2 0,0 0-4 0,4-2-1 15,2-2-4-15,-3-1 1 0,5 0-5 0,-3-1-3 0,5 1 0 16,-3-1-1-16,1-1 1 0,0 1-5 16,2 1 2-16,0 0 6 0,4-1 8 0,-1 3 6 0,2-2-5 15,1 1 2-15,4 1-1 16,0 1-3-16,6-2 2 0,3 3-3 0,0 1 0 0,2-2-1 16,1 0-7-16,2-1-2 0,0 1 4 0,-1-2-8 0,2 2-8 0,-2-1-15 15,0-1-20-15,-2 3-25 16,-2-3-24-16,-4 0-29 0,-2-1-40 15,-3-1-39-15,0-1-58 0,-6 0-171 0,-2 0-458 0,0 0 204 16</inkml:trace>
  <inkml:trace contextRef="#ctx0" brushRef="#br0" timeOffset="79858.3289">8657 9002 3102 0,'-4'-21'12'15,"0"0"-4"-15,1 8 22 0,0-1 10 0,1 7 0 0,0-2-3 0,-1 5-5 16,3-2-5-16,0 1 3 16,-1 2-9-16,0 1 7 0,-1-2-4 0,2 2-7 0,0 2 0 15,0 0-5-15,0 0 2 0,0 0-1 16,0 0 1-16,-1 11-7 0,2-4 4 0,3 6-2 0,2 0 0 16,2 6 8-16,2 1-15 0,3 1 3 0,2 1-8 0,8 10-9 0,2-3-5 15,0 0-4 1,5 2-6-16,-1-2-8 0,0 2-2 0,-1-2-8 15,3 1-3-15,-3-2-1 0,-1 1 4 0,-2 1 1 16,-9-7 4-16,3 6 2 0,-8-5 5 0,-2 0 5 0,-6-1 1 0,-3 4 2 16,-5-5 8-16,-3-1 12 15,-6 1 5-15,-2 0 11 0,-10 5 3 0,-1-2 8 0,-3-1 10 16,-2-3 5-16,-2 1 11 0,-3-3 4 16,1 1 7-16,2 0 8 0,0-1 2 0,2 0-6 0,7-4 3 15,0-1 4-15,-1 4-24 0,-2 4-2 0,4-8-3 16,4 2-5-16,1 0-2 0,0 0 1 0,3-3-9 15,0 3 0-15,2-3-6 0,1-3-2 0,6-1-3 0,0-2-4 16,0 0-9-16,2-3-18 0,2-1-8 16,-1 0-14-16,1 1-19 0,1-3-21 15,2-1-47-15,0 0-67 0,-5-6-62 0,3 1-273 16,-1-3-572-16,-1-4 254 0</inkml:trace>
  <inkml:trace contextRef="#ctx0" brushRef="#br0" timeOffset="87814.2851">21802 3381 59 0,'0'0'268'16,"-1"-3"-63"-16,1 3-55 0,-2-3-48 0,2 3-53 0,0 0-52 15,2-6-59-15,-2 3-66 0,0 0-139 0,-2 0 61 16</inkml:trace>
  <inkml:trace contextRef="#ctx0" brushRef="#br0" timeOffset="95364.6335">20202 5118 130 0,'2'-6'357'0,"-1"2"-71"0,-1-2-80 15,0 1-75-15,0 1-81 0,0-3-77 16,0 3-163-16,0-3-204 0,-4 0 91 0</inkml:trace>
  <inkml:trace contextRef="#ctx0" brushRef="#br0" timeOffset="99968.6369">14317 8792 26 0,'-21'-3'182'0,"-2"2"-3"0,2 1-12 0,2 0-7 15,3 0-8-15,-1 0 0 0,2 0-8 0,-6 1-13 16,-2 1-8-16,3 0 2 0,5-1-8 0,-2 0-4 15,0 2-3-15,3 1-4 0,-3-2-1 0,3 1-7 16,0 0-9-16,4-3 6 0,3 1-14 0,-3 2-8 16,6-3-7-16,-2 1 0 0,2 1-1 0,4-2-10 15,-6 0-4-15,6 0-2 0,0 0 2 0,0 0 5 16,0 0-6-16,23 2-7 0,1-2-3 0,4 0 5 16,10-2-14-16,7 2-3 0,3 1-8 0,1 0-7 0,19 3-6 15,-17-1-11-15,16-2-8 0,-19 2-4 0,1 0-10 0,-1-1-5 16,0 2-4-16,-3-2-7 0,-1-1 7 15,-5 3 4-15,-11-2 0 0,-1 0 6 0,-4-1 3 16,-9-1-2-16,-4 0 3 0,-2 1 1 0,-2 0 3 16,-3-1 0-16,-3 0 9 0,0 0 5 0,-16 2 5 0,-4-4-4 15,-8 1 1-15,-16 0 6 16,-5 0 4-16,0-1 0 0,-23-2 2 0,3 2 0 0,19-1 3 16,0-1 3-16,-17-1 6 0,17 1-3 15,4 2 4-15,1-3 5 0,4 4-1 0,2 0 0 0,13 1 5 16,1 0 0-16,1 1-2 0,8-1-7 0,4 0-2 0,2 0-3 15,3 0-1-15,1 0-4 0,2 0 0 16,4 0-5-16,0 0 8 0,0 0 0 0,21 8-1 0,7-3-4 16,10-1-3-16,6 0-4 0,1-1-5 15,7-2 0-15,17 2-2 0,-22-1-7 0,-1-2 3 0,-1 1-4 16,0 0 0-16,-3 0-1 16,-5-1 0-16,-10 2 3 0,-2-1 1 0,-1 0-3 15,-10 0-1-15,-7 0-13 0,0-1-3 0,-3 2 6 0,-4 0 0 16,0-2-1-16,-21 1 5 0,-3 2 5 0,-4-2-4 15,-18 1 2-15,-22-4 4 0,18 2 2 0,-21-1-3 0,20 0 6 16,-15-1 6-16,20-1 4 0,-1 1-1 16,2 1 5-16,0-1-1 0,6-1 9 0,12 3 0 0,6 1-5 15,5-1-1-15,6-1-3 16,2 2 3-16,-1 0-5 0,7 0 5 0,2-1 1 0,11 5 1 0,9-2-1 16,9 1 3-16,19 0 0 0,23 4 0 0,6-5-3 15,-4 2-4-15,6-1 3 0,-6-2-2 16,2-1-3-16,-7 0 4 0,-21-2-5 0,1 3 1 0,-8-3 1 0,-11-1 1 15,-6 2-3-15,-8-1-2 16,-1 1-11-16,-7-1-17 0,-4-1-23 0,-5-1-37 16,-5-2-45-16,-8-2-68 0,-13 0-82 0,-15-4-151 15,-24-7-464-15,0 3 205 0</inkml:trace>
  <inkml:trace contextRef="#ctx0" brushRef="#br1" timeOffset="104606.3878">11354 8191 25 0,'1'-5'243'0,"1"0"-17"0,-2-2-12 15,0 3-10-15,0-4-14 0,-2 2-20 16,1-3-4-16,-2 2-12 0,-1 0-16 0,-1 1-13 0,-2 0-13 0,0 0-12 16,-2 2-8-16,0-2-10 0,-4 1-6 0,-1 0-10 15,-2 1-7-15,2 1-4 0,-2 0-3 0,1 2-1 16,-1-1-2-16,0 2 1 0,2 0 2 0,0 2-2 0,0 0 0 15,1 0-2-15,0 1 0 16,3 1 3-16,0-1 2 0,-1 1 2 0,1 1-8 0,2-1-11 0,-4 3 4 16,2 1 7-16,3-1-2 15,-1 2 7-15,1 0-8 0,-2 2-3 0,2 1 0 16,0 1-1-16,1 0-1 0,0 5 1 0,-1 0-5 0,2 1-3 16,-1-1 3-16,3 2-2 0,-1 0-5 0,0-1-1 15,1-1 0-15,1 1 1 0,0 0-3 16,1-2-4-16,2 1 5 0,-1 1-2 0,1 0-2 0,2 0-5 15,-1-5 5-15,1 1-8 0,1-1 5 0,2 2-3 0,0-1 7 16,1-1 4-16,3 3-18 0,3-1 6 16,-5-7 3-16,8 6-9 0,-5-5 0 0,2-1 1 15,4 1 0-15,-3-1 0 0,1-2 0 16,4 0-7-16,1 1 3 0,-1-2-1 0,1-2-5 0,-3-1 5 16,4-2 0-16,0 2 3 0,-1-4-6 0,1 1 4 0,-5-2-5 15,4 0 1-15,-4-1-3 0,1 1 5 16,3-4-8-16,-6 1 6 0,-1 1-3 15,1-3 6-15,-1-2 5 0,3-4-9 0,-4 3 3 0,2-5 1 16,0 1-7-16,-5 3 6 0,2-7-2 0,-2 2-3 16,0-1 6-16,-5 2-5 0,2-5 1 15,-2 0-1-15,-3-2 2 0,2 1-3 0,-3-3-6 0,-3-1 8 0,2 1-4 16,-3-2 5-16,-4 2-4 16,3-1 3-16,-2 2-4 0,-2 0 8 0,0 2-8 0,0 4 0 15,-1 0 0-15,-2 1-2 0,2 5 0 0,-6-3-1 0,3 4 4 0,1 1 1 16,-1 1-1-16,2 2 0 15,-2 0-25-15,0 0-8 0,1 0-19 0,2 3-14 0,1 0-24 16,1 2-28-16,0 1-33 0,0 0-42 16,2-3-46-16,1 5-68 0,5-2-186 0,-8 1-535 0,8-1 238 15</inkml:trace>
  <inkml:trace contextRef="#ctx0" brushRef="#br1" timeOffset="108848.2888">13871 8697 130 0,'-7'1'148'0,"0"0"4"0,0-1 2 0,1 2-3 16,3-2 0-16,-1 1-5 0,4-1-9 0,-6 1 0 15,2 1-7-15,4-2-5 0,-6 0-7 0,6 0-5 16,-4 2-7-16,0-1-3 0,4-1-9 0,-3 4-2 0,-1-3-7 16,2 1-2-16,2-2-3 0,-4 2-3 15,3 0-6-15,1-2-12 0,-4 2-4 0,2 0-2 0,2-2-5 16,-4 2-2-16,4-2-4 16,0 0 0-16,0 0-1 0,4 3 1 0,2 0-4 0,8-1-2 15,0 0-2-15,7 2-5 0,6-2-6 0,1 1-1 16,10 3 0-16,3-4 1 0,0 1-7 0,-3 1 1 15,1 0-5-15,5-3-2 0,-6 1-4 0,1 0-3 16,-10 2-2-16,0-4-5 0,-2 3-2 0,-2-1-1 16,-2 0-6-16,-2-2-4 0,-6 2-3 0,-2 0-4 0,-6-2-8 15,2 1-2-15,-4 0-1 0,-1-1-1 16,-4 0-7-16,0 0-3 0,0 0-12 0,-12 3-9 0,-1-5-12 16,-4 2-6-16,-3 0-12 0,-3 2-4 15,-3-1 1-15,-2-1-4 0,1 1 19 0,-1 1 0 16,-3-1 4-16,3 1 9 0,-12 1-6 0,11-1 23 0,-2 0 1 15,-7 0 18-15,10 1 2 0,1 0 30 16,2-2 10-16,-1 3 8 0,4-1 14 0,-1-2 5 0,8 2 9 0,-1-1 6 16,2 0 4-16,4 0 7 0,3-1 0 15,-1 1-5-15,2-2 3 0,2 1 1 0,1 0-2 16,3-1-1-16,-3 2 4 0,3-2-9 0,0 0-2 0,13 1-8 16,1 0 1-16,0 0-4 0,10-2-9 15,3-1-2-15,1-1 0 0,11-1-2 0,1-1-2 16,5-1-7-16,0 0-14 0,3-1-13 0,1 2-12 15,17-6-14-15,-18 4-19 0,-4-2-23 16,1-2-10-16,4 2-11 0,-8-3-22 0,4-2-5 0,-3-1-31 16,-4-4-165-16,0 2-349 0,-4-7 156 0</inkml:trace>
  <inkml:trace contextRef="#ctx0" brushRef="#br1" timeOffset="109329.1468">14763 7567 67 0,'-29'-31'133'0,"-5"2"-9"0,0 3 3 0,-7 4-24 0,1 2-1 16,-3 2-19-16,0 4 4 0,-4 3-5 15,-1 1-5-15,2 3-6 0,-2 7-6 0,3-3-4 16,0 3-7-16,0 6 3 0,-2 1-5 0,5 2-9 0,-2 2 6 0,1 4-1 16,2 0-2-16,-1 3-3 0,1 5 0 15,-1 0-1-15,1 1 0 0,1 3-3 0,-10 14 3 16,16-11-2-16,1 2-1 0,3 2-2 15,0 0-2-15,2 2 0 0,3 0-1 0,2 3-3 0,-1-4-2 16,2 5 2-16,-4 17 3 0,10-17 8 16,2 3 3-16,-3 17 0 0,8-17 1 0,-1 17 2 0,6-16 1 15,5-2 1-15,4 21 5 0,5-19-4 16,7 19 6-16,-1-21-4 0,13 21 2 0,4-5-1 0,5-1-2 16,4-5-4-16,6 1 0 0,4-5-2 15,4-3-2-15,2-1-3 0,4-7-6 0,2-3-7 0,2-5 5 16,1-3-5-16,0-5 0 0,3-2-4 0,-1-6-3 0,0-4 6 15,0-5-9-15,-20-3-4 16,23-8-1-16,-23 3-1 0,23-8-1 0,-23 1-12 0,16-5 1 0,-20 1-8 16,0-3 3-16,17-10-7 15,-23 3-5-15,-2-6 1 0,11-16-1 0,-11-5-5 16,-5-2-1-16,-5-1 0 0,-2-9 6 0,-8 1 0 16,-2-2-2-16,-6-8 5 0,-3-1 3 0,-5-3-3 0,-5-1-1 15,0 2-1-15,-5 0 5 0,-5 3 2 0,-7 1-2 0,-2 5-7 16,-6 3-8-16,-5 2-3 15,-2 9-4-15,-7 4-5 0,10 19-9 0,-3 4-14 16,-4 2-15-16,-3 4-36 0,-2 1-42 0,-3 6-40 16,0 4-183-16,-1 2-409 0,4 5 180 0</inkml:trace>
  <inkml:trace contextRef="#ctx0" brushRef="#br1" timeOffset="119254.7138">9207 9909 16 0,'0'0'137'0,"0"0"-21"15,0 0-7-15,0 0-11 0,0 0-14 0,0 0-4 0,0 0-9 16,0 0 5-16,0 0 8 0,0 0 0 15,2 11-12-15,-2-9-13 16,0 2 2-16,1-1-9 0,1 2-4 0,-1-2-1 0,1 2 1 16,2-1-6-16,-3 0 9 0,2 0-3 0,0 0-6 0,0-2 12 15,0 1-12-15,2 3 3 0,1-2-7 16,-2-3 5-16,2 1-5 0,0 0-1 0,-1-1-1 0,2-1-5 16,3 0-3-16,-1 0-3 0,0-3 1 0,1 1 2 0,-2-1 0 15,4-1-7-15,-3-1 3 0,-1 1-1 16,3-4 1-16,-4 2-1 0,4-1 0 0,-2 2-2 0,-1-2 3 15,-1 1 4-15,-1 0-4 0,1-1 3 16,-1 3 1-16,-2 1-1 0,0 0-4 0,-1 0-2 0,1 0-4 16,-1 1-1-16,0 1-1 15,-3 1-4-15,4-3 0 0,-1 3-3 0,-3 0-3 0,10 2 0 0,-6-1 2 16,-1 2-1-16,3-1-1 0,1 2 1 0,-1-1-2 0,2 1 1 16,-1-1 2-16,1 2-4 15,0-1-2-15,2-3 1 0,0 2-6 0,4 0 6 0,-1 0-2 16,1-2 0-16,-1 2-1 0,1-3 0 15,0 0-3-15,-1 0 4 0,1 0 1 0,0-1-2 0,-4 1-1 16,-1 0 1-16,1-3-2 0,2 2 6 16,-4-1-6-16,3 1 3 0,-2 0-2 0,-2 1-1 15,1 0 2-15,-2-1 2 0,4 1-5 16,-6 0 2-16,6 0-1 0,-3 1 1 0,3 0 2 0,4 0 4 0,0-1-3 16,0 0 1-16,7 0-1 0,2 0 1 0,-1 0-1 0,2 0 3 15,3 2-2-15,-2-4 3 16,2 2-2-16,-2-1 1 0,2 0-1 0,0 1 3 0,1-1-2 0,0 0-3 15,-4 0 0-15,-1 1 0 16,-1-1-1-16,-5 1 0 0,-3 0-1 0,0 0 0 0,-4 1 2 16,-1-1 0-16,-1 1-2 0,-4-1-3 15,1 0 3-15,-5 0 2 0,7 0-2 0,-5 1 1 0,-2-1 4 16,6 3 0-16,-3-1-1 0,0-2 0 16,-1 2-1-16,4 0 4 0,1 2 3 0,2-2 5 0,5 1-2 15,5 0-4-15,3 2 3 0,3-3 0 0,2 0-1 16,-1 0-3-16,3-2-1 0,1 0 2 15,-3 0-4-15,13 0 1 0,-13 0-6 0,-4 0-1 16,6-1-5-16,-3 0-3 0,-2-2-10 0,-1 3 1 16,-8-2-1-16,1 2-5 0,-2-2 0 0,-3 1 2 0,-1 0-1 15,-1 0 1-15,-3 1 2 0,0-1 2 16,-2 1 3-16,3-1 3 0,-7 1 2 0,7 0-2 0,-7 0 6 16,8 0 9-16,-3 0-4 0,0 0 9 15,1 0 2-15,0 1 5 0,2-1-1 0,-2 1-1 0,2 0 3 16,1 0-1-16,-1-1-5 0,-2 0 4 0,1 0-1 0,2 0-2 15,-1 1 0-15,0-1 1 16,-2 0 0-16,-1 0-5 0,0-2 1 0,0 2 1 16,-5 0 0-16,7-2-3 0,-4 1-8 0,-3 1-14 15,4-2-32-15,-4 2-28 0,0 0-35 0,-4-6-39 16,0 3-62-16,-4-1-109 0,0 0-348 0,-1-1 155 0</inkml:trace>
  <inkml:trace contextRef="#ctx0" brushRef="#br1" timeOffset="124651.1315">9521 10347 43 0,'8'-13'222'0,"-1"0"-6"0,-3 5-10 0,0-4-8 16,-2 5-11-16,-1 0-17 0,-2-1-21 0,-1 3-18 0,-3-1-8 16,-3 1-12-16,-4 1-11 0,-3 1-5 0,-8 2-5 15,1 1-6-15,-1 1-5 0,2 5 3 0,-2-2-8 16,-1 3-7-16,3 1 0 0,2 2-6 15,0 0-5-15,1 5-2 0,4 1 0 0,3 0-6 0,2 4-5 16,2-1-4-16,4 4-5 0,3 0-2 16,2 1-4-16,2 3-4 0,6 8 2 0,0 1-3 15,1-1-4-15,3-3-22 0,-2 1-23 16,-4-7-17-16,0-1-20 0,-2-1-28 0,1-1-14 0,-3-1-35 16,0-3-18-16,-3 1-40 0,-2-6-170 0,-4-3-399 0,1-2 176 0</inkml:trace>
  <inkml:trace contextRef="#ctx0" brushRef="#br1" timeOffset="125299.0607">9077 10621 65 0,'11'-8'184'0,"-1"2"-17"0,4-1-12 0,6 0-6 0,1 2-11 15,2-4-3-15,0 5 0 0,4-5-12 0,-1 5-5 0,1-3-13 0,1 2-8 16,0 2-10-16,-1-3-5 15,-1 2-9-15,0 2-6 0,-4-1-7 0,-6 3-5 0,-2-2-7 16,0 2-8-16,-7 0-1 0,3 2-4 16,-6-2-2-16,1 3 0 0,0-1-1 0,-4-1 4 15,-1 4 1-15,1 0-3 0,-2-1-2 0,0 4-2 16,-2-2-1-16,1 2-2 0,0-1-1 0,-1 0-4 0,2 1-3 16,1-1-3-16,1-2 3 0,2 0-4 15,-1 1 2-15,3 0-3 0,3 0-3 0,3 0-3 0,3-2-13 16,1-1-3-16,6-1-4 0,0-4-2 15,0-1 1-15,2-1-3 0,0-2 4 0,-1-1-2 16,-3-4 3-16,1 1 0 0,-3 0 2 0,-6 0 3 0,-2 3 6 16,-2-3 15-16,-3 4 4 0,-4-2-3 15,0 0 2-15,-3 1 8 0,-1 0 5 0,-6-2 8 0,-3 4 3 16,-2-1 5-16,-4 0 2 0,-2 3-4 0,-1 2 2 16,1-1-5-16,0 2-4 0,-3 3-4 15,1-1-3-15,9 3-6 0,-1-1-2 0,1 1-3 0,2 0-6 0,4 1 0 16,1 0-13-16,0-1-13 15,3 4-9-15,3-3-3 0,2 3-5 0,4-2-16 16,1 2-6-16,4-3-11 0,4 1-17 0,5-2-16 16,4-2-10-16,1-4 1 0,3-1 1 0,1-5 3 0,8-4 18 15,-9 1 1-15,0-4 13 0,-3 1 4 16,0-3 11-16,-3-1 20 0,6-11 18 0,-13 6 19 0,4-9 18 16,-7 6 22-16,-2 1 14 0,-4 0 17 0,1 1 13 0,-3 1 14 15,-3 2 2-15,0 1 4 0,0 6 7 16,-3 1-5-16,3 3 9 0,-3 1-18 0,2 0-9 0,-2 3-7 15,0 2-13-15,0-1-8 0,1 2-6 16,-1 2-5-16,3 0-7 0,-9 2-8 0,6 2-3 0,1 3-6 16,-1 2-1-16,3 0-1 15,0 5-11-15,5 5-18 0,1 1-12 0,1 2-10 0,0 3-15 16,3 0-16-16,0 2-9 0,0 6-16 0,1 1-12 16,-1-8-14-16,-2 0-15 0,1 0-7 0,-4-1-12 15,4-1-14-15,-3-3-4 0,-2-1-16 16,-1-2-15-16,-2-6-158 0,0 0-375 0,-1-4 166 15</inkml:trace>
  <inkml:trace contextRef="#ctx0" brushRef="#br1" timeOffset="125509.6234">10123 10294 219 0,'3'-12'284'15,"0"5"-27"-15,-2-2-27 0,1 5-26 0,-1-2-22 0,-1 4-15 0,0 2-11 16,0 0-7-16,0 0-12 0,3 9-14 0,-4-1-10 15,-1 5-9-15,1 0-11 0,1 9-9 0,0 0-10 16,0 2-7-16,-2-2-12 16,1 1-24-16,1 3-15 0,0-3-12 0,3 3-16 0,-2-1-22 15,2 0-22-15,1-1-21 0,-1-2-18 0,0-3-22 0,1 0-17 16,0-4-19-16,-1-2-36 16,1-3-125-16,1-1-340 0,0-3 150 0</inkml:trace>
  <inkml:trace contextRef="#ctx0" brushRef="#br1" timeOffset="126318.0145">10295 10521 186 0,'0'-9'267'0,"-1"3"-19"0,1 1-22 0,0 1-20 15,0 1-18-15,-2 0-17 0,2 0-13 16,0 3-18-16,-4-1-11 0,4 1-13 0,0 0-14 0,-7 3-9 16,6 0-10-16,-1 0-7 0,1 2-8 0,-1-1-8 15,5 1-18-15,-3 1-14 0,5 0-19 0,-1 1-15 16,3 1-17-16,-2-3-15 0,5 1-16 0,0-2-10 0,1-1-9 15,-1 2-2-15,0-3 5 0,1-1 11 0,-1-2-1 16,-3 0 9-16,0-4 13 0,0 3 25 0,-4-2 9 16,1-3 19-16,-4 1 10 0,0-2 10 15,-4 1 11-15,1-2 8 0,-4 0 4 0,-3 1 8 0,-1-3 9 16,1 3 10-16,-2-2 2 0,-5-1 3 0,4 3 2 16,2 0-6-16,-2 2-8 0,3-3 6 0,0 6-13 15,3-2-6-15,3 1 0 0,-3 3 0 0,6-1-15 0,-5-2-10 16,6 4-5-16,0-3-11 15,0 3-8-15,10-2-9 0,0 1-8 0,5 0-7 0,6-1-6 16,3 1-8-16,0-1-5 0,4 2-3 16,-1-1-4-16,-1-1 0 0,0-2 5 0,0 2 1 15,-5 2 4-15,1 0 2 0,-8-1 4 0,0-2 4 16,-4 2 8-16,0-1 13 0,-3 2 9 0,0 0 11 16,-4-2 11-16,1 1 9 0,-1 1-1 0,-3 0 3 0,7-1-2 0,-7 1 3 15,0 0-3-15,4 0 2 0,-4 0-7 16,0 0-8-16,0 0 4 0,0 0 4 0,0 0-15 0,0 0-5 15,-8 5-2-15,5-3-3 16,0 2-4-16,1-2-4 0,0 3-11 0,-1-1-4 0,2 1-5 16,-1 0-5-16,2 2 2 0,0 2-2 0,0-3-3 15,0 3-3-15,3-1-5 0,0-2 4 16,1 2-1-16,1-1-4 0,-3-2-1 0,4 1 1 16,0 0 1-16,1-2 3 0,0 0 3 0,1-1-2 0,1-1-5 15,-1 0 0-15,1-2 0 0,0 0 2 0,2-1 3 0,2-2 0 16,0 0 1-16,-1-1 5 0,-3 0 4 15,1-1 4-15,-2 1 11 0,0 0 10 0,-3 1 12 0,-1 1 7 16,-1 0 4-16,1-1 3 16,-4 0 1-16,0 0-2 0,0 3 2 0,-4-2-6 0,4 2-1 15,-10 0-2-15,3 1-4 0,-3 3-7 16,0 0 0-16,2 0 11 0,-2 3-14 0,-2-2-4 0,4 1 2 16,2-1-2-16,1 1-1 0,2 0-8 0,3 0-1 15,0 0-5-15,4 0-14 0,4-1-11 0,0 0-12 16,7 2-16-16,1-4-10 0,9-2-2 0,-1 2-5 0,0-4 0 15,1-3 4-15,-2-1 8 0,-2-2 3 16,-1-2 8-16,0-2 9 0,-4 0 17 0,-4 0 16 16,-3 0 13-16,0 0 21 0,-4 0 9 0,0-1 0 15,-3-1-1-15,-2 4 0 0,-2-1 5 0,-4-2 0 0,-1 3 3 16,-3-1-5-16,-2 2 3 0,-2 2-7 0,-6 0-7 16,-3 0-1-16,3 3-2 0,-2 2-2 0,-1 1-5 15,8 2-20-15,2-1-12 16,0 2-24-16,3 0-22 0,1-1-24 0,4 1-22 15,0 3-27-15,5-1-27 0,6 0-41 0,5 0-40 0,2 0-160 0,8-3-435 16,5-2 193-16</inkml:trace>
  <inkml:trace contextRef="#ctx0" brushRef="#br1" timeOffset="127098.9618">11232 10200 213 0,'1'-9'299'0,"1"2"-14"0,-2-1-16 16,-2 1-10-16,1 3-20 0,-1 1-10 0,-5-2-19 0,0 2-18 15,-4 2-14-15,1 1-18 0,-7 1-16 0,1 4-17 16,-6-1-12-16,-1 6-13 0,3 1-10 0,1 1-10 16,1 4-6-16,2 0-9 0,3 2-7 15,2 2-9-15,4 2 5 0,1 2-12 0,3 2-18 0,3-1-20 16,5 9-6-16,0-8-9 0,4-1-13 0,1 1-19 16,7 6-14-16,-3-8-21 0,0-3-16 15,5 0-14-15,-1-5-15 0,0-1-4 0,3-5-18 0,0-2-5 0,0-5-9 16,2-3-2-1,0-3-2-15,2-5-3 0,-1 0 4 0,1-1 7 0,-1-4 8 16,8-7 31-16,-9 4 39 0,-1-5 39 16,-2 2 40-16,-2-1 21 0,-3 0 25 0,0-1 29 0,-4 1 28 15,-1 1 26-15,-3 3 17 0,-4 3 12 0,0 0 7 0,0 2-5 0,-3 3 2 16,0 1-5-16,-2 0-9 16,1 1-8-16,1 3-17 0,-2 0-13 0,2-1-17 15,0 4-4-15,-2-3-12 0,2 3-4 0,0 0-13 16,-6 10-2-16,3-3-8 0,1 2-5 0,1-1-15 0,0 5-13 15,1-1-2-15,-1 1-18 0,-1-1-10 16,2 1-6-16,2 0-10 0,-2-1-6 0,1-1-14 0,-1-3 0 16,0 2-5-16,0-3 1 0,-3-1 4 15,3 0 1-15,0-2 7 0,-1-3 6 0,-2 3 6 0,3-4 5 16,-4 1 0-16,4-1 7 0,-9-6 5 0,4 2 9 0,0-2 8 16,0-2 3-16,-2-5 7 0,2-1 3 0,0-2 1 0,1 0 10 15,4-6-2-15,-4 3-8 0,2-2 5 16,3 2-7-16,1 0-5 0,1 1 0 15,2 0-7-15,0 6-3 0,1-1-2 0,3 1-5 0,1 2 0 16,2 1-4-16,1 2-4 16,0 0-4-16,1 3-1 0,-1 2-1 0,1 0-1 15,0 2-4-15,-7 2-9 0,4 0-3 0,-5-1-5 16,1 5-3-16,-2-1-4 0,0 1-3 0,-5 1-4 0,0 1 1 16,-2 1-1-16,-3 3 1 0,-2 0-3 0,1-2 6 0,-2 1 2 15,-1 0 4-15,2-4 7 0,3 1 6 0,-3-1 0 16,1 0 1-16,2-2 4 0,1-1 8 0,0-1-2 15,0-2 5-15,2 1 5 0,1-2 1 16,0 0 5-16,7 4-6 0,-1-3 3 0,2-1 0 0,2-1 0 16,4 2 1-16,0 0-1 15,2 2-1-15,-2-2 3 0,1 1 0 0,-2 2 7 0,1-1 7 16,-3 1 0-16,-1 0 6 0,-1 2 8 16,-2-2 3-16,0 1 0 0,0 1 3 0,-6 0 4 0,2 1-5 15,-3 0-3-15,0 2 3 0,-7 1 2 0,0 1 2 0,-4-1-5 16,-6 3-2-16,-2-4-3 15,0 3-7-15,-2-2-1 0,1-3-8 0,0 2-10 0,-1-2-10 0,6-3-7 16,-1 0-14-16,3-1-13 16,-1-3-19-16,4 0-27 0,1 0-37 0,1-3-49 15,2-3-63-15,1 0-156 0,2-3-428 0,2-3 190 16</inkml:trace>
  <inkml:trace contextRef="#ctx0" brushRef="#br1" timeOffset="127288.7509">11837 10105 83 0,'9'-3'300'16,"-1"1"-16"-16,-1 2-5 0,3 0-5 0,0 3-13 16,4 1-21-16,-4 0-10 0,1 2-13 0,-3 3-17 15,4 2-20-15,-4 1-17 0,3 5-14 0,-2 2 3 0,-2 0-39 16,-7 3-14-16,3 1-23 0,-6 1-27 0,0 0-30 16,-4 11-28-16,-4-11-29 0,-6 8-34 15,-1 2-41-15,-6-5-51 0,1 1-55 0,-4-2-241 16,-2-5-496-16,8-5 220 0</inkml:trace>
  <inkml:trace contextRef="#ctx0" brushRef="#br1" timeOffset="132540.5104">12282 10297 98 0,'-5'0'169'0,"5"0"-14"0,-3-3-6 0,3 3-4 0,0 0-4 15,-4 0-13-15,4 0-12 0,0 0-6 16,0 0-12-16,0 0-10 0,0 0-9 0,0 0-10 0,0 0-4 16,0 0-8-16,18 0-4 0,-8-2-7 15,4 0-6-15,-3 1-4 0,6-1-4 0,-3 2-3 16,0-2-4-16,3 2-3 0,-3-2-7 0,0 0-10 16,-3 0-10-16,1 1-14 0,-2 1-7 0,-1 0-19 15,-2-2-32-15,-1 2-22 0,-2 2-18 0,-1-2-39 0,-3 0-82 16,2 4-257-16,-2-4 113 0</inkml:trace>
  <inkml:trace contextRef="#ctx0" brushRef="#br1" timeOffset="132719.3441">12250 10452 120 0,'-3'2'257'0,"3"1"-20"0,0-3-17 0,0 3-16 15,0-3-10-15,0 0-10 0,0 0-8 16,0 0-21-16,4 3-16 0,-4-3-12 0,14-4-14 0,-1 2-15 15,8-2-19-15,2 1-30 0,3-1-31 16,1-1-39-16,4 4-42 0,7-2-38 0,4-2-45 0,-4-1-195 16,3 3-367-16,-1-7 163 0</inkml:trace>
  <inkml:trace contextRef="#ctx0" brushRef="#br1" timeOffset="133212.6245">13205 10097 77 0,'-7'-5'252'0,"-2"1"-21"0,-5-1-20 16,1 1-17-16,-4 0-19 0,1 4-6 0,0-2-9 0,0 1-16 0,0 1-12 15,-1 1-13-15,2 1-10 16,0-1-7-16,3 5-11 0,3-4-3 0,-1 1-15 0,3-1-10 16,0 4-7-16,4-1-3 0,0 2-4 0,5-2-4 15,0 3-6-15,7 2-4 0,1 0 1 0,8 1-7 16,1 1-2-16,2-1-5 0,-1 0-1 0,0 2-11 0,0-3-5 15,1 0-10-15,-2-1-3 16,-8-1-7-16,0 2-6 0,-2-1-5 0,-5-1 2 16,-2 1-2-16,-3-1 2 0,-3 2-4 0,-6 1 0 15,-7 1 7-15,-5 1 0 0,-4-4 7 0,-2 2-2 0,-9 0 6 16,8-4 3-16,2-1 9 0,-1-1 11 16,4-3 3-16,1 4 6 0,3-3-2 0,6 0 0 0,3 0-2 15,3-2-1-15,1 0-3 0,2 0 0 0,3 1-2 0,2-2 0 16,3 4 1-16,4-1-4 15,3-1-2-15,5 3 2 0,7 1-4 0,1 0-1 0,1-2-1 0,1 7 1 16,1-2-2-16,-1 1 1 16,-3 3 0-16,-2-1-2 0,-2 3 2 0,-4-1 4 0,-2 2 10 15,-2 1 4-15,-7-2 1 0,-1 4 2 16,-3 0 9-16,-3-2 2 0,-3 2-2 0,-3 0 1 16,-1-2 0-16,1 3-4 0,0-4 0 0,-1-1-3 0,3-2-3 0,1-1 0 15,1-1-3-15,3 0-5 16,2-2 4-16,1-2-11 0,4 1-13 0,2-3-20 0,5 1-11 0,4-1-21 15,5 0-25-15,5-5-21 0,3-3-24 16,9-3-21-16,6-4-30 0,0-3-31 0,2-3-171 0,-2-3-410 16,-2-3 182-16</inkml:trace>
  <inkml:trace contextRef="#ctx0" brushRef="#br1" timeOffset="133546.1707">13775 10378 177 0,'4'-15'231'0,"-4"-1"-3"0,-1 2-4 0,-4 0-11 0,0-1-6 0,-4 3-17 16,-5-2-13-16,-1 2-9 15,-4 2-7-15,-3 1-13 0,1 2-9 0,-3 2-12 0,0 1-11 16,1 4-12-16,-1 0-8 0,2 1-9 16,2 2-9-16,-1 3-8 0,7-1-6 0,0 3-11 15,4 0-2-15,2 1-6 0,2 1-4 0,3-1-7 16,1 4-6-16,2 0-12 0,4-1-11 0,1 1-8 0,2 0-18 16,6 2-12-16,1 1-8 0,3-4-12 15,3-2-6-15,-2-4-5 0,2-1-2 0,2-1 0 0,-1-4 7 16,2-4 10-16,-8 0 4 0,5 0 15 15,-4-3 27-15,-4 0 23 0,-1 2 23 0,-3 1 12 16,-1-1 11-16,-5 1-2 0,1 1 6 0,-1-2-3 0,-2 2 3 16,0-1-3-16,-3 1-4 0,-1 1-6 15,-1 2-8-15,5 0-8 0,-11 1 1 0,7 2-4 16,-2 2-5-16,-1 0-4 0,3-1-14 0,0 5-29 16,1 0-17-16,3 4-33 0,3-1-35 0,-3 3-42 0,3-1-30 15,5 4-56-15,1 0-39 0,-2-6-161 0,2 0-464 0,1-1 206 16</inkml:trace>
  <inkml:trace contextRef="#ctx0" brushRef="#br1" timeOffset="133671.3941">13952 10604 47 0,'7'3'324'0,"-1"-1"-25"0,-3 1-17 0,1 0-18 16,-3 1-10-16,1 2-10 0,-1 0-25 0,-1 4-19 0,-1-1-19 16,-2 3-9-16,-1 1-18 0,-2 0-26 15,2 1-32-15,-3 3-34 0,-3-1-43 0,0 2-46 16,2-1-72-16,2-3-75 0,0 0-268 0,1-1-477 0,-5-2 212 0</inkml:trace>
  <inkml:trace contextRef="#ctx0" brushRef="#br1" timeOffset="134145.9665">14476 10503 197 0,'0'0'180'0,"10"0"-21"0,-3 0-16 0,4 0-13 15,2 0-16-15,3 0-9 0,6 1-16 16,1 0-15-16,1 0-27 0,2 0-18 0,1 1-37 0,3-2-43 16,10 1-32-16,-13 1-105 0,2-2-203 15,1-2 90-15</inkml:trace>
  <inkml:trace contextRef="#ctx0" brushRef="#br1" timeOffset="134318.8404">15187 10479 101 0,'1'-2'247'0,"-1"2"-34"0,0 0-42 0,3-5-27 0,-3 5-28 15,0 0-19-15,11 0-24 0,0 2-28 0,5-2-25 0,8 2-17 16,3-1-22-16,3 1-18 15,11 0-12-15,-1 1-21 0,0-3-18 0,1 3-74 0,-2 0-174 16,-1-1 77-16</inkml:trace>
  <inkml:trace contextRef="#ctx0" brushRef="#br1" timeOffset="134425.4728">15628 10493 425 0,'23'-1'73'0,"-8"1"22"0,-2-1 13 0,-3-2 18 0,-3 3 11 15,-3-1 4-15,-1-2 2 16,0 0 2-16,-2 0-6 0,0 1-9 0,-1 2-13 16,-1-7-4-16,0 5-14 0,-2-2-9 0,3 2-18 15,-3-1-28-15,3 3-40 0,-1-2-46 0,1 2-54 0,0 0-65 16,0 0-156-16,5-4-344 0,-1 3 152 0</inkml:trace>
  <inkml:trace contextRef="#ctx0" brushRef="#br1" timeOffset="134888.801">16006 10097 2535 0,'0'-14'-11'0,"-3"-6"10"0,3 1 8 0,-2 6 11 0,2-1-2 16,2 6-7-16,-1-1 3 15,3 1 0-15,2 0-5 0,1 0-1 0,3 1 0 0,3 1-3 16,2 2 2-16,6 0-5 0,0 2 5 16,2 0 0-16,-1 2-4 0,0 4 4 0,-7-1-8 0,5 2-1 15,-8 2 5-15,0 1 0 0,-4-2 0 16,-1 5-1-16,-4 1 1 0,-3 1 5 0,-6 5 6 0,-5 1 2 16,-3-1 2-16,-4 2 0 15,-2 1-2-15,-8 3 0 0,8-6-1 0,-1 0-4 0,4 2-1 16,2-1-8-16,2 0 6 0,7-6-6 0,2 6-5 0,3-6-5 0,5 2-2 15,2 0-8-15,8 1-4 16,1-1-3-16,5-3 3 0,1-1-1 0,6 1 3 0,-3-3 2 16,0 0 6-16,-2-1-2 0,-1-2 15 0,-4-1 11 15,-3-1 8-15,-4-2 5 0,-1 3 5 16,-4-3 8-16,-1-1 20 0,1 2 17 0,-5 2-5 16,-2-1 5-16,-3-1-2 0,-4 2-8 0,-5 2 1 0,-3 4-9 15,0 1-3-15,-1-1 4 0,2 3-16 0,1 3-12 16,5 2-16-16,2-1-18 0,2 6-26 15,6 0-30-15,1 3-25 0,9 7-17 0,3 1-8 0,5-1-17 16,2-1-16-16,4 1 2 0,0-3 13 0,0-3 3 16,-9-6 12-16,1-3 16 0,-5-2 11 0,-4 2 7 15,-4-8 4-15,-9 1 8 0,-4-2 18 16,-11 2-8-16,-14 1 20 0,-9-4-5 0,-5-5-16 0,-24 0-17 16,2 0-44-16,-5-3-98 0,-1-6-238 0,-3 0 105 0</inkml:trace>
  <inkml:trace contextRef="#ctx0" brushRef="#br1" timeOffset="144262.9159">4483 12009 136 0,'0'0'194'0,"-3"-2"-13"0,1 1-9 0,2 1-8 0,-3-2-6 0,3 2-12 16,0 0-16-16,0 0-12 0,0 0-19 0,0 0-6 15,0 0-5-15,8-4-11 0,-2 4-6 0,1-2-12 16,4 1-4-16,3 1-7 0,3-1-5 0,4 0-12 0,-4 1-12 16,6-2-7-16,1 2-21 0,0-3-10 15,-1 3-9-15,0 0-4 0,-2 0-11 0,-5 0-15 16,0 3-31-16,-1-2-15 0,-4 0-20 0,-3 2-28 16,-3-2-88-16,-2 0-259 0,-3-1 115 0</inkml:trace>
  <inkml:trace contextRef="#ctx0" brushRef="#br1" timeOffset="144438.8506">4417 12112 112 0,'0'0'190'0,"0"0"-10"0,0 0-26 0,-4-1-16 16,4 1-13-16,0 0-14 0,0 0-10 0,18-4-15 15,-4-1-12-15,6 2-15 0,4-3-11 0,1 0-18 16,2 1-17-16,1 1-35 0,13-5-3 15,-2 3-51-15,-2-2-26 0,-9 2-98 0,-1-2-215 0,-1 1 95 16</inkml:trace>
  <inkml:trace contextRef="#ctx0" brushRef="#br1" timeOffset="144658.8055">4763 11770 15 0,'-5'-4'207'0,"4"3"-26"0,1 1-19 15,-3 0-15-15,3 0-3 0,0 0-7 0,4 10-7 0,0-3-8 16,4 2-11-16,3 3-15 0,3 1-1 16,2 2-13-16,4 0 6 0,0 0-9 0,-2 1-7 15,2 3-6-15,-6 0-8 0,0-2-5 0,-2 4-13 16,-3 1-5-16,-5 3-6 0,0 0-18 0,-10 0-17 0,-8 9-17 16,1-11-15-16,-11 6-37 0,7-8-23 0,-10 4-29 15,-2-2-41-15,0 1-104 0,8-12-292 16,-2 3 129-16</inkml:trace>
  <inkml:trace contextRef="#ctx0" brushRef="#br1" timeOffset="145478.448">6632 11574 183 0,'3'-5'232'0,"-2"1"-24"0,2-1-21 0,-3 1-20 16,-3 0-14-16,-1-1-16 0,-2 1-13 0,1-2-5 0,-8 3-9 16,-2 0-10-16,-2 4-6 0,-5 1-6 15,0 1-8-15,-2 4-2 0,3 3-2 0,-3 0-7 0,0 0-4 16,3 2-8-16,2 0-8 15,2 1-3-15,1 0 2 0,5-3-11 0,4-1-1 0,1 0-6 16,3-2-2-16,3 0-5 0,-4 1-1 16,10 0 2-16,-2 0-19 0,5-3-2 0,9 6 2 0,4-2-3 15,4-3 2-15,1-1-1 0,2 1-2 16,-1-1-1-16,0 2 2 0,-4-3 0 0,-2 0-1 0,-6 2-1 16,-2-4-4-16,-1 4-1 0,-6 0-2 0,0 1-3 0,-6 1 5 15,-1 1-3-15,-4 3 6 16,-6 0-3-16,-6 2 2 0,-4-1-5 0,-3 2 4 15,-3-2-1-15,-8 5 3 0,8-6 4 0,-2-2-7 16,3 1 1-16,1-1 0 0,-1-2 5 0,2 1-4 0,3-5 1 16,6 3 0-16,4-4 0 0,1 1 5 15,4-1-4-15,1 0-2 0,1-2 3 0,3-1 1 0,7 4-1 16,0-3-1-16,3 0-2 0,7-1-4 16,6 2 2-16,1-4-1 0,0 4 0 0,0-2 2 0,0 1-2 15,-1 2 6-15,-3 1-6 0,-6 1 4 0,-4-2-5 0,-3 4 2 16,-1-2-3-16,-5 2 5 15,-1 0 3-15,-5 3 5 0,-7 6 3 0,-3-1 5 0,-2 0 3 16,-3 0 1-16,-2 2 5 0,-1 0 8 16,1-3 2-16,0 1 1 0,3-1 3 0,3 0 3 0,2-6-2 15,4 2-1-15,3-2-3 16,0 0-4-16,4-2-2 0,3 2-3 0,3-1-2 0,4 0-2 16,6-1 0-16,8 1-5 0,3-3-5 15,5-1-1-15,12 0-10 0,1-2-7 0,2-2-6 0,0-2 2 16,-1-1-4-16,-2 1-1 0,2-2-5 0,-5-1 7 0,-9 1-2 15,10-3-9-15,-13 3-13 0,-2 1-25 16,-3-3-24-16,-8 5-21 0,0-3-22 0,-4 1-23 0,0 1-21 16,-3-3-30-16,-2 3-122 0,-1-1-355 15,-1-1 157-15</inkml:trace>
  <inkml:trace contextRef="#ctx0" brushRef="#br1" timeOffset="145949.746">7218 11868 140 0,'0'-7'240'0,"0"0"-12"0,0 1-9 0,-3 0-9 0,0 0-5 15,-1 0-19-15,0-2-10 16,-2 3-17-16,-2 0-11 0,-1 0-11 0,-4 1-15 16,-3 1-6-16,2 2-13 0,-3 1-10 0,-3 1-8 0,-2 2 5 15,2 3-19-15,0-2-6 0,0 3-4 0,2 3-7 16,-1-2-2-16,0 3-5 0,6-1-7 0,2 0-3 16,1-1-5-16,2 3-2 0,0 0-3 0,5-1-3 15,-1 1-1-15,3 1-4 0,4-1-1 0,0 0-8 16,4-1-8-16,4 0-6 0,3-5-8 15,6 3-4-15,3-3-3 0,1-2 1 0,-1-5-3 0,3-1 4 16,-3-4 0-16,1 3 5 0,-2-4 8 16,-2 1-6-16,-6-1 22 0,-3 1 16 0,-2 1 9 0,-2-1 5 15,-4 2 7-15,0 1 3 0,-2-3 6 16,-1 2 1-16,0-1-3 0,-2 2-3 0,-2 1 1 16,-1 0-5-16,0 0-4 0,0 2-8 0,5 0-4 0,-12 3-9 15,5 1-3-15,2 0-13 0,-1 2-20 0,3 2-19 0,2-1-20 16,1 3-27-16,1-1-18 0,3 4-28 15,5 0-32-15,2 2-32 0,2-5-37 16,4 0-40-16,-5-2-170 0,1-1-472 0,0-2 209 0</inkml:trace>
  <inkml:trace contextRef="#ctx0" brushRef="#br1" timeOffset="146448.8325">7407 11620 12 0,'3'-15'236'0,"-2"2"-12"0,0 2-18 0,1 4-21 16,2-1-20-16,-3 1-10 0,4 1-18 16,-1 0-10-16,1 2-6 0,3 1-15 0,1 0-6 0,1 3-13 15,3 3-6-15,1 0-9 16,0 2-6-16,-1 0-11 0,1 1 0 0,-1 3-7 0,4 2-6 0,-5-2-5 16,-2 0-1-16,1 3-5 0,-2-1-1 15,-4 3-3-15,0 0-5 0,-4 1-2 0,0-1-5 16,-3 3 1-16,-4 1-4 0,-1-3 0 0,1-2 4 15,-2 0-3-15,1 2-1 0,0-5 0 0,0 0-5 16,1-2 1-16,2-1 0 0,1 0-3 0,4-2 4 16,-2 0-1-16,0 1 1 0,2-1-5 0,2 0 1 15,1 0-1-15,2 0-2 0,2-1 0 0,2 1-3 16,1 0 1-16,2-1-1 0,0 2 7 16,-2-2-7-16,-1 0 0 0,-3 2 0 0,3-3 1 0,-3 3 1 15,-3 0 13-15,-1-1-2 0,-2 0 15 0,-1 2 15 0,-1 2 6 16,-5-1 7-16,-1 3-3 0,0-1 3 0,-3 0 0 15,3-1 2-15,0-2-2 0,0 0-1 0,0 0-6 16,4-2-9-16,2-2 0 0,1 4-2 16,0 0-6-16,4-1-5 0,0 3 0 0,6-2-1 0,0 2-6 15,4 0 3-15,6 2-2 16,1-2-3-16,-1 0-3 0,1-1-2 0,-3 2 1 0,-5-4-10 16,-6-1 7-16,1 1-6 0,-2-2 17 0,-5 1 3 0,-1 0 7 15,-4 1-5-15,-10 3 3 0,-6-4-4 16,-5 1-3-16,-12 4-12 0,-5-2-15 0,14-3-19 0,1 0-29 15,2-2-42-15,-1 2-55 16,10-5-86-16,-1 2-301 0,1-4-582 0,6 1 258 0</inkml:trace>
  <inkml:trace contextRef="#ctx0" brushRef="#br1" timeOffset="147997.9687">12244 5043 25 0,'-1'-6'184'0,"-2"1"-5"0,2-2-7 0,-4 2-9 16,3 0-3-16,-3-1-13 0,0 1-9 0,-1 1-8 16,-1 0-11-16,3-1-8 0,-3 2-5 15,1 1-9-15,-1-1-5 0,1-1-10 0,-1 2-9 0,3 0-10 16,-3 0-4-16,0 0-8 0,-1 0-3 15,-1 1-5-15,2 1-7 0,-1-1-2 0,-1 1-6 16,1 0-3-16,-1 1 0 0,1 2-2 0,-1-1-4 0,1 2-2 16,0 2-2-16,-1-3 5 0,1 6 3 0,-2-2 1 15,0 1-2-15,3 2 4 0,-3 1-4 0,4-1-5 0,-1 2-3 16,-1 0 5 0,2 0 2-16,2 1-4 0,0-1 0 0,-2 1 1 0,2 1-2 15,0-2 0-15,-2 1 1 0,3 0 0 0,2-1-2 16,-2 1 1-16,2 1 1 0,-2 0 1 0,0 0 0 0,3 1-3 15,-1-1 1-15,1 1-1 0,1-2-1 16,0 0 0-16,1 3 0 0,-2-3-1 0,1 5-1 16,2-4 1-16,-2-1-1 0,2 0 5 15,1-1 1-15,-1 2 3 0,2-2-3 0,-1 1 5 0,0-1-1 0,-1-3-3 16,1 0 1-16,3 2-3 16,-4 0 0-16,1-3 0 0,2 1-3 0,-2-2 1 0,0 2 2 15,2-3-1-15,2 1-3 0,-2-2 5 0,1 2 0 0,6 0 1 16,-6-1-3-16,1-2 0 0,1-1-1 0,-1 0-1 15,0 0 10-15,7-1-12 0,-6-1-6 0,1-1 3 16,0 2-1-16,4-4 6 16,-1 2-11-16,1-2 6 0,0-1-7 0,-1 1 3 0,-2-2-1 0,3-1 2 0,0-1-3 15,-1-1 4-15,-2-2-6 16,0 2 2-16,-1-2 0 0,-1-3 2 0,-1 1-1 16,-1-2-2-16,0-6 1 0,0 1 0 0,-3-2 2 15,-1-2-2-15,-3-1 2 0,0-1 1 0,0 0-6 0,-4-1 3 16,1 1-2-16,-1 0 3 0,-2 3 1 15,-1-1 2-15,2 1 1 0,-4 3 3 0,2-1-4 16,0 6-1-16,-1 0-1 0,-2 3 1 0,0-2-7 16,0 1-14-16,-1 2-8 0,0 0-12 0,-2 1-19 15,0 1-27-15,-1 0-25 0,0 1-28 0,0 2-31 0,0 0-54 16,1 1-248-16,1 3-505 0,-3 0 224 16</inkml:trace>
  <inkml:trace contextRef="#ctx0" brushRef="#br1" timeOffset="150598.1426">8215 11803 2691 0,'6'-7'-17'0,"-3"-2"1"0,-2 2 16 0,0-1 0 0,2 2 3 15,-3 0 3-15,3 3 4 0,-1-2-7 16,0 1 7-16,-2 2 3 0,2 1 3 0,-2 1 2 16,1-5-4-16,-1 5 2 0,0 0 6 0,0 0 0 0,7 6 2 15,-5 3 1-15,0-2-11 0,1 6-7 16,-3 0 11-16,2 1-12 0,-1 4 3 16,3-3-1-16,-4 5-1 0,0-5-9 0,0 3 9 15,3 3-2-15,1-3 1 0,-4-3-3 0,3-1 11 0,-3-2-13 16,0 0 1-16,0 1 1 0,3-6-1 15,-3-2 0-15,1 1 2 0,-1-3 0 0,0 1 3 0,0 0 13 0,0-1 10 16,0-3 10-16,0 3 0 16,0-3-5-16,0 0 3 0,0 0-5 0,0 0-7 0,-7-7-1 15,5 0-5-15,-3 2 0 0,2-4 3 0,-1 2-7 16,1-3 1-16,-4-2-7 0,3-1 9 0,1 0-10 16,-2-1 1-16,-1-5-3 0,-1 0 4 0,3 0-8 0,1-1-2 15,0 0 5-15,0-1-4 0,5-1 3 16,-1 2 0-16,3-3-3 0,1 3-2 0,0 0 10 15,5 2-8-15,1-2-2 0,6 2 0 16,-3 5 0-16,3-1-1 0,4 4-1 0,1 3 1 0,1-2-1 16,1 5 0-16,0 1 1 0,0 3 3 15,0 2-3-15,0 2-1 0,-4 4 3 0,-1-1-1 16,-2 3-3-16,0 2 11 0,-5 5-14 0,0-1 4 16,-5 1-2-16,0 4 5 0,-4 1-2 0,-2 0-3 0,-2 3-10 15,-3-3-12-15,-2 1-5 0,2-1-11 16,-4 0-4-16,3 0-8 0,-2-1-6 0,0-4-8 15,0 0-7-15,2-2-11 0,3-3-15 0,-2 2-14 0,0-3-23 16,2 2-31-16,1-5-15 0,0 2-191 16,-1-2-404-16,1 0 179 0</inkml:trace>
  <inkml:trace contextRef="#ctx0" brushRef="#br1" timeOffset="151038.9865">9094 11668 191 0,'-3'-2'270'0,"2"0"-18"0,1 2-11 0,0 0-23 0,0 0-14 16,-12 6-13-16,9 1-11 0,0 1-18 0,1 1-11 15,2 4-13-15,0 2-11 0,0 3-16 0,4 2-11 16,-1-1-10-16,1 1-9 15,-1-1-7-15,4 0-8 0,-3-5-8 0,3 4-7 0,-4-4-16 0,2-3-9 16,-3 2-5-16,1-4-4 0,-1-1-2 16,-1-3-2-16,-1-1 3 0,1 0-3 0,-3-1-3 0,0-1 5 15,-2-1-4-15,-2-1 2 16,6 0-3-16,-11-5 7 0,2 2 2 0,1-6 3 0,-1-1-4 16,1-2-1-16,-1-1 3 0,-2-5-2 0,3-4 2 15,0 2-2-15,1-5-2 0,-1 1-2 0,4-3 2 0,3-8-4 16,1 9-9-16,2 0 0 15,1-1-3-15,8-8 2 0,-1 13 0 0,1-1-5 0,5 5 2 16,1 2-2-16,4 0-1 0,2 5-2 0,-2 4 2 16,3 1-7-16,0 5 5 0,1 0-4 15,-3 2-3-15,1 3-6 0,-1 3-7 0,-4 2-2 16,1 1-9-16,-3 2-6 0,1 1-12 0,0 2-9 0,-5 0-16 16,-2 4-7-16,-4-1-5 0,-1 1-34 0,-3 0 0 15,-1 1-57-15,-5-1-44 0,-6 0-132 0,0-3-390 0,-2 0 173 16</inkml:trace>
  <inkml:trace contextRef="#ctx0" brushRef="#br1" timeOffset="151509.0187">9001 11830 185 0,'-4'-2'237'0,"0"1"-12"0,0-1-18 0,2 0-20 0,2 2-16 15,-3-1-23-15,3 1-8 0,7-3-14 16,0 2-6-16,4-1-19 0,5 1-8 0,5-1-13 0,3-2-7 15,1 3-5-15,2 0-7 16,0-2-6-16,0 3-8 0,0-4-3 0,-1 3-5 0,-2 1-5 16,-3 0-2-16,-4 0 3 0,-3-3-11 15,-5 2-3-15,-1 1-1 0,-2 0-4 0,1-1 4 0,-6 4-5 16,1-1-2-16,-3 2 5 0,1-4 1 16,-8 7 5-16,0-1-3 0,-4 2-4 0,0-1 1 15,-1 2-2-15,2-2-1 0,1 4 3 0,0-4-6 0,3 1 1 0,0-4-3 16,4 3 1-16,0-1-3 0,3-2 2 15,3 1-9-15,1 0-14 0,6 0-15 16,2 1-17-16,3-5-11 0,7 2-7 0,1-3-1 16,2-3-2-16,-2 2-1 0,1-5 15 0,-2-1-6 0,1 0 7 15,-1-2 14-15,-7 1 24 0,-3 0 24 16,-1-1 25-16,-4 2 18 0,-2-1 12 0,-4-1 1 0,-1 1 6 16,-5-1 6-16,-3-1 7 15,-3 2 10-15,-3 1 0 0,-7-1 2 0,-1 3-14 0,-1 0-2 16,-1 3-8-16,-1 1-4 0,1 2-11 0,-1 1-2 0,3 1-12 0,7 1-5 15,2 2-2-15,2-1-8 16,4 3-13-16,2-1-18 0,4 1-21 0,2 0-20 0,5 3-18 16,1-1-26-16,6 2-26 0,5 0-23 15,0 0-18-15,4-4-30 0,1-2 5 0,1-1-20 0,2-1-2 16,-1-3 0-16,-1-4-141 0,0 1-369 0,-1-3 164 0</inkml:trace>
  <inkml:trace contextRef="#ctx0" brushRef="#br1" timeOffset="151719.0655">9604 11841 262 0,'14'-14'91'0,"-3"-4"0"0,0-5 14 0,-2-1 18 0,-2 1 6 15,-2-3 6-15,-2 0 9 0,0-2 9 0,-2 3 4 0,-2-1 15 16,1 3 5-16,1 4 1 0,-1 0-1 16,0 6-7-16,-1 3-10 0,0 2-8 0,1 1-22 0,0 4-13 15,0-2-7-15,0 5-18 0,0 0-9 16,0 0-9-16,-7 11-7 0,7 1-5 0,-2 4 10 0,1 1-23 16,1 4-4-16,0 2-13 0,0 1 2 0,0 3-3 0,1 6-4 15,1-6-7-15,-1 0-24 16,0 9-12-16,1-11-16 0,-1 9-17 0,1-10-11 0,-2 0-15 15,0-2-12-15,0-1-9 0,0-1-12 16,-2-6-22-16,1 0-29 0,1-4-14 0,0-4-9 16,0 0 5-16,1-2-13 0,2-3-158 15,-3-1-376-15,0 0 167 0</inkml:trace>
  <inkml:trace contextRef="#ctx0" brushRef="#br1" timeOffset="151924.0639">9825 11681 72 0,'10'-24'273'0,"-3"2"9"0,-2 4-3 0,1-2-3 0,-3 8-3 15,0 2-12-15,-2 3-18 0,2 1-32 0,-2 1-11 16,1 1-25-16,-2 4-16 0,1-3-21 0,-1 3-8 16,0 0-11-16,0 0-14 0,0 23-10 0,-1-9-6 0,-2 7-9 15,0 4-7-15,3 3-12 0,-3 6-13 0,2 3-13 16,-1-1-18-16,1-1-22 0,0-8-16 0,-1 8-24 16,2-9-20-16,-1-1-25 0,-2 0-19 0,1 0-20 15,2-4-20-15,-1 1-32 0,4-7-23 16,0-3-27-16,-2-4-181 0,1-1-444 15,0-3 197-15</inkml:trace>
  <inkml:trace contextRef="#ctx0" brushRef="#br1" timeOffset="152737.9832">10057 11860 250 0,'3'-9'293'0,"-3"0"-9"16,0 1-6-16,0 3-13 0,0-1-8 0,-3 3-28 15,3-2-18-15,0 5-15 0,-10-3-24 0,6 3-19 0,-4 1-5 0,1 2-26 16,-2 1-7-16,1 2-12 0,-2 1-14 15,3 1-8-15,0 2-10 0,1-2-12 0,3 4-24 0,2-3-17 16,1 1-18-16,4-2-25 16,2 0-19-16,2 1-24 0,3-2-23 0,2-1-18 15,1-1-13-15,-1-1-8 0,5-3-21 0,2-2 10 16,-6-1 6-16,0-2 15 0,0-3 19 0,-1-1 29 0,-2-2 27 16,-1 0 27-16,-3 0 22 0,-1-3 18 0,-4 1 11 0,-2-1 13 15,-1 2 7-15,-3-1 12 0,-6 2 11 16,2-2 3-16,-8-1 17 0,-1 2 0 0,-4 1-3 0,0 1 5 15,-4 2 4-15,2 0-13 16,-1 5-4-16,3-3-3 0,0 1-4 0,4 3-11 0,6 0-7 16,1 0-7-16,3 0-10 0,-2 2-4 15,5-1 1-15,1 1-3 0,2 2-9 0,1-3-3 0,7 8-10 16,3-6-8-16,4 5-15 0,8 0-5 16,2 1-11-16,3-5-3 0,0 0-3 0,2-2-5 0,1-1 1 15,-2 0-3-15,2-1 1 0,-4-4 5 0,1 1 6 16,0-1-1-16,-3 0 2 0,-3-2 3 15,-1-1 7-15,-5 5 20 0,-2-3 13 0,0 2 7 0,-5-1 17 16,1 1 7-16,-2 1 10 0,-2-1 5 16,-1 2 1-16,2 0 9 0,-6 2-6 0,4-3 2 0,-4 3-7 15,3-2-1-15,-3 2-6 0,0 0-8 16,0 0-5-16,0 0-2 0,-24 7-7 0,12-1-4 0,-1 0 2 16,0 1-5-16,3 1-19 0,-1 2-9 0,1-1-9 15,3 1 0-15,3-2-13 0,0 0-6 0,2 1-2 16,-1 0-7-16,6 0-3 0,0-2-8 15,1 0-5-15,5-1-6 0,-1-1-3 0,5-1-1 16,1-1 2-16,-1-3 9 0,2 0 3 0,-1-2 4 0,0 0 2 16,0-1 7-16,2-1 1 0,-5-2 24 0,-2 1 24 15,-1 0 15-15,0 0 5 0,-2 0 9 0,-2 1 19 16,-1-1 0-16,1 2 3 0,-1 0-4 0,-3 3-3 0,-1-4-8 16,1 4-12-16,-6-3-2 15,6 3-5-15,-11 1-4 0,4 3-2 0,-2 1-9 0,2 0-6 16,0 1-8-16,3 1-7 0,0 0-7 15,2 0-5-15,4 1-7 0,1 1-10 0,2-2-16 0,4 3-9 16,1-3-17-16,2 0-16 0,2-3-9 16,7 2-3-16,-5-3 8 0,0-1 4 0,5-2 8 0,-3-3 5 15,-3-3 12-15,1 2 16 0,2-5 20 16,-4 3 20-16,-2-3 29 0,-1 1 24 0,3-5 20 0,-6 2 15 16,-4 0 11-16,-1-4 6 0,0 2 0 0,-1 0 7 0,-2-3 4 15,-1 4-9-15,-3-3 4 16,2 3 1-16,-4-1-9 0,-1 0-7 15,-2 1-11-15,-1 1-11 0,-2 2-4 0,-5-2-16 16,3 4-20-16,0 3-24 0,0-1-25 0,-2 3-32 0,3 1-25 16,-1 1-32-16,5 2-38 0,0 0-50 15,2 4-57-15,4-3-81 0,1 5-189 0,1-3-576 0,3 0 255 16</inkml:trace>
  <inkml:trace contextRef="#ctx0" brushRef="#br1" timeOffset="153798.9735">11213 11628 31 0,'-3'-7'292'0,"-1"-2"-3"0,0 3-9 0,-3-1-11 0,-3-1-16 0,-3 2-15 15,-2 0-12-15,-1 2-18 0,-5 2-18 16,0 2-16-16,0 2-17 0,0 1-12 0,1 3-9 0,0 0-9 16,2 3-19-16,1 3-10 0,0 1 2 0,4 4-3 0,4-5-27 15,-1 8-11-15,2 0 0 16,2 0-10-16,3 4-3 0,3-1-1 0,0-1-7 15,3 2-32-15,2-1 4 0,2-1-5 0,1 0-1 16,1-2-13-16,4-1-18 0,1-2-14 0,2-1-4 0,3-3-4 16,1 0-24-16,1-6-18 0,3 1-20 15,0-4-23-15,3-1-15 0,-1-2-20 0,4-2-13 0,-3-5-2 16,3 3 1-16,-3-6 20 0,0-1 5 16,0-1 31-16,-3-3 23 0,-4 1 40 0,-3-5 39 0,0 2 45 15,-6 0 30-15,-2 4 24 0,0-5 14 0,-5 5 22 16,-2 0 17-16,-1 0 9 0,-3 3 5 15,1-1 7-15,-3 4 5 0,1-1-10 0,1 1-12 0,-1 1-13 16,-1 2-8-16,0-1-6 0,-1 4-22 16,5 0-6-16,-11 4-10 0,8 0-6 0,-2 1-5 15,0 2-7-15,3 2-7 0,0 3-4 0,2 2-13 16,-1-1-5-16,2 2-17 0,-1-2-5 0,2 0-7 16,0 0-10-16,0-2-17 0,-1 1-4 0,1-4-2 0,-1-1-1 0,-1-1 7 15,1-2 3-15,1 0 6 0,-2-2 5 16,1 0 4-16,-1-2 2 0,0 0 2 0,0 0 1 0,0 0 6 15,-4-13 0-15,1 5 6 16,3-2 0-16,-3-4 1 0,6-4 3 0,-4-2 17 0,2-1-7 16,2 1 5-16,0-1-3 0,1 1 0 15,0-2 2-15,1 1-7 0,0 0 14 0,1 1-19 0,2 0 2 16,0 2-1-16,2 1-2 16,-2 4 3-16,4-2-6 0,-2 5 1 0,-2 5-2 0,5-2-1 0,-1 3 1 15,0 3-3-15,-2 1 0 0,4 3-1 0,-3 0 0 0,1 4-2 16,-1 1 5-16,-1 2-1 15,-3 2 3-15,-2 3-17 0,0 5-8 0,-1-2-6 0,-7 3-3 16,2 1-8-16,-5-2-9 0,-2 0-6 16,2 0-4-16,-4-1-1 0,0-3 0 0,3-4 2 0,-1-1 10 15,-1-1 0-15,2 1 8 0,0-6 2 16,3 2 8-16,0-4 4 0,-2 0 8 0,5 0-2 0,-1-2 3 16,2-1 0-16,0 0 5 0,0 0 0 0,2-10 3 0,3 4 9 15,1 0-3-15,2 0 4 16,5-2-1-16,-3 1 4 0,10-1 1 0,-5 3 8 0,5 0 7 15,-5 0 11-15,2 3 2 0,-3 1 12 16,3 1 3-16,-4 1 15 0,-1-1-12 0,-3 3 3 0,1 1 5 16,-3 0 4-16,0 3 10 0,-3-1-16 15,-2 3 3-15,-2 0-5 0,-6 4-4 0,-1-3 2 16,-3 3-8-16,-6-1-13 0,-2 1 6 0,0-1-20 0,-2 0-9 16,0-4-15-16,1 1-24 0,5-2-18 15,-2-3-23-15,-3 2-20 0,6-1-28 0,3-1-34 0,3-3-50 16,-2-1-48-16,2-2-191 0,3-2-481 15,1-1 212-15</inkml:trace>
  <inkml:trace contextRef="#ctx0" brushRef="#br1" timeOffset="153999.8974">11817 11506 242 0,'9'0'319'15,"4"2"-8"-15,1 5-7 0,4 5-22 16,-1 1-17-16,1 3-20 0,-2 3-13 0,-2 3-24 0,-3 2-15 15,5 8-18-15,-2 0-17 0,-6-6-31 16,-1 0-18-16,-4 2-24 0,1-2-10 0,-1 10-24 16,-6-12-20-16,0 2-24 0,-2 1-33 15,-2-2-22-15,-3-1-23 0,-3-3-23 0,-1 0-18 0,-4-2-27 16,1-2-29-16,3-3-27 0,-3-2-23 16,0 2-174-16,-1-5-423 0,2-4 187 0</inkml:trace>
  <inkml:trace contextRef="#ctx0" brushRef="#br1" timeOffset="154718.1295">12509 11712 140 0,'-3'-2'299'0,"3"2"-10"16,0-3-17-16,0 3-10 0,0 0-12 0,0 0-16 0,0 0-12 0,0 0-11 16,0-3-18-16,0 3-15 15,0 0-8-15,0 0-18 0,0 0-23 0,0 0-5 0,0 0-13 16,0 0-8-16,0 0-5 0,3-3-16 15,1 2-9-15,3-2-7 0,4 1-8 0,4 1-10 0,4 0-5 16,2-1-2-16,3 1-4 16,4-1-5-16,-1 2-15 0,-1-1-1 0,2 1-3 0,-3 0 3 15,0 0-4-15,-1-2-2 0,-2 2-8 16,-6-1 5-16,0 1 3 0,-6 0-7 0,-2 0 11 0,1 0 11 16,-1 0-7-16,-4 0 11 0,1-1 6 0,-2 0-1 15,-3 1-1-15,3-4-7 0,-3 4-3 16,-2-4-2-16,2 4 0 0,-5-5-10 0,2 4 0 0,-2-2-15 15,2 1-14-15,-1 0-19 0,1 0-27 16,1 0-25-16,2 2-34 0,-5-1-42 0,5 1-47 0,-3-1-37 16,3 1-36-16,0 0-228 0,0 0-556 15,0 0 246-15</inkml:trace>
  <inkml:trace contextRef="#ctx0" brushRef="#br1" timeOffset="155068.8692">12675 11813 2134 0,'-7'6'115'0,"0"-2"-5"16,-2 0-6-16,1 0-17 0,-2-1-1 0,2 0-28 15,3 0 12-15,0-1 6 0,-1 1 4 0,3-3 7 16,-1 1-2-16,4-1 4 0,-7 1-9 0,7-1-5 0,0 0 3 16,0 0-24-16,0 0 3 0,29-1-8 0,-6-1-1 15,1 0-9-15,7 0-5 0,7 0 5 0,7 0-17 16,-4 1 0-16,4 0-5 0,-2-1 1 0,0 1-6 0,-2-1-3 15,-13 1-1-15,-1-1-1 16,-2 0 6-16,-2 1-15 0,-8 0 11 0,-1-1-2 0,-4 2 1 0,0-1 12 16,-3 1 6-16,0-1 5 15,-3 0 11-15,-1 0 20 0,0 0-5 0,0-1-15 0,0-1 1 16,-2 0-9-16,1 0 17 0,-2 3-17 0,-2-5-10 0,2 1-4 16,0 4-15-16,0-4-15 0,0 4-17 15,0-3-18-15,0 3-27 0,2-2-17 0,-2 2-31 16,0 0-11-16,0 0-18 0,0 0-17 0,4-2-34 15,-4 2-32-15,0 0-35 0,8 5-212 0,-6-4-516 0,-2-1 228 16</inkml:trace>
  <inkml:trace contextRef="#ctx0" brushRef="#br1" timeOffset="155538.6074">12756 11416 261 0,'0'-7'290'15,"1"3"-14"-15,0-2-16 0,-1 2-13 0,1 1-29 16,0 0-25-16,-2 0-21 0,1 3-16 0,0 0-16 0,0 0-8 16,0 0 1-16,5 10-10 0,-3 3-10 0,0 5-7 0,-1 3-6 0,2 7-13 15,-1 8 0-15,2 2-11 16,0 4-6-16,0 19-10 0,0-19-3 0,3 20-1 15,-6-22 2-15,4 3-9 0,-2 19-7 0,1-22-1 16,-1 0-6-16,1-1-3 0,-1-2 9 0,1 0-13 0,-1-10-6 16,1 0 2-16,-2-2-7 0,-1-4 1 15,3-2-2-15,-2-4-5 0,-1-3-3 0,-1-1-14 16,3-3-11-16,-3-1-8 0,0-2-12 0,1 0-9 16,2-1-22-16,-3-3-24 0,0 1-34 0,0-2-51 15,0 0-54-15,7-7-51 0,-1 0-176 0,1-4-497 0,0-2 220 16</inkml:trace>
  <inkml:trace contextRef="#ctx0" brushRef="#br1" timeOffset="155888.8156">13310 11655 2659 0,'6'-7'25'0,"-4"-4"41"0,0 5 10 15,-2-4-8-15,-3 3 5 0,-1 3 1 0,1 0-5 16,-1 1 2-16,-2 1-12 0,-1 0-3 0,7 2-5 0,-16 4-6 15,8 0-1-15,-3 1-7 0,1 5 4 0,3 2-12 16,0 2-7-16,0 4 7 16,3 1-5-16,2 2-3 0,6 1-2 0,3 0-3 0,4 2-3 15,4-4-1-15,4-1-3 0,10 5-9 0,-8-7-12 16,13 2-13-16,-10-5-4 0,2-4-7 16,-1-3-2-16,0-2-2 0,-1 1 1 0,-3-6 7 15,-5 0 2-15,-1-3 9 0,-2-3-1 0,-3 0 3 0,-1-4 8 16,-4-3 4-16,-1-2 2 0,-6-2 6 0,-3-5 1 15,-5-1 8-15,-8-6-2 0,1 7 2 0,-7-5 2 0,-2 0 5 16,7 9 2-16,-3 0-1 16,-1 2-4-16,-1 0 1 0,1 3 0 0,-1 3-7 15,1 0-27-15,2 2-24 0,6 5-40 0,2 1-39 16,3 2-39-16,5 0-42 0,5 0-42 0,0 0-192 0,-5 4-471 16,5-4 209-16</inkml:trace>
  <inkml:trace contextRef="#ctx0" brushRef="#br1" timeOffset="156135.6803">13461 11446 197 0,'-4'-12'317'0,"-2"-1"-5"0,3 4-3 0,-2 0-13 0,3 2-25 16,-1 1-25-16,2 1-24 16,0 1-16-16,-1 1-18 0,1-1-36 0,1 4-19 0,0 0-4 15,0 0-13-15,-6 16-15 0,1 2-10 0,2 5-7 16,-1 12-11-16,-1 6-10 0,-1 2-6 15,2 19-4-15,-3 1-7 0,-1-18 7 0,1 15-29 0,0-18-7 0,1 1-3 16,3-1-11-16,-3-4 1 16,3-1-8-16,1-11-2 0,-1-1 6 0,3-2-19 0,0 0-17 15,-1-4-13-15,0-1-23 0,1-7-31 16,-2-1-24-16,1-3-55 0,1-2-37 0,0-2-67 0,0-3-160 16,0 0-483-16,0 0 213 0</inkml:trace>
  <inkml:trace contextRef="#ctx0" brushRef="#br1" timeOffset="156819.2514">12612 11688 107 0,'0'0'191'0,"-5"0"-18"0,5 0-9 0,0 0-11 0,-7-1-2 0,7 1-8 0,0 0-8 0,0 0-5 16,0 0-2-16,-5 0-4 16,5 0-1-16,0 0-4 0,0 0-4 0,0 0-4 0,-3-2-4 0,3 2-1 15,0 0-7-15,0 0-3 16,0 0 2-16,0 0-1 0,0 0-5 0,0 0-5 0,0 0-2 16,0 0-4-16,0 0-2 0,0 0-5 0,0 0-2 0,0 0-8 15,0 0-7-15,0 0-6 0,0 0-1 16,14-1-10-16,-4 0-3 0,5-2-1 0,6 1-5 15,-1-2-1-15,4 2-1 0,2-1-9 0,-1 0 0 16,2 1-4-16,-1 0-3 0,1 1 3 0,-1-1-4 0,-4-1-4 16,1 0 2-16,-7 3-1 15,-2-1-3-15,-4 1-1 0,0-3 10 0,-5 3 7 0,0-1 12 0,0 1 8 16,1 0 5-16,-3-2-9 16,-3 2-8-16,0 0-1 0,0 0-6 0,-10-9 5 0,3 9-8 15,0-3-1-15,-3 2 1 0,3 0-22 0,1 1-19 16,0-1-24-16,2-2-32 0,-1 2-37 0,5 1-41 15,-7 0-33-15,7 0-46 0,-2 4-58 0,2-4-215 0,0 0-548 16,0 0 242-16</inkml:trace>
  <inkml:trace contextRef="#ctx0" brushRef="#br1" timeOffset="160378.8577">8889 6361 123 0,'-1'-3'184'0,"1"1"-17"0,0 2-7 0,-2-5-11 16,2 5-11-16,0 0-9 15,0-2-12-15,0 2-11 0,0 0-11 0,0 0-11 0,0 0-7 16,-3-2-12-16,3 2-4 0,0 0-1 0,0 0-5 0,-2 13-7 16,2-8-2-16,0 4-4 0,-3 1-3 15,2 2-4-15,1 0-5 0,-1 1-1 0,0-2-1 16,0 2-6-16,0-1-3 0,1-1-2 0,-2-2 0 15,1 0-4-15,1-2 2 0,0 0-2 0,1 0 8 0,1-2 5 16,0-1 12-16,4-1 11 0,-1-2 3 16,5-2-6-16,10-4-5 0,4-4-4 0,15-7-17 0,2-5-16 15,21-11-27-15,-3-1-27 0,3-6-53 16,6-2-59-16,-8 0-202 0,7-4-393 0,-2 4 174 16</inkml:trace>
  <inkml:trace contextRef="#ctx0" brushRef="#br1" timeOffset="162113.979">8788 6360 69 0,'0'0'169'15,"0"0"-10"-15,0 0-13 0,0 0-10 0,0 0-12 16,0 0-9-16,0 0-11 0,0 0-4 0,0 0-10 15,0 0-12-15,0 0-4 0,0 0-8 0,0 0-4 0,0 0-3 16,0 0-6-16,0 3-5 0,0-3-5 0,0 0-4 16,-2 2-2-16,2 2-3 0,0 0-2 0,-2 0-5 15,2 0 1-15,0 2-9 0,2 1 4 16,-4 2-4-16,2-1-1 0,2 0 0 0,-2 1-6 16,1-1-2-16,0 1 5 0,-1 1 2 0,3-1-2 0,-3-1-1 15,0 1-4-15,4 0 2 16,-1-1 3-16,-3-1 4 0,3 0-1 0,-1-1 1 0,1-2 3 15,-1 1 1-15,0-1 8 0,1-1 5 0,1 0 4 16,0 0 5-16,2-2 3 0,2 1 6 0,1-2 0 0,5-4-3 16,1-1-4-16,7-2-1 15,2-5-2-15,10-4-3 0,2-4-6 0,2-1-2 0,3-1-2 16,1-3-2-16,15-6-1 0,-18 7 3 0,1-1-9 0,2 0 4 0,-2-1 1 16,-1 2-7-1,-2 1 3-15,1 3-4 0,-6 2 1 0,-7 3-3 0,-2 2-1 0,1 1-4 16,-2-1 1-16,-3 4-4 0,-5 0-1 15,-3 3 0-15,-2 2-2 0,-5 0-12 16,3 2-10-16,-3-1-13 0,-1 0-8 0,0 3-9 16,-1-1-16-16,-2 1-18 0,0 0-14 0,0 0-23 0,0 0-5 15,-12 7-32-15,8-4-27 0,-5 3-192 16,1-2-404-16,-2-1 179 0</inkml:trace>
  <inkml:trace contextRef="#ctx0" brushRef="#br1" timeOffset="162658.8541">8787 6354 146 0,'0'0'196'0,"-3"-2"-18"0,3 2-19 16,0 0-19-16,-4-1-14 0,4 1-18 0,0 0-3 0,0 7-8 0,0-2-4 16,1 2-11-16,1 1-10 0,-1 4-4 0,3 1-3 15,-1 0-7-15,0 2-9 0,-1-1-6 0,0 1-3 16,1-1 0-16,0 1-8 0,-1-1 0 0,-1-1 0 0,0 0-11 15,-1-5 6-15,2 0-6 16,0 1-6-16,-2-3 1 0,1 1-5 0,0-4 8 0,0 0 7 16,2 0 8-16,-1-3 4 0,-2 0-1 15,8 0-4-15,1-3 7 0,3-5 0 0,4-2-2 0,3-5-2 16,5-2-5-16,6-7 0 16,2-1-5-16,5-1-1 0,1-1-3 0,18-14 3 0,-1 3-8 0,-17 14 2 15,2-3-3-15,2 1 0 0,-2 3-5 0,1-1-1 16,-4 2 0-16,-2 4-4 0,-9 5 5 15,-1 0-6-15,-1 3 1 0,-6 1-1 0,-4 5-1 0,-7-1-2 0,2 2 1 16,-5 0-3-16,0 3-1 16,-1 0 1-16,-3 0-2 0,0 0 2 0,0 0 0 15,-9 6-2-15,2-2-4 0,0-1 0 0,-1 0-13 16,-1 3-10-16,1-3-3 0,-2 1-7 0,2 1-14 0,1-2-17 16,0 1-27-16,2-1-19 0,1-1-23 15,0-1-43-15,2 2-139 0,2-3-346 0,-5 1 153 0</inkml:trace>
  <inkml:trace contextRef="#ctx0" brushRef="#br1" timeOffset="173369.1326">14050 11723 30 0,'-2'-4'214'0,"2"2"-9"0,0 2-13 0,-4-4-6 0,4 4-9 16,-3-2-7-16,2 0-6 0,1 2-10 15,0 0-8-15,-3-3-13 0,3 3-8 0,0 0-12 16,0 0-11-16,0 0-14 0,0 0-7 0,-2-2-9 16,2 2-5-16,0 0-6 0,0 0-9 0,0 0-4 15,0 0-6-15,12-1 0 0,-5 2-6 0,3-1-5 0,2 3-3 0,2-1 0 16,2-1-3-16,2 0-6 15,3 3 2-15,5-3-4 0,-4 0 0 0,2-2-6 16,-1 3 0-16,1-4-9 0,0 1-9 0,-2 1-5 16,1-3 1-16,-8 2-9 0,1 1-11 0,-2-2-20 0,-2 0-13 15,-2 1-37-15,-1-1-15 0,-4 2-37 16,-2 0-29-16,-3 0-179 0,0 0-390 0,0 0 173 16</inkml:trace>
  <inkml:trace contextRef="#ctx0" brushRef="#br1" timeOffset="173583.1487">14065 11842 143 0,'0'0'206'0,"-1"3"-8"0,1-3-3 16,0 0-4-16,-3 1-8 0,3-1-7 0,0 0-20 0,0 0-7 15,0 0-19-15,0 0-10 0,15-1-18 16,-5 1-5-16,4-4-13 0,3 0-15 0,4 2-17 0,3-2-23 15,0 1-12-15,2-2-28 0,-3 0-36 0,4 0-38 0,0-1-38 16,1 1-47-16,-4-2-141 0,1-2-336 16,-1-2 149-16</inkml:trace>
  <inkml:trace contextRef="#ctx0" brushRef="#br1" timeOffset="173869.4285">14372 11507 2318 0,'-7'-5'-14'15,"0"0"13"-15,0 3 20 0,0-3-2 0,0 3-4 16,1 0-1-16,2 0-7 0,-2 1-6 0,2 0 12 0,4 1 2 16,0 0 6-16,-10 1-5 0,10-1 2 0,0 4 3 0,3 1 1 15,1 0 1-15,3 1-4 16,5 3-1-16,0 0 1 0,5 5-6 0,2 0 3 0,0 1-3 16,2 3-2-16,-4-1-1 0,3 4-5 0,-3 0 3 15,-2 3 5-15,-3 1-3 0,-4 7-1 0,-4-8-5 16,-4 4 0-16,-7-3-10 15,-3-1 2-15,-8 7-5 0,4-10 5 0,-6 0-6 0,1-2-4 16,-1-2-4-16,-1-3-2 0,0 0-9 16,2-3-16-16,1 1-13 0,5-6-22 0,-1 1-24 0,7-3-30 15,0-2-34-15,0-2-149 0,1 0-345 16,6 0 153-16</inkml:trace>
  <inkml:trace contextRef="#ctx0" brushRef="#br1" timeOffset="174868.6022">15289 11648 196 0,'5'-8'215'0,"1"1"-3"0,-2-1 1 16,3 2-1-16,-4-3-10 0,1 2-14 0,-2-1-13 0,-1 1-17 15,-2 0-13-15,0 0-17 0,-4 1-13 0,-2 1-13 16,0 1-10-16,-6-1-11 0,1 3-9 0,-10-3-4 16,0 4-9-16,1 2-5 0,-2 0-4 15,0 1-4-15,1 2-5 0,0-1-7 0,2 3-5 16,-2-1-2-16,10-1 3 0,-2 2-7 0,5-3-1 0,2 1-7 15,0 1 2-15,3 2-1 0,3 0-2 16,2-1-2-16,2 3 1 0,5 0-2 0,1 0-18 0,3 2 0 16,7 0 2-16,2 1 2 0,-1 0-5 15,3-2 1-15,1 1 3 0,2 0 1 0,-4 1 1 16,1-2-3-16,-1 1 3 0,0-1-4 0,-4 0 5 0,-4-3-1 0,-3 2-2 16,-4-2 0-16,-1 1 2 0,-1-4-1 0,-4 3 6 0,-3 1-5 15,-4 0 3 1,-3 0-1-16,-5-2 3 0,-6 2-4 0,-3 1 2 15,-2-4-1-15,-2 2 1 0,2-3-1 0,1-2-1 16,-1 1 0-16,2-1-8 0,0-2-5 0,2 0-6 16,6-2-16-16,1 1-19 0,4-1-19 0,0 0-21 15,3-1-35-15,2-3-30 0,3 1-36 0,3-1-176 0,2-2-402 16,8-3 179-16</inkml:trace>
  <inkml:trace contextRef="#ctx0" brushRef="#br1" timeOffset="175088.2488">15549 11569 95 0,'19'-9'296'0,"-8"2"-7"0,-3 3-36 0,-2 2-21 0,-2-2-23 16,-1 2-21-16,1 2-14 0,-4 0-10 15,0 6-12-15,-3 1-17 0,-2 0-7 0,-5 10-12 0,-3 0-10 16,-1 1-14-16,-1 3-8 0,-1 0-8 0,1 1-7 16,-7 8-9-16,2 0-4 0,-2 1 2 0,8-8-19 15,-7 6-18-15,6-5-8 0,-7 5-16 0,7-8-13 0,-6 10-22 16,4-10-17-16,3-2-15 0,1 2-19 15,-2-1-21-15,3-1-27 16,2-2-20-16,3-6-29 0,3-3-31 0,0 0-122 16,4-6-365-16,4 0 162 0</inkml:trace>
  <inkml:trace contextRef="#ctx0" brushRef="#br1" timeOffset="175668.9877">15659 11860 242 0,'13'-8'301'0,"-6"1"-14"0,0 2-22 16,0-1-20-16,-1 3-19 0,-2 0-16 0,-1 1-20 15,-1 0-11-15,-2 2-13 0,0 0-14 16,5 6-10-16,-5-2-16 0,0 6-5 0,-2 1-14 0,-1 2-9 16,1 2-12-16,-1 4-11 15,0 1-5-15,0-1-8 0,2 1-23 0,-1 3-7 0,0-2-10 0,1-2-5 16,0 2-20-16,1-2-6 0,1-1-9 0,-1-4 3 16,-1 1-16-16,0-6-4 0,1-2-3 0,0 0 9 15,0-1 3-15,0-2 5 0,0-1 9 0,-2-1-1 0,2-2 6 16,0 0 3-16,0 0-4 15,-7-16 1-15,3 5 5 0,1-3 7 0,0-1 12 16,-1-5-3-16,1 0 0 0,1-2 0 0,0-1 0 16,1-1-3-16,1-2-2 0,0 1 0 0,2-1-1 15,3-1-2-15,2-8-3 0,-1 10-1 0,1 1 0 0,1 3-4 16,2 1 3-16,3 4 9 0,2 1-12 16,-4 6-1-16,2 1 0 0,0 2-1 0,-1 2-1 0,4 1-6 15,-8 2-6-15,2 2 0 0,0 0 2 16,-3 4-3-16,-1 1-2 0,1 0 7 0,-3 5-13 0,-1 2-3 15,-3 0-5-15,-2 3-2 0,-5 1-2 16,-1 0-3-16,-4 0 3 0,0-2 2 0,2-2 2 16,-1-4 4-16,1 0 4 0,-4 2 2 15,1-7 6-15,0 3-1 0,5-4 12 0,-1 1 11 0,1-2 1 16,4 0 7-16,-2 0 8 0,2 0 2 16,0-1 0-16,1 1-2 0,3-2-1 0,0 0-2 0,0 0-5 15,0 0-1-15,11 3-2 0,-2-1 0 0,5 2 1 0,0 0-1 16,0 0-2-16,6 3 3 15,1 0 8-15,0 0-2 0,1 1 6 0,-1 2 1 0,2-1 3 0,-2 1-1 16,-1-1 1-16,1 0 4 16,-8 0-2-16,1-2 3 0,-3 1 0 0,-1 0-2 0,-4-2 9 15,-1-1-9-15,-1-1-5 0,1-1 6 16,-3 1-4-16,0-2-5 0,-2-2 4 0,3 5-9 0,-3-5-7 16,1 2-10-16,-1-2-15 0,1 5-6 0,-1-5-29 15,0 0-21-15,0 0-26 0,0 0-50 0,0 0-66 16,0 0-65-16,0 0-154 0,5-14-469 0,-1 8 209 0</inkml:trace>
  <inkml:trace contextRef="#ctx0" brushRef="#br1" timeOffset="176736.2584">16376 11559 163 0,'0'-6'264'0,"1"0"-18"0,-1 0-19 15,-2 0-13-15,-3-1-22 0,0 2-15 16,1 2-12-16,-4-1-1 0,0 0-13 0,-2 0-13 0,0 4-11 0,-4 1-3 16,-1 1-15-16,-5 3-4 0,-3 0-8 0,5 5-12 15,-6 0-6-15,4 2-4 0,-2 0-2 16,1 2-8-16,1 4-3 0,-1-3-6 0,1 5-7 0,3-2-4 15,3 3-3-15,0-1-3 0,3 1-3 0,0 3-4 16,4-1 0-16,4-1-8 0,1 0-19 16,4 1-1-16,2-2-6 0,6 0 9 0,4-1-4 15,4-2 3-15,5 0-3 0,2-4-3 0,12-1 7 0,1-3-10 16,1-5-3-16,5-1-4 16,-3-6-4-16,0-1-2 0,2-3-2 0,-2-3 2 0,0-1-5 0,-3-2 0 15,-1-3 1-15,-13 2 3 0,-1-1 5 0,-3-1 2 0,-6-3-1 16,-1 2 5-16,-7 2 0 15,-4 1 5-15,-2-1-2 0,-5 0-1 0,-4 2 3 0,-6-3 3 16,-4 0-4-16,-6 5 5 0,1 1 5 16,-2 1 7-16,-1 3-4 0,0 3 0 0,0 0-3 0,3 2 0 15,0 2 1-15,2 1 0 0,6-1-6 0,4 3 5 16,3 0-6-16,1 0 2 0,1 1-2 16,4 1-1-16,1 0-1 0,5 2 0 0,1-2-10 0,8 5-7 15,-1-5-7-15,9 3-4 0,-1-2-9 16,5-4-1-16,0 0 0 0,0-3 3 0,-1-1 3 0,-1-2 6 15,1-2 1-15,-1 1 2 0,-7-3 4 16,4-1 8-16,-3 2 11 0,-4 1 10 0,1-2 8 16,-5 1 10-16,0 0 4 0,-1 3 8 0,0-2-5 15,-2 1 3-15,0 0-2 0,-3 0-7 0,3 3-2 0,-3-1-9 16,-2 1 4-16,0 0-7 16,9 1 0-16,-8 3-15 0,3 1-2 0,-4 5-8 0,0 2-5 15,-2-1 1-15,-1 3-15 0,-2 4 0 0,0-5-2 0,-1 0-6 0,-1-1 4 16,0-2-7-16,3-3 1 15,1 2-1-15,-1-2-1 0,0-2 9 0,2-1 1 16,0-1 10-16,1-1 10 0,1-2 2 0,0 0 2 16,0 0-2-16,0 0 11 0,6-17-6 0,1 6 2 15,0-2 8-15,5-5 5 0,0 1 3 16,4-2 0-16,0 2 5 0,4 2 4 0,1 2 1 0,0-2 3 0,4 4 4 16,-2 0-2-16,1 2 0 0,-1 5-2 0,-1-2-3 15,1 4 9-15,-6 1-15 0,-2 1 1 16,1 2-6-16,-3 2 3 0,-2 2-7 0,-1 0-4 0,-4 3-6 15,0 3-4-15,-4 1-9 0,0 1-18 16,-4 1-11-16,-4 4-17 0,-2 0-19 16,-2 2-15-16,-1-2-32 0,-1 0-17 0,1-3-25 0,3-4-25 15,2 0-195-15,0 0-420 0,2-6 186 0</inkml:trace>
  <inkml:trace contextRef="#ctx0" brushRef="#br1" timeOffset="177018.5704">17367 11517 27 0,'13'-24'322'16,"-5"0"-16"-16,-2 0-16 0,-2 6-14 0,-1-2-20 0,-3 7-18 15,-1 0-13-15,-4 0-27 16,0 1-16-16,-5 3-19 0,3 3-22 0,-6-1-16 0,0 4-10 16,-3 2-12-16,-4 5-13 0,0 0-5 0,-1 6-15 0,2 2-5 15,0 2-9-15,2 5-2 0,1 0-6 0,4 6-7 16,0 7 0-16,5 6-8 0,5 1-3 0,2 1-2 0,6 5-22 15,3-3-11-15,5 0-16 16,6 18-6-16,-3-22-14 0,-3 0-15 0,3-1-7 0,0-1-14 16,-4-4-11-16,-1 2-12 15,-4-8-7-15,-3-2-4 0,-1-1-13 0,-3 0-8 0,0-1-5 0,-2-5-15 16,-1-2-5-16,-3-3 7 0,-2-2-7 16,-1-4 2-16,2-2-138 0,-4-1-316 0,-5-2 140 15</inkml:trace>
  <inkml:trace contextRef="#ctx0" brushRef="#br1" timeOffset="177358.9654">17039 11978 98 0,'-9'-22'189'0,"1"3"2"16,3 4-14-16,2 1-20 0,2 2-8 0,0 0-14 0,3 1-6 0,3-1-10 15,1 0-9-15,5 3-7 0,-1-1-11 16,10-3-8-16,-2 3-7 0,4 0-4 0,3 0-14 0,4 1-2 16,7-1-8-16,3-3-3 15,-4 3-2-15,5-3-6 0,-4 2-4 0,-8 1-3 0,-1-1-4 16,8-5 2-16,-10 2-7 0,0 0 4 0,-6-1 8 0,0-1 5 15,-3-1 8-15,-1-1 8 0,-4 2 10 16,-1-1 4-16,-6 4 4 0,0 1 1 16,-1 0 4-16,-3-1-2 0,0 5 0 0,-1-1-2 0,-2 1-3 15,0 0-6-15,0 0-6 0,-2 2 0 0,2 2-7 16,0 0-6-16,0 0-4 0,0 1-13 0,0 1 1 0,3 2-6 16,0 0 0-16,-7 7-2 15,6 2-4-15,1 4-1 0,0 4-1 0,0 5-7 0,4 1-11 0,-1 0-13 16,4 4-13-16,-3-2-6 15,2 0-4-15,1 10-4 0,-1-10-6 0,-1 2-9 0,-2-2-19 16,3 0-9-16,-4-2-9 0,0 0-5 0,-1-3-1 16,-1-4-20-16,-1-4-17 0,1 1-16 0,0-4-20 15,-1-3-1-15,2-1-8 0,2-3-157 16,-2-2-366-16,-1 0 161 0</inkml:trace>
  <inkml:trace contextRef="#ctx0" brushRef="#br1" timeOffset="177908.7508">17755 11721 188 0,'7'-12'233'0,"0"0"3"0,0 2-4 0,-4 1-6 15,1 3-15-15,-1 0-17 0,-1 3-23 0,0-1-16 16,-1 1-19-16,1 2-14 0,-2 1-8 0,0 0-1 16,0 0-15-16,2 11-6 0,-2-3-6 15,2 5-16-15,1-1-8 0,-3 2-20 0,0 1-14 0,1 1-17 16,2-2-22-16,0 3-17 0,2-2-26 0,1-2-21 16,4-1-28-16,0-2-19 0,1 1-14 0,3-3-14 15,0-3 2-15,7-2 7 16,-5-2 11-16,-1-2 11 0,1-4 26 15,-1-1 26-15,4-4 21 0,-4-2 27 0,-1-1 22 0,0-4 29 16,-4 0 21-16,0-2 29 0,-3 5 23 0,0-3 10 16,-7 4 18-16,3-2 11 0,-3 4 2 0,0-1 2 15,-3 3-3-15,-3 2-11 0,2 0-13 0,-3 0 10 16,-1 3-22-16,-5 1-12 0,-3 2-17 0,2 0 5 16,-1 4-15-16,-5 3-5 0,2 2-9 0,1 4-6 0,6-3-7 0,1 3-9 15,0 5 5-15,4 0-10 0,5 3-18 0,1-1-12 16,4 1-22-16,5-4-4 0,3 3-22 0,4-2-13 15,1-4-19-15,4 0-7 16,3-4-11-16,1 0-8 0,3-5 3 0,2-2 1 0,-1 1 7 16,11-9 10-16,-12 3 4 0,0-7 12 15,-1-1 10-15,1-2 15 0,3-7 19 0,-8 3 23 0,3-10 15 16,-2-2 22-16,0 0 15 0,-7-4 20 16,3 0 0-16,-6-4 2 0,-1 0 5 0,-2-1 9 0,-1 4 8 15,-5 7 3-15,1 3 11 0,-2-1-3 0,-1 1-8 0,0 2 3 16,-2 4-7-1,-1 4 7-15,-1 2-3 0,1 3-8 0,-3 2-4 0,3 1-18 0,-3 2-6 0,-1 2-6 16,4 2-10-16,0 0-4 0,-13 7-9 0,6 4 13 16,-2 6-25-16,3 6-18 15,0 0-8-15,2 12-8 0,1 5-7 0,3 1-12 0,3-3-13 0,4 2-19 16,-1-3-16-16,-1-1-18 16,0 1-30-16,0-11-19 0,-1 0-20 0,1-1-36 0,-3-3-30 15,4-2-27-15,-3-6-202 0,1-1-502 0,-2-7 222 16</inkml:trace>
  <inkml:trace contextRef="#ctx0" brushRef="#br1" timeOffset="178089.0242">18370 11673 205 0,'-3'-4'285'0,"-1"3"-24"0,4-1-32 15,-3-1-19-15,3 3-16 0,0-2-21 0,0 2-10 16,10 0-8-16,0 0-23 0,4 0-14 0,10 2-25 15,1-2-25-15,2 3-30 0,-2-1-33 0,5-1-34 0,-2 0-43 16,3-1-63-16,-4 0-64 0,-2-2-117 16,1 0-342-16,-4-2 152 0</inkml:trace>
  <inkml:trace contextRef="#ctx0" brushRef="#br1" timeOffset="178579.4061">19363 11701 204 0,'-20'-7'271'0,"4"3"-19"16,2-2-13-16,3 3-12 0,1-1 7 15,3 1-21-15,1 2-12 0,0-3-18 0,3 3-16 0,0-1-14 16,3 2-17-16,0-3-21 0,5 1-9 16,5 0-9-16,12-1-14 0,4 0-15 0,13-2-15 0,2 3-17 15,3 1-17-15,1 0-17 0,-1 0-15 0,0 1-17 0,-1 1-21 16,-2 0-18-16,-1-1-18 0,-12 1-17 15,-1 1-12-15,-5-2-34 0,-5 2-21 0,-3 1-22 0,-7 1-154 16,-3 0-373-16,-4 0 165 16</inkml:trace>
  <inkml:trace contextRef="#ctx0" brushRef="#br1" timeOffset="178788.7268">19299 11818 219 0,'-9'2'231'0,"4"0"-23"0,0-2-23 0,1 1-15 15,2 2-14-15,2-3-11 16,0 0-7-16,12 0-8 0,2-3-12 0,9 0-13 0,4 0-7 0,13-1-13 16,0-2-10-16,4-2-12 15,-2 0-12-15,2-4-10 0,0-1-17 0,-1-1-15 0,-5 1-19 16,0-4-29-16,-1-1-27 0,-12 4-15 0,3-10-32 16,-11 6-27-16,-3-3-35 0,-4 0-97 0,-7-3-294 15,-3 1 131-15</inkml:trace>
  <inkml:trace contextRef="#ctx0" brushRef="#br1" timeOffset="178998.8275">19811 11484 336 0,'-19'-15'86'0,"-3"1"13"15,1 4 14-15,-1 0 7 0,0 3 7 0,4 0 5 0,2 4 3 0,2-1-5 16,4 2-9-16,3 2-9 16,0 0-7-16,1 0-6 0,2 3-4 0,2 1-2 15,1 1-1-15,4 1 1 0,4 4-5 0,5 0-6 16,4 5 2-16,7 1-16 0,8 4-5 0,3 2-3 16,1 2-4-16,4-3-2 0,-5-1-7 0,2 3-1 0,-4-1-5 0,-4 1-4 15,-8-7-10-15,-5 3 1 0,-5 0-9 16,-4 0 1-16,-8 0-4 0,-3-1-5 0,-9 0 0 15,-6 0 2-15,-5-3-14 0,-13 1 0 16,1-2-6-16,-4-1-13 0,0-2-2 0,3-5-2 0,10 1-7 16,1-4-4-16,3 1-2 0,7-2-12 15,3 0-11-15,4-2-33 0,6-2-38 0,0 0-45 0,3-3-49 16,3-3-117-16,6-5-369 0,7-1 163 16</inkml:trace>
  <inkml:trace contextRef="#ctx0" brushRef="#br1" timeOffset="179358.6149">20116 11570 194 0,'24'-14'293'0,"-3"1"-9"0,-1 2-18 16,-3 2-10-16,-3 3-15 0,-3 1-17 0,-1 1-19 16,-3 3-17-16,-1 0-25 0,-2-2-5 0,-4 3-29 15,7-1-3-15,-7 1-14 0,4 8-6 16,-1 1-11-16,-3 0-15 0,0 6-15 0,-4-1-7 16,1 4-22-16,-3 2-13 0,-1-3-12 0,0 4-12 15,0-4-13-15,2-4-10 0,-1-1-10 0,-1 1-9 0,0-1-8 16,6-5-6-16,-2 1 3 0,0-3 6 0,0-1 8 0,3-1 14 15,-1 0 2-15,1-3 4 16,0 0 7-16,0 0 12 0,1-15 15 0,2 6 1 0,1-3 7 16,3-7 6-16,0 0 9 0,3-3-1 15,0 2-2-15,3 1 5 0,-2-1 3 0,3 2 6 16,-1 2-3-16,-2 5 5 0,3-3-5 0,0 5-4 16,0 2-1-16,-1 2-5 0,1 0-3 0,0 3-2 0,0 1-7 15,0 2 0-15,-1 4-3 0,0 2 2 16,-4 0-10-16,3 4 4 0,-4 1 3 0,-1 5-10 15,0 2-17-15,-4 0-6 0,1 2-7 0,-4 0-21 0,-4 2-16 16,1-2-19-16,-1 1-21 0,-2 0-20 16,1 0-31-16,-1-2-23 0,2-6-25 0,1-3-17 0,0 0-198 15,2-4-447-15,1-4 198 0</inkml:trace>
  <inkml:trace contextRef="#ctx0" brushRef="#br1" timeOffset="179649.1585">20592 11650 71 0,'7'-17'250'15,"-4"4"-3"-15,1 0 1 0,-2 5 5 0,-1-1-13 0,-1 2-5 16,0 2-14-16,0 0-20 0,0 0-26 0,0 2-11 0,-1 0-24 16,1 3-10-16,0 0-11 0,0 0-12 15,-13 9-12-15,10-2-10 0,-1 1-10 0,0 5 7 0,1 0-13 16,0 1-14-16,3 1-9 16,4 3-11-16,2-3-15 0,3 2-13 0,3-2-16 0,2-1-10 0,3-2-13 15,3-4-2-15,-2 1-1 0,3-3 3 0,-7-2 4 16,2-4 1-16,-1-1 4 0,-2-2 3 15,-2-4 1-15,-4 3 5 0,3-8 6 0,-3 2-2 0,-3-4 11 16,-3 0 2-16,-2-5-8 16,-6-3 1-16,-2 2 1 0,-4 0 0 0,-3 2 2 15,0 0 1-15,-1 1-1 0,-2 3-2 0,0 2 0 0,0 1-14 16,1 0-15-16,5 6-20 0,-1 3-19 0,7-2-33 0,2 2-34 16,0 0-27-16,5 2-20 0,0-1-20 0,0 1-141 0,0 0-374 15,17-1 166-15</inkml:trace>
  <inkml:trace contextRef="#ctx0" brushRef="#br1" timeOffset="179845.9448">20920 11377 236 0,'4'-12'287'0,"-1"4"-2"0,-1-2-9 0,-2 2-6 0,0 1-14 0,1 0-5 16,-1 1-33-16,0 2-24 16,-1 1-23-16,1 3-19 0,-1-2-7 0,1 2-17 0,0 0-13 15,-8 13-12-15,1-1-14 0,2 7-9 16,-1 1-3-16,2 2-11 0,0 6-17 0,2 5-17 0,0 5-13 15,2-1-36-15,0 2-24 0,1-1-19 0,-3 1-25 0,5 1-23 16,-3-4-34-16,4-1-34 0,-3-12-35 16,1 2-44-16,-2-5-146 0,2-6-435 0,1 0 193 0</inkml:trace>
  <inkml:trace contextRef="#ctx0" brushRef="#br1" timeOffset="180018.8309">20805 11595 103 0,'0'-5'271'0,"0"-3"-27"16,1 3-23-16,5-3-20 0,1 4-17 15,7-1-20-15,5 0-14 0,4 4-17 0,3-1-12 0,12 2-27 16,-8 1-31-16,11 1-32 16,1 2-49-16,2-1-61 0,-3-1-64 0,-3 2-147 0,3-1-315 0,-2-4 140 15</inkml:trace>
  <inkml:trace contextRef="#ctx0" brushRef="#br1" timeOffset="180658.4123">21681 11440 98 0,'7'-10'266'0,"0"-1"-8"0,1 2-11 0,-4 2-10 0,-1 0-6 16,0 3-16-16,-3-2-18 0,2 1-23 0,-4 1-18 0,-1 0-15 15,-2 1-19-15,-4 3-4 0,-5 0-7 0,-8 2-8 16,-1 3-7-16,-1 0-5 0,0 3-7 0,1 0-11 16,0 3-5-16,2-1-4 0,2 2-7 15,2 0-7-15,0 0 7 0,8-2-18 16,0 0-8-16,3 1 3 0,3 3-3 0,5 1-6 0,2-2 5 0,5 3-8 0,3 0 1 16,3-1-4-16,4 0-6 15,3-3-2-15,-1-1 1 0,-2 0-1 0,2-1 1 16,0 2-6-16,-1-2 0 0,-1-1 0 0,-7-1 1 15,-2-1-3-15,1 1-3 0,-4-2-8 16,1 1-5-16,-3-1 10 0,-3 2 0 0,-1 0-3 0,-3 0-9 16,-3-2 8-16,-1 3-1 0,-4 2 4 0,-8 0-2 0,-2-2-6 15,-2-2 3-15,-3 0-10 0,1-1-6 16,1 0-8-16,-1-1-7 0,0 0-17 0,4-2-8 0,1 3-15 16,3-6-22-16,3 0-9 15,4 0-45-15,4 0-50 0,1-4-58 0,2-1-143 0,4-2-438 16,3-5 194-16</inkml:trace>
  <inkml:trace contextRef="#ctx0" brushRef="#br1" timeOffset="181380.0149">21923 11402 287 0,'13'-7'298'0,"-5"4"-28"0,-2-2-28 16,-2 2-20-16,0 1-8 0,-1 3-9 0,-3-1-23 15,0 0-6-15,4 11-24 0,-5-6-6 0,-2 8-13 0,-1 0-13 16,-2 5-12-16,2 0-11 0,-2 4-10 15,-1 1-6-15,3-2-10 0,0 2-12 0,-2 2 0 0,3 10-7 16,2-11-3-16,1-2 0 0,1 1-12 0,2-3-12 16,1-1-12-16,3-1-5 0,-1-6-7 0,1 0 1 15,2-3-5-15,2-3 2 16,2-1-2-16,2-3-4 0,2-3-6 0,4-3 1 0,3-3 1 16,-4-4 0-16,1 0 4 0,0-4 0 0,-1-2-1 0,-2 0 2 0,2-2 3 15,-1-2 3-15,-2 1 7 16,0 1 9-16,-1 3 12 0,-4 0 12 0,-3 6 9 0,-1-2-2 15,-5 5 5-15,1 0 2 16,-1-1-7-16,0 5-5 0,1 1-11 0,-4-2-4 0,0 4-2 0,0 0-5 16,0 0 1-16,0 0 1 0,3 15-6 15,-6-2 0-15,2 1-2 0,-2 4-5 16,0 2-1-16,0 1-5 0,-1 2-7 0,4-3-6 0,-3 1-10 16,-1-1-2-16,4-6-12 0,-3 0-9 0,3-1-1 15,-3 1-1-15,2-5-1 0,-2-2 7 0,3-3 1 0,-1 0 7 16,-2-1 3-16,0-2 6 15,3-1-2-15,-7-4 4 0,4-1 0 0,2-3 3 0,-2-3 5 0,0-4 6 16,3-6 7-16,2-1 2 0,-1-1 5 16,3-2-2-16,3 1 0 0,-4-2-2 0,1-10 0 0,2 10-3 15,-2 1 2-15,3-1-1 16,0-8-2-16,3 10-3 0,-3 3-2 0,3 0-5 16,-1 9 0-16,-1-5-1 0,3 7-5 0,-1 1 1 0,1 2-2 15,-1 5 3-15,6 0 0 0,-4 2-2 0,3 1 4 16,-3 4 0-16,5-1 0 0,-7 4-3 0,4 0 6 0,-3 3 0 15,-1-1-5-15,-1 1-8 0,-1 2-9 16,-4 1-3-16,-1 0-3 0,-1 0 2 16,-2-2-3-16,-5 2 0 0,-2 5 0 0,0-7 2 15,-7 3 6-15,0-4 2 0,-3 1 3 0,0-1 2 0,3-5 1 16,-6 1 9-16,6-1 1 0,-1-3 11 0,2 0 8 16,2 0 4-16,2-2 3 0,1 1 3 0,4-2 18 15,-2 0-11-15,6 0 4 0,-8 2-5 0,8-2-3 16,-6 4-3-16,6-4 2 0,0 0-5 0,7 7 7 15,3-3 1-15,0 2-6 0,4 1-2 0,0 0 2 16,7 4-4-16,0-1-3 0,3 0 1 0,0 0-3 16,0 2-2-16,0-1 2 0,11 2-3 0,-9-1-14 0,0 0-24 15,-2-1-31-15,0 3-31 0,0-1-50 16,0-2-40-16,-6-2-62 0,-1 1-147 0,-1-4-429 16,-1-2 190-16</inkml:trace>
  <inkml:trace contextRef="#ctx0" brushRef="#br1" timeOffset="181648.6971">22904 11428 244 0,'-7'-10'314'0,"0"2"-18"0,0 3-20 16,-2-1-22-16,0 3-18 0,-1 2-20 0,0 2-13 0,-4 1-21 15,0 3-19-15,-5 4-15 0,0 4-15 0,2 0-14 16,0 1-11-16,-1 3-8 0,3 2-16 0,2 0-1 15,2 4-7-15,2-1-9 0,2 1-8 0,6 0-8 0,0 0-11 16,3 0-20-16,5-1-17 16,2-1-15-16,3 0-14 0,4-1-16 0,2-2-17 15,1-4-14-15,3-1-27 0,2-4-13 0,1 0-18 16,2-3-22-16,-2-3-12 0,-1-3-12 0,14-5-10 0,-9 1 0 16,-3-3-8-16,-1-3-115 0,-1-4-334 15,-4 2 148-15</inkml:trace>
  <inkml:trace contextRef="#ctx0" brushRef="#br1" timeOffset="182012.1517">23135 11674 544 0,'15'-22'35'0,"-2"-4"26"0,-1 3 17 0,-3-2 24 0,0 4 30 15,-2-1 11-15,-3 3 20 0,-1 4 8 16,-2 1 7-16,-1 3 2 0,0 1-2 0,-1 1-7 16,-1 2-11-16,1 3-18 0,-1-1-16 15,1 3-16-15,-2 0-8 0,3 2-9 0,0 0-6 0,-9 6-8 16,7 1-8-16,0 2-7 0,0 2-5 0,0 1-6 0,1 7-5 16,1-3-6-16,2 4-2 15,-1 0-9-15,3 1-1 0,-2-4-15 0,2 3-6 0,0-1-10 16,-4-3-3-16,2-2-3 0,-1-1-1 0,0 0-4 15,-2-4 8-15,0 0-17 0,1-2 2 0,-2 1 2 16,-1-1 0-16,0-2 0 0,0-1 2 0,-2 1 36 16,1-3-7-16,0-2-3 0,-2 0 4 0,0 0-4 15,-3-1-7-15,4 0 4 0,-4-3-2 0,1 0-2 16,-1 0-3-16,3 1 2 0,-4-2 1 16,3 3 5-16,0-2-1 0,-2 2 7 0,1-2 3 0,1 2 3 0,-2-1-2 15,4 2-1-15,0-1-2 16,5 2 1-16,-8-1-9 0,8 1 1 0,-4-3 2 15,4 3-2-15,0 0-1 0,0 0 0 0,0 0 0 16,0 0-1-16,0 0-2 0,12 8 1 0,-3-5-5 0,-1-1-8 16,5 1-6-16,-3-1-14 0,6 1-16 15,0-2-15-15,-2 0-16 0,1 0-29 0,0-1-20 16,-2 0-31-16,0 0-34 0,2-1-26 0,-3-1-232 0,-3-1-483 0,-1-3 213 16</inkml:trace>
  <inkml:trace contextRef="#ctx0" brushRef="#br1" timeOffset="182160.3561">23137 11472 219 0,'-7'-7'246'0,"1"-1"-15"0,1 3-18 15,0 0-22-15,3 1-18 0,-1 2-18 0,-2 0-18 16,5 2-13-16,-4-2-14 0,4 2-26 16,0 0-32-16,0 0-33 0,6 11-45 15,-2-3-55-15,2-2-55 0,-2 1-150 0,3 0-308 0,0-2 136 16</inkml:trace>
  <inkml:trace contextRef="#ctx0" brushRef="#br1" timeOffset="182358.8735">23400 11331 222 0,'7'-6'314'0,"0"0"-25"0,2 5-14 15,2 1-16-15,2 1-13 0,1 7-2 0,5 2-21 16,-1 7-6-16,2 2-11 0,2 13-12 15,1 2-21-15,-1 2-9 0,-7 3-16 0,-5 1-10 0,0 0-36 16,-9 0 10-16,-3 0-15 0,-8 1-35 0,-6-1-10 16,-8-4-32-16,-17 13-34 0,-9-7-41 0,-7-4-47 15,0-4-56-15,-12-2-66 0,-1-6-97 16,-5-7-160-16,-9-3-521 0,-2-6 232 0</inkml:trace>
  <inkml:trace contextRef="#ctx0" brushRef="#br1" timeOffset="182796.2322">20357 12384 2280 0,'-42'2'90'16,"2"-5"-75"-16,11 3 15 0,-9-4 19 0,11 4-5 15,-3-2-15-15,5 2 16 0,1-2 6 0,4 1 16 0,5 1 21 16,2 0 21-16,3-2 17 0,2 2 5 0,4-1 3 0,-2 0-15 16,2 0-5-16,4 1-1 0,-7-3-10 15,7 3-22-15,0 0-9 0,14-4-15 16,3 1 3-16,7-1-4 0,18 4-11 0,6-3-7 16,24-2-2-16,7-2 5 0,7 4-7 0,5 0-6 15,15 2 7-15,5-4-8 0,11 2-4 16,5 2-5-16,12 0 3 0,9-4-7 0,8 2-5 0,0-5 7 0,6 2-2 15,-2-2-8-15,1-2-17 0,-12-3-6 16,-8-1-10-16,-3-2-10 0,-16 3-9 0,-17-2-8 16,-11 6 3-16,-19-3 4 0,-30 5 5 15,-3 1 3-15,-17 2 3 0,-11 1-1 0,0 1 5 0,-9-1-7 16,-3 2-6-16,-2 1-9 0,-14-5 1 0,-9 4-13 16,-17-1-8-16,-7 1-16 0,-29 2-7 15,0 0-12-15,-5 4-10 0,-4 2-20 0,-1-3-19 16,-1 5-21-16,-3-1-13 0,-3 4-33 0,-7-1-168 0,0 0-424 15,3 4 187-15</inkml:trace>
  <inkml:trace contextRef="#ctx0" brushRef="#br1" timeOffset="183578.9193">19966 12637 259 0,'-50'2'280'15,"5"1"-12"-15,2-2-14 16,2 1-6-16,10-4-15 0,1 2-2 0,2-2 6 0,5-1 8 15,9 0 5-15,3 2-13 0,4 1-19 16,-1-1-16-16,3-2-17 0,2-2-10 0,4 2-3 0,4-3-3 16,5-1-9-16,14-3-6 0,42-12-8 0,7 2-12 0,22 2-16 0,19 2-8 15,11 5-16 1,13 2-11-16,12 1-4 0,9-3-8 0,12 5-21 16,-2-1-9-16,10 0-15 0,-3 1-14 0,-3-2-21 0,-2 1-7 15,-6-2-17-15,-9 3-13 0,-14-6-10 0,-14 4 6 0,-12 0-9 16,-15-1 1-16,-15 1 8 15,-13 0 8-15,-32 0 5 0,-4 0 2 0,-15 1-2 0,-7 3 12 16,-3-5 7-16,-5 3 1 0,-5 0 4 0,-4-2-7 0,-8 0 5 16,-9-3 3-16,-9 2-3 0,-18 1-9 15,-30-1-7-15,-1 2-10 0,-10 5-11 0,-5 2-25 0,-11 4-23 16,-4 3-14-16,-3 2-19 0,-5 3-14 16,-6 2-12-16,-5 2-9 0,-2 5-9 15,-2 1-14-15,4 1 19 0,-4-2 15 0,0 2 14 16,1 1 14-16,8 1 28 0,-1-5 30 0,6 2 41 0,4-2 18 15,3 0 21-15,9-1 22 0,10-2 16 16,3-4 10-16,1 4 9 0,12-2 5 0,27-6 14 0,-21 6 3 16,24-2 2-16,-1-4-7 0,3-1 3 15,-1-3 8-15,17 0-7 0,6-1 22 0,6-2 23 0,4-2-14 16,6-1-16-16,4 1-9 0,0 0-4 0,35-15-16 16,9 1 11-16,41-10-9 0,14 2 0 0,11 0-7 15,17 6-8-15,17 3-6 16,14 1 1-16,11-1-1 0,11 4-12 0,8 4-7 0,-2 1-1 15,4 3 4-15,-5-1-21 0,-7 5 0 16,-10 0-15-16,-11 0-7 0,-12-1 10 0,-16 4-10 0,-9-6-1 16,-20 2-1-16,-13-2-8 0,-37 0-17 0,-10-2-21 0,-16 2-18 15,-11 0-5-15,-7 0 9 16,-6 0 5-16,0 0 6 0,-19-2 8 0,-6 0 5 0,-20 1 6 16,-24-4 1-16,-9 3 8 0,-7-1 3 15,-7 3 5-15,-11-3-9 0,-4 0 0 0,-8 3 9 0,-11 0 6 16,-5-3 2-16,-4 5 0 0,1 2-1 0,-6 4 0 15,-3 2-5-15,3 4-1 0,-3 1 2 0,5 2 1 16,3-2 2-16,7 2 2 0,11 1-1 0,10 2 3 16,17-3 8-16,7-5 10 0,17-1 8 15,25-6 15-15,17-2 3 0,7-1 11 0,7-1 8 0,9-2-14 16,1 1 3-16,36-5 14 0,42-6-13 0,18-2-3 0,19-3-10 16,23-3-10-16,16 5 9 0,16-4-5 15,9 4 11-15,9 3-8 0,4 2-9 0,5 0-7 0,1 6-6 16,-4 0-21-16,-6-1-32 0,-13 4-39 15,-14 3-54-15,-8-3-91 0,-16 0-386 0,-12-6-668 0,-21-4 297 16</inkml:trace>
  <inkml:trace contextRef="#ctx0" brushRef="#br0" timeOffset="209238.7742">16428 1554 73 0,'3'-9'294'0,"-6"2"-14"16,3 1-16-16,0 1-3 0,0-2-14 0,0 3-11 0,-3 1-6 0,3-3-4 16,0 3-29-16,-1 0-21 15,1 3-10-15,0-3-13 0,0 3-25 0,-3-3-10 16,3 3-17-16,0 0-5 0,0 0-23 0,0 0 0 15,-3 11-2-15,3-4-12 0,0 2-3 0,0 3-5 16,0 2-5-16,3 5 2 0,-3 2-9 0,3 1-6 16,-2-1-2-16,2 0 0 0,1 3-5 0,-2-1-5 15,-1-4 7-15,3 3-10 0,-4-1-9 16,2-6 1-16,-2 1-2 0,0-4 3 0,0 0-1 0,-2-1-7 16,2-4 3-16,-1 0-11 0,-2-1 15 0,3-2 0 0,0-1 4 15,0 1-4-15,0-4-13 0,-1 3 15 16,1-3-2-16,0 0 2 0,-9-11-5 0,5 2 5 0,1-4-11 15,-1-5-6-15,1-3-6 16,0-3-5-16,3-2-5 0,3-1-2 0,-3-9 0 0,3 10 5 0,4 1-1 16,-3-2-15-16,5 2 11 15,-4-1 4-15,5 3 0 0,0 2 1 0,3 0-3 0,1 3 5 16,1 3 0-16,2-1-1 0,0 5 5 16,-3 3 4-16,0 2-11 0,0 2 5 0,2 0 3 15,-6 2-8-15,0 1 9 0,0 1-1 0,-1 3-10 0,-2 1-15 0,-1 1 6 16,-2 2-7-16,0 2 2 15,-4 2-5-15,-2 2-2 0,-3 6 3 0,-6-3 0 0,-1 0 0 0,-1 0 8 16,-4 3-1-16,-3-3 8 16,3-3 4-16,0 0 0 0,0 0 7 0,2-7-4 15,2 1 6-15,1-3 8 0,3-1 11 0,-1 1 6 0,3-2 3 16,2 2 6-16,0-2-6 0,1-1 2 0,0-1-7 0,1 2 6 16,3-2-6-16,0 0 0 0,-4 4-7 0,4-4 9 15,0 2 1-15,0-2-4 16,4 5 3-16,2-2-3 0,2 1-2 0,2 0-1 0,1 1-2 0,2 1 3 15,3-1-1-15,2 2-2 16,2 0-7-16,-1-1-16 0,2 3-22 0,0 0-17 0,-1-3-23 0,0 3-34 16,0 3-39-16,-1-2-32 15,2-1-49-15,-4 1-191 0,-3-3-458 0,-4 1 203 0</inkml:trace>
  <inkml:trace contextRef="#ctx0" brushRef="#br0" timeOffset="209470.9913">17020 1574 3443 0,'7'-20'82'16,"-4"5"-29"-16,-1 1 33 0,-2 5 25 0,0 0-25 0,0 2-10 16,-2 0-21-16,1 2 23 0,1 0-13 0,-2 2 1 0,0 0-7 15,2 3-5-15,-9 2-6 0,1 4-1 16,-4 3-4-16,-5 6-18 0,-1 1 11 0,-1 3-1 0,-5 6-6 16,0 4-1-16,1 1-7 0,2-1 3 15,7-6-14-15,0 2-19 0,-1 8-10 0,2-10-9 16,2 1-13-16,1 1-16 0,-3 8-7 0,6-7-23 15,-1 0-22-15,-1-2-21 0,2 1-22 0,-2-1-26 16,2-2-41-16,0-2-36 0,2-6-29 0,3-1-221 0,1-5-547 16,-3-1 242-16</inkml:trace>
  <inkml:trace contextRef="#ctx0" brushRef="#br0" timeOffset="210018.5235">17069 1790 52 0,'10'-7'360'0,"1"-2"-29"0,-4 5-24 15,-4 3-34-15,1-3-25 0,-1 3-16 0,-3 1-17 0,6-1-11 16,-6 1-2-16,4 9-19 0,-4-5-13 16,-1 3-16-16,0 4-18 0,-1 2-9 0,-1 3-7 0,-1 2-13 15,3 2-23-15,-3 0-4 0,2-2-11 0,1 1-12 16,1 0-12-16,-1-4-15 0,0-1-13 0,3-1-16 16,-1 0-15-16,0-1-15 0,0-4-7 15,2-1-6-15,0 0 0 0,-2-1 5 0,-1-3 5 16,2 0 2-16,-2-3 4 0,0 0 7 0,0 0-4 0,0 0 9 15,4-13-4-15,-4 7 5 0,-2-3 7 16,1-4 14-16,0 0 1 0,-3-1 9 0,-1-1 8 16,3 1 0-16,-3-6-5 0,-2 1 0 15,3-1 1-15,-2 1 9 0,2 0 3 0,1 0-10 0,0-1 6 16,3-2-5-16,3 2 3 0,-3-1-9 0,6 1 5 0,-1 0-8 0,5 5 0 16,-2 1-4-16,2-2-1 15,1 6-1-15,0-1-8 0,3 3 0 16,3-2 0-16,-3 2-1 0,1 1 0 0,-1 4-2 15,0 0-7-15,0 2-17 0,-4 1-16 0,0 2-4 0,-2 1-6 0,0 3-3 16,-4 0-1-16,1 0-1 16,-3 9-1-16,0-2 7 0,-4 4 1 0,-3 2-1 0,-2 0 5 15,-2-3 2-15,-2 1 5 0,1-5 5 16,-2-2 6-16,1 0 10 0,1-1 25 0,4-4 20 0,1 0 12 16,-3-2 10-16,3 1 10 0,0-2 2 0,3 0 2 0,-2 2-2 15,0-4-2-15,4 0-7 16,-4 4-5-16,4-4-6 0,-3 1-3 0,3-1-11 0,0 0 3 0,0 0-3 15,0 0-3-15,6 9-3 16,4-8-1-16,2 3-6 0,2 3-9 0,6-2 13 0,1 3-1 0,2 0-11 16,1 0-9-16,1-1-13 15,0 4-15-15,1-2-19 0,0 2-22 0,-2-2-30 0,-1 2-30 16,-2 1-37-16,0-1-49 0,-1-2-54 0,-7 0-212 16,-1-1-524-16,-4-2 232 0</inkml:trace>
  <inkml:trace contextRef="#ctx0" brushRef="#br0" timeOffset="211478.2857">17964 1548 149 0,'5'-8'266'0,"0"-3"-3"0,0 4-3 16,-1-1-5-16,-3 1-13 0,2 0-18 15,-3 2-15-15,0 0-7 0,0 1-14 0,-4 0-17 0,1-1-22 16,-4 3-10-16,0-2-16 15,-9 2-16-15,1 2-6 0,-2 3-7 0,-4 1-7 0,-5 2-8 16,3 3-7-16,-4 4-4 0,3 2-7 0,1 1 3 16,1 0-20-16,-8 7 2 0,9-6-6 0,3 5-1 15,-1 0-3-15,5-1-9 0,2 0-3 16,3 1 10-16,0-1-12 0,6 2 0 0,-1-3-10 0,3 0 0 16,3-1-6-16,2 0-22 0,2-5 16 0,2-1 0 0,5-2-3 15,2 2-2-15,4-2-3 0,0-4 4 16,2 0-3-16,2-6-1 0,1 0-3 0,-3-3-2 0,6-1-16 15,-2-6 17-15,-1 1 0 0,-3-1-2 0,3-2 2 16,-4-1 4-16,-3-1 17 0,-5 7 24 16,-5-3-1-16,2 0 17 0,-3 4-24 15,-2-3 16-15,0 3 2 0,-3-2 2 0,1 0 6 0,-5 1-1 16,2 1-5-16,-5-3-3 0,2 2 0 0,-5 2 6 0,-1-1-10 16,2 1-7-16,-8 1-1 0,1 2-2 15,1-1-17-15,-2 2-9 0,2 0-7 0,3 2-13 16,3-1-12-16,-1 2-8 0,1-1-10 0,2 1-3 15,2 2-9-15,0-1 1 0,1 2-3 16,3-1-9-16,1 2 2 0,1 1 4 16,2-1 6-16,-1-2 5 0,5 1 3 0,-1-1 4 0,0 0 7 0,4 4-1 15,-1-7 2-15,-1 2 10 0,-1 0 2 16,2-2 5-16,0-2 5 0,0 0 20 0,-6 1 9 0,3-2 14 16,-1 1 6-16,1-2 0 0,0 0 7 0,-3-2 12 0,-1 1 7 15,2 1-8-15,-2-2-15 16,0-1 6-16,0 1 3 0,-3 0 0 0,1-1-5 0,1-2 4 15,-2 3-9-15,1-1 7 0,1-1-6 16,-2 3-9-16,0-1 0 0,-3 0-11 0,3 1 7 0,0 1-6 16,0 2 1-16,-2-4-11 0,2 4 1 15,-1-5-6-15,1 5-2 0,0 0-4 0,0-3-1 16,0 3-8-16,0 0-2 0,0 0-1 0,0 0-7 16,0 0-9-16,0 0 15 0,0 0 1 0,0 0 0 0,0 0 2 15,0 0-11-15,0 0 15 0,-3 10 4 0,3-8-3 0,0-2 2 16,0 6 0-16,0-3 5 15,0-1-3-15,0 2 3 0,0-4-3 0,3 7 2 0,-3-6-3 16,0 1 1-16,0-2 7 0,1 7 4 16,1-5-5-16,-2 0-4 0,3 1 2 0,-2 0 3 0,-1 0-4 15,3 0 6-15,-2 0-1 16,2-2 0-16,0 1 1 0,0 0 1 0,-1 2-17 0,-2-4 14 16,6 1 6-16,-2-1 1 0,-4 0 3 0,7 0-1 0,-2 0 2 15,0-1 2-15,-2 0-1 0,3 0-2 16,-1-3-2-16,-1 2 1 0,2-2-2 0,-2 3-1 0,2-3-18 15,-3-1 22-15,1 2 1 0,0 2 3 16,-1-1 2-16,1-1-5 0,-2 2-3 0,-2 1 3 0,4-3 3 16,-1 2-7-16,-3 1 3 15,1-2-8-15,-1 2 4 0,0 0-6 0,3-4 7 0,-3 4-3 16,0 0 0-16,0 0-7 0,0 0 14 0,0 0-12 16,0 0-11-16,6 0-1 0,-6 0-3 0,0 0-2 15,0 0-7-15,0 0 4 0,0 0-1 0,0 0 14 0,0 0-8 16,0 0 3-16,0 0-4 0,0 0 3 15,0 0 0-15,0 0 4 0,0 0-1 0,1-2 5 0,-1 2-3 16,0 0 1-16,0 0 2 0,0 0-7 0,0 0 8 0,0 0 2 16,0 0 1-16,0 0-1 15,0 0 5-15,0 0 2 0,0 0-5 0,0 0 5 0,0 0 1 16,0 0-6-16,0 0-4 0,0 0 3 16,3-3 2-16,-3 3 0 0,3-3-4 0,-3 3 6 0,4-1 6 15,-3-1-9-15,2 0 1 0,0-1-2 16,0 1-3-16,1 0 5 0,-1 0-2 0,1 0 6 15,-1 1-2-15,-3 1 1 0,7-2-6 16,-4 0 4-16,1 2-1 0,0-2-2 0,-1 1-2 0,-3 1 0 0,10 1 4 16,-6-1-2-16,2 2 0 15,-2-1-13-15,2 3 13 0,-1-1 1 0,1 3 2 0,-1 0-4 16,1 1 6-16,1 2-5 0,-3 1-3 16,2 0-18-16,-2 1-3 0,2 2 3 0,-5-6-2 0,2 4-9 15,-3-2-8-15,0 1 0 0,-3-1 0 0,-1 0 7 0,1 1 3 16,-1-4 3-16,-2 1 2 15,2-4 5-15,1 1-5 0,-1-2 19 0,1-1-7 0,3-1 3 16,-7-1 2-16,3-4-1 0,1-2 4 16,2-1 4-16,-2-1 7 0,4-5 8 0,2 0-3 0,1-5 6 15,3 0 2-15,-1 1 1 0,4 0 1 16,1 2 1-16,2-2-1 0,0 3 3 0,-1 6-1 16,-2-3-2-16,4 4 1 0,-3-2-5 0,2 1 1 0,1 3 4 0,0 0-13 15,-1 3 2-15,-2 1 0 0,3 1-7 16,-1 2 3-16,1 1-2 0,-1 3 3 0,-2 0-4 0,3 3 4 15,-3 1-1-15,-1 3-11 16,4 4-19-16,-5 0-7 0,-1 4-20 0,1-2-24 0,-4 0-24 16,0 2-30-16,-3-6-32 0,1 6-41 15,1-7-38-15,2-1-236 0,-5 0-513 0,2-3 227 0</inkml:trace>
  <inkml:trace contextRef="#ctx0" brushRef="#br0" timeOffset="211729.2702">18773 1531 283 0,'1'-24'351'0,"2"3"3"0,-1 7-9 16,-2 0-30-16,-1 1-15 0,1 6-5 0,0-1-22 15,-1 1-22-15,0 2-17 0,-1 0-18 0,0 2-28 0,0 1-22 0,0 0-25 16,-2 1-18-16,-4 3-10 16,1 1-16-16,-1 3-20 0,0 4-11 0,0 2-18 15,-2 8-11-15,0 2-25 0,3 5-6 0,4 0-13 16,3 13-3-16,0 1-16 0,3 0-5 0,1 1-15 0,3-4-18 15,2 5-16-15,-2-6-18 16,1 4-14-16,-1-3-16 0,-1-1-19 0,0-1-25 0,-3-9-9 0,-1-1-30 16,0-1-46-16,-2-2-197 0,-4 0-492 0,-1-4 219 15</inkml:trace>
  <inkml:trace contextRef="#ctx0" brushRef="#br0" timeOffset="212101.8958">18569 1863 126 0,'-3'-15'281'16,"3"1"-26"-16,0 0-25 0,1 2-24 16,2 1-18-16,1-1-19 0,2 1-11 0,2 0-14 0,2 2-11 15,4 0-15-15,3-1-11 16,4 0-12-16,3 1-7 0,0 0-13 0,2 4-5 0,0-3-8 16,1 3-5-16,-2-4-6 0,-1 5-4 0,0-2-7 0,-1-3-5 15,-2 2-3-15,-7 3-1 0,1-3 18 0,-2 0 8 16,-1 0 5-16,1-3 14 15,-6 4 10-15,0-5 10 0,1 0-9 0,-5 0-6 0,1 2 4 16,1-4-15-16,-5 2 6 0,3-1 10 16,-3 0-16-16,-2 2 3 0,1 1-3 0,-1 0-3 0,1 2 1 15,-2-2 0-15,2 3-4 0,-1 1-8 0,1 2-5 16,-1 0-9-16,2 0-10 0,0 3-20 16,-2-3-8-16,2 3-1 0,0 0 3 0,-3 10-9 0,0 0 3 15,1 2 1-15,2 3-4 0,0 5-1 0,0 1-2 0,1 4-11 16,1-1 0-16,0 2-19 15,-1 0 7-15,1-1-6 0,-1-2-14 0,3 2-9 16,-1-4-23-16,0 1-17 0,0 0-29 0,1-1-28 16,-4-7-25-16,1 0-35 0,4 1-36 0,-2-4-47 15,-2-1-158-15,0-6-494 0,1 2 219 0</inkml:trace>
  <inkml:trace contextRef="#ctx0" brushRef="#br0" timeOffset="212288.9369">19138 1761 285 0,'3'-7'351'0,"0"-2"-7"0,-2 2-12 15,1 1-20-15,-2 2-14 16,0-1-21-16,1 2-24 0,-1-1-32 0,0 4-22 0,2-6-16 16,-2 6-18-16,0-3-20 0,0 3-20 15,0 0-21-15,0 0-21 0,0 0-16 0,-2 15-11 0,4-8-24 16,-1 6-24-16,2-3-26 0,0 1-34 16,2 2-33-16,3-1-29 0,0 1-36 0,2-2-40 0,1-2-30 15,1-2-39-15,2 0-200 0,0-4-497 0,2-2 220 16</inkml:trace>
  <inkml:trace contextRef="#ctx0" brushRef="#br0" timeOffset="212666.7261">19395 1745 8 0,'11'-17'239'0,"-5"4"3"16,-1 1 5-16,-2 0 3 0,0 2 3 0,-3 2 5 0,1 0-2 15,-2 3-15-15,1 1-6 0,-2 0-19 16,-2 1-7-16,0 1-6 0,-2 0-23 0,-1 2-10 0,-2 2-7 16,-2 5-22-16,-2-1-6 0,2 4-21 15,2 0-3-15,-5 6-8 0,4 3-15 0,-1-2-7 16,5 1-11-16,0 1-11 0,3 1-7 0,2 1-24 15,4-1-25-15,0 0-7 0,4-1-17 0,0-6-14 16,3-1-11-16,7-1-16 0,1-1-9 0,2-3-12 16,2-2 0-16,2-5-2 0,3-3-3 0,-3-4 8 15,1-2 3-15,2-5 7 0,4-6 11 0,-12 2 11 0,7-10 13 16,-4-4 19-16,-3 1 31 0,-3-2 13 0,-1 1 22 16,-6 5 12-16,-1 1 12 0,-3 1 13 0,2 1 23 15,-3 3 13-15,-1 7 14 16,-2 0 17-16,-2 1 0 0,1 4 3 0,-2 1-1 0,2 2-8 15,0-2-11-15,-1 3-17 0,-5 2-13 0,3 0-14 0,-2 2-14 16,-4 2-11-16,-1 2-9 0,3 3-6 16,-4 2-7-16,-2 8-28 0,2 2-38 0,2 6-28 0,5 3-16 15,-1-3-6-15,3 12-39 16,2 0-4-16,2-10-12 0,3 1-16 0,3 7-15 0,-1-11-18 16,-1 2-13-16,3-4-30 0,-2-1-31 0,1-3-36 0,-2-4-39 0,-2-6-235 15,3 1-605-15,-1-4 267 16</inkml:trace>
  <inkml:trace contextRef="#ctx0" brushRef="#br0" timeOffset="212799.3079">19728 1702 126 0,'-3'-8'338'16,"0"1"-34"-16,0-1-30 0,-1 2-25 0,1 1-27 0,3 2-20 16,0 3-27-16,-1-5-29 0,1 5-40 15,0-4-44-15,0 4-42 0,0 0-58 0,0 0-66 0,16 5-88 16,-7-3-123-16,4 3-342 0,-1-3 151 0</inkml:trace>
  <inkml:trace contextRef="#ctx0" brushRef="#br0" timeOffset="212938.2745">19981 1625 3876 0,'7'-5'74'0,"-1"0"10"0,-2 0 86 0,0 4-50 0,0-3-32 0,-1 2-27 16,0 1 17-16,0-1-17 0,-3 2-20 0,3-4-3 15,-3 4-22-15,0 0-13 0,0 0-38 16,0 0-27-16,0 0-42 0,-6 14-67 0,-1-2-87 0,0 1-110 15,-2-1-251-15,-3 4-670 16,-4-2 296-16</inkml:trace>
  <inkml:trace contextRef="#ctx0" brushRef="#br0" timeOffset="213497.9549">16414 2132 191 0,'-13'-2'276'0,"2"1"-23"0,3-1-8 16,2 2-15-16,0-1-13 0,1 1-10 0,1-2-10 0,4 2-7 15,-6-1-18-15,6 1-16 0,-4-1-13 0,4 1-2 0,0 0-20 16,0 0-18-16,0 0-6 0,0 0-6 15,19-2-3-15,-6 4-11 0,8-1-11 0,9 3 2 0,13-2-5 16,26 2-1-16,0 2-5 0,10-1 2 16,13 1-12-16,6-3-1 0,11 5 1 0,9-8-6 15,9 2-3-15,13 1-3 0,7-3-9 16,2 0 0-16,3-5 0 0,3 3-9 0,3-3 3 0,0 2 1 16,-5-4 0-16,-2 3-3 0,-3 0 6 0,-12-2-3 0,-6 3 14 15,-12-2-12-15,-9 0 1 0,-12-1-3 16,-15-1-15-16,-32 6 0 0,-5-5-8 0,-6 2-6 15,-14 0-2-15,-8 2-3 0,-3 1-1 0,-7 0-7 16,-2-2-9-16,-2 3-12 0,-5-3-9 16,2 3-5-16,-20-5-15 0,-4 0-11 0,-14 4-18 15,-8-1-23-15,-2 2-29 0,-21-2-35 0,20 0-36 0,-23 5-273 16,-5-3-537-16,0-1 238 0</inkml:trace>
  <inkml:trace contextRef="#ctx0" brushRef="#br0" timeOffset="213897.8225">16331 2396 202 0,'-27'0'238'0,"5"-1"-2"0,-1 1-4 0,9 0-8 0,4 1-4 15,3-1-4-15,0 0-10 0,4 0-11 0,3 0-17 16,0 0-20-16,0 0-14 0,0 0-11 0,21-3-9 16,6 0-10-16,13 1-9 0,7-1-2 15,31-2 1-15,4 1-10 0,9-3-4 0,10 5-8 0,12-3-6 16,7 1-2-16,9-1-10 0,10-4 0 16,9 6-7-16,4-3-3 0,9-1-6 0,3-3 2 0,6-1-2 15,-1 8-8-15,-1-4 2 0,-1 0-3 0,-8 1-5 16,-6-3-5-16,-11 3-7 0,-12-2 7 0,-10 5-13 15,-13-4-1-15,-15 7-6 0,-19-10-5 0,-29 4-4 16,-15 0 0-16,-2 0 2 0,-6 3-7 16,-7 2 5-16,-6-2 0 0,1 0-11 0,-5 0-8 15,-1-1-10-15,-3 0-11 0,-4-1-14 0,-2 2-24 16,-8-3-23-16,-5 0-40 0,-5 1-47 0,-2 1-55 0,0-1-78 16,-2 0-177-16,0 1-539 0,1 0 239 0</inkml:trace>
  <inkml:trace contextRef="#ctx0" brushRef="#br0" timeOffset="218418.7316">16776 2891 266 0,'-1'-13'274'0,"1"1"-15"0,0 3-5 0,-1 5-9 0,2-3-18 0,-1 3-15 0,0-1-27 15,0 2-15-15,0 1-25 0,0-1-15 0,0 3-11 16,0 0-15-16,0 0-8 0,0 0-12 0,-5 8-5 16,4 1-11-16,-1 3-4 0,-2 5-10 0,3 3-3 15,-1 1-5-15,2 0-5 0,-3-1-4 0,3 2 2 16,-1-1-8-16,1 2-3 0,-1-2 0 0,1 1-3 15,0-1-3-15,0-2-1 0,0 1-8 16,-2 1-7-16,-1-6-11 0,1-1-4 0,-3 1-4 16,1-2-1-16,-3 0 2 0,3-2 1 0,-2-4 0 15,2 1 2-15,-1-2 0 0,0-2 1 0,0 1 7 0,1-3-4 16,-1 1 5-16,3-2-3 16,-3 2 1-16,2-2 4 0,-1 2-2 0,4-3-2 0,-6 0 2 15,6 0 5-15,-7 0 7 0,7 0 3 0,-6 1 1 0,6-1-1 16,0 0 4-16,0 0-5 0,-8-1-3 15,8 1-1-15,0 0-3 0,-4-2 4 0,4 2-3 0,0 0-2 16,0 0-1-16,0 0 1 0,0 0-3 16,0 0 5-16,0 0-2 0,0 0-8 0,0 0 2 0,0 0 0 15,0 0-1-15,0 0 4 0,0 0 1 16,17 6 0-16,-7-6-4 0,5 0-1 0,4 0-3 0,-4-3-11 16,9 2-2-16,0-3-13 0,0 0-9 0,2 1-17 0,-1-4-23 15,1 2-36-15,-2-3-42 16,0 1-42-16,-2-4-57 0,-8 5-166 0,3-5-456 15,-6 1 202-15</inkml:trace>
  <inkml:trace contextRef="#ctx0" brushRef="#br0" timeOffset="218649.7335">16618 2891 43 0,'-4'-1'286'0,"-2"-1"-32"16,2 1-24-16,0-2-20 0,4 3-21 0,-6-1-17 16,5-1-16-16,1 2-17 0,-6-3-17 0,6 3-9 0,0 0-11 15,16-2-21-15,-2 0-23 0,1 0-17 0,9-2-26 16,3-1-21-16,2 1-37 0,11-3-41 0,0-1-33 16,-11 3-40-16,1 2-144 0,7-7-326 0,-10 4 145 0</inkml:trace>
  <inkml:trace contextRef="#ctx0" brushRef="#br0" timeOffset="219138.4901">17015 3374 54 0,'2'2'292'0,"-2"-2"-14"0,0 0-13 0,0 0-14 16,0 0-12-16,0 0-14 0,3 2-22 0,-3-2-22 0,0 0-17 16,0 0-16-16,0 0-9 0,0 0-16 0,0 0-20 15,0 0-7-15,0 0-7 0,0 0-11 16,0 0-8-16,0 0-8 0,0 0-10 0,5 0-5 0,-5 0-8 15,5-2-2-15,-2-1-8 16,3-1-5-16,1-2-7 0,0 1 1 0,3-3 0 0,-2-2-5 0,2-1 0 16,3-3 1-16,1-1-6 0,-4-3-2 15,-1-1 2-15,-1 0-2 0,0-1 9 0,-2 2 15 0,-2-1 5 16,1 7 7-16,-2 0 14 0,-2 0 4 0,0 7 12 16,0-4-10-16,-1 3-3 0,1 3-5 0,-1-3 1 0,1 6-14 15,-2-4-5-15,1 4-5 0,-2-3 10 0,2 3-13 16,-6 6-9-16,1-2 5 15,0 6-6-15,-1 2-12 0,1 1 7 0,0 6-7 0,-2-1 4 16,3 1-8-16,2 2-12 0,5-3-5 16,-6 2-8-16,3-6-12 0,0 1-7 0,4-1-10 0,1-1-15 15,2 0-16-15,2-3-17 0,-2-2-28 16,4-2-30-16,3-1-29 0,0-3-37 0,8-6-37 0,-4-3-213 16,2-3-512-16,-1-4 226 0</inkml:trace>
  <inkml:trace contextRef="#ctx0" brushRef="#br0" timeOffset="219278.8256">17308 2938 275 0,'-4'-4'262'0,"1"-1"-26"0,0 2-21 16,0 1-31-16,1-1-36 0,0 1-21 0,2 2-22 16,0 0-42-16,0 0-48 0,0 0-61 0,0 10-67 15,0-6-133-15,2 1-265 0,0 0 117 0</inkml:trace>
  <inkml:trace contextRef="#ctx0" brushRef="#br0" timeOffset="220915.2446">17567 2985 185 0,'-4'-2'199'16,"4"2"-1"-16,-3-2-9 0,3 2-9 0,0 0-5 15,-3-2-14-15,3 2-11 0,-2-4 1 0,2 4-15 0,-2-1-7 0,2 1-9 16,0 0-15-16,0 0-10 0,0 0-8 16,0 0-8-16,-4-2-11 0,4 2-6 0,0 0-2 15,0 0-13-15,0 0-3 0,0 0-9 0,0 0-11 0,0 0-11 16,0 0-5-16,0 0 2 16,-6 3-20-16,6-3-16 0,-4 4-14 0,4-4-23 0,-3 2-30 0,0-2-24 15,3 0-29-15,-4 4-47 0,2-3-144 0,2-1-366 16,0 0 162-16</inkml:trace>
  <inkml:trace contextRef="#ctx0" brushRef="#br0" timeOffset="221173.2502">17517 3241 44 0,'0'0'294'0,"-6"1"-33"0,6-1-27 16,0 0-21-16,0 0-24 0,0 0-19 0,0 0-16 0,0 0-16 16,-2-5-18-16,2 5-25 0,0 0-31 0,0 0-35 0,0 0-24 15,0 0-25-15,6-4-26 0,-6 4-40 16,0 0-38-16,0 0-165 0,9 5-314 0,-7-3 139 15</inkml:trace>
  <inkml:trace contextRef="#ctx0" brushRef="#br0" timeOffset="221753.9889">18405 2957 219 0,'0'-3'242'0,"0"0"-11"0,0-3-3 15,2 5 2-15,-2 1-4 0,1-3-12 16,-1 3-19-16,0-3-20 0,0 3-20 0,0 0-20 15,0 0-13-15,0 0-10 0,0 0-9 16,-1 12-10-16,1-4-8 0,-2 6-13 0,1 4-1 0,-5 2-9 16,2 3-3-16,0-2-10 0,-2 3-3 0,-1-2-8 0,0 0-4 15,1 2 4-15,-1-3-8 0,3 2-4 16,-3-2-1-16,0-1-3 0,0-1 0 16,0-1-7-16,4-4 6 0,-4-2-9 0,3-3 1 0,1-3-1 15,0 1-3-15,2-2 3 0,-2-2 2 16,3 0 16-16,0-1 6 0,0-2-5 0,0 0-4 15,-4-9-3-15,4 0-3 0,0-4-1 0,1-7-6 16,2-5 5-16,0 0 0 0,3-12 2 0,2-3-4 16,-1 2 4-16,4-3-7 0,1 1 0 0,0 0 6 0,5-1-12 15,-3 4 3-15,-4 4 8 0,1 9-3 16,1 6 1-16,-3-1 0 0,1 3-4 0,-3 6-4 0,0 3-4 16,0 4-2-16,-1-2-2 0,1 5 1 0,-1 4-1 0,2 0-1 15,2 8 7-15,1 5-4 0,-1 3 3 16,1 3-3-16,-5 1-1 0,4 12 2 0,-2-2 1 15,-1 0-5-15,0 2 1 0,-1-2-5 16,-2-7 4-16,1 1-16 0,3 7-7 0,-4-2-12 16,0-8-12-16,2-2-10 0,-2 0-7 0,1-1-9 0,-1-1-15 15,1-1-15-15,-2-3-11 0,-1-2-18 16,-1-2-17-16,0-4-21 0,-1-1-29 0,2 0-23 0,-1-4-190 0,-4-1-447 16,2-2 198-16</inkml:trace>
  <inkml:trace contextRef="#ctx0" brushRef="#br0" timeOffset="221928.8498">18350 3249 172 0,'-4'-1'160'16,"4"1"-14"-16,0 0-13 0,0 0-17 0,0 0 0 15,24 1-22-15,-10-1-12 0,9 0-22 0,-1-1-30 16,4-1-27-16,3 0-27 0,9 2-41 0,-7-2-106 0,-3-3-184 15,10-1 81-15</inkml:trace>
  <inkml:trace contextRef="#ctx0" brushRef="#br0" timeOffset="222418.6977">18843 3221 87 0,'-7'1'253'0,"7"-1"-22"0,-6 0-14 0,6 0-11 15,-1 2-11-15,1-2-8 0,0 0-15 0,0 0-17 16,0 0-15-16,0 0-12 0,15-3-13 0,1 1-14 0,4 0-11 16,3-1-17-16,0 0-12 0,5-1-13 0,-1-1-14 15,2 0-15-15,11 0-7 16,-2-3-9-16,-8 4-6 0,-4-1-4 0,2-1-6 0,-1 1-1 0,-3 0-7 15,-3-1 2-15,-6 2 2 16,-2 1 4-16,-5-1 6 0,1 2 23 0,-3-1 9 16,-1 1-2-16,-3 0-3 0,0-2 3 0,-1 0-3 15,-1 4 2-15,-3-6 0 0,-3 2-3 0,0 2 1 16,-2-1 5-16,-2 1-1 0,1-1 6 0,-1-1-3 16,0 2-2-16,0 0-3 0,0 2 3 0,2-1-4 0,-2-1 0 15,6 1 2-15,-2 0-9 0,3 0-3 0,3 1-2 0,-8 0 1 16,8 0-10-16,-4 0 1 0,4 0 2 15,0 0-2-15,0 0-2 0,9 4 3 0,-1 0-2 0,0 1-2 16,6-1 2-16,0 1 4 16,0 3-1-16,1-1-2 0,-1 0 0 0,-1-2 6 0,0 3 4 15,-3-3-2-15,-2 2 0 0,-1 0 7 16,0-1 4-16,-1 3 2 0,-3-2 2 0,0 1 4 0,-3-1-4 16,-2 2 1-16,-1 0-13 0,-2 0-8 0,-4 3-19 0,-1-2-26 15,-1 0-31-15,-1-1-39 0,0 1-45 16,-1-5-57-16,1 1-208 0,3-3-457 0,1-1 202 0</inkml:trace>
  <inkml:trace contextRef="#ctx0" brushRef="#br0" timeOffset="223349.2133">20426 2969 230 0,'4'-7'287'0,"-1"0"-16"16,0 0-10-16,1 3-10 0,-1-1-9 0,-3 1-11 0,3 2-20 15,-2 0-27-15,-1-1-13 0,0 3-22 0,2-2-15 16,-2 2-14-16,0 0-14 0,-9 6-10 0,2 3-9 0,-3 0-11 15,-4 7-6-15,0 1 0 0,-3 4-14 0,-1 0 1 0,1-1-20 16,0 3-29-16,-5 5-1 16,6-7-7-16,-1-1-5 0,0 3-5 0,-1-5-3 15,1 1-7-15,-4 1 0 0,1-4-2 16,-1 0 3-16,-1-3-4 0,0 0 5 0,3-1-2 0,-1-3 4 0,0 0 2 16,2-3 0-16,1-2 3 0,3-1 4 15,-3-3 3-15,4 1-3 0,-1-3 6 0,2 1 4 16,2-4 9-16,0 0 5 0,1-3-8 0,1-1 4 15,2-2-4-15,2-2-13 0,1-1 1 0,3-2 0 16,3-3 0-16,3-2 11 0,2-1-12 0,4 0 1 0,2 1 2 16,1 0 0-16,2 3 8 15,3 3 2-15,-2-2 7 0,2 4-5 0,-3 2 0 0,-2 2-1 0,-1 5-5 16,2-2 2-16,-1 3-3 16,-1 3 0-16,-1 3 1 0,1 2 1 0,0 0-2 0,3 8 10 15,-1 2 6-15,-4 1-2 0,1 3-1 0,-2 0-1 16,-1 1-8-16,0 2-1 0,1-2 1 0,-2 1-8 15,-1-1-10-15,0-1-9 0,1 0-9 0,-1-6-7 0,1 0-12 16,-1-3-15-16,5 1-11 0,-2-1-14 16,-1-1-17-16,6-2-24 0,-1-3-34 0,1 1-39 0,5-5-211 15,-9 0-445-15,4-3 196 16</inkml:trace>
  <inkml:trace contextRef="#ctx0" brushRef="#br0" timeOffset="223836.0035">20742 3163 52 0,'2'-1'262'0,"0"-1"-24"0,-2 2-20 0,5-1-22 16,-5 1-16-16,0 0-17 0,0 0-12 0,0 0-17 15,3 4-12-15,-3-1-12 0,0-3-9 0,-3 7-11 16,-1-3-7-16,0 1-13 0,0 2-14 0,-3-1-9 15,2-1-17-15,-1 0 1 0,0 0-13 0,2-1-2 0,-1-1 0 0,3-1-1 16,0 1 1-16,1-1-1 16,1-2 1-16,-4 1 2 0,4-1-5 0,0 0 0 0,-5-4-12 15,5 0-9-15,-2-2-2 16,1-1 5-16,0 0 10 0,2-1-3 0,0-1 2 0,1 2 0 16,1-3 3-16,1 3 6 0,-1 0 2 0,1 0-2 15,1 0 1-15,0 1-2 0,2 1-2 0,-3 3 2 0,2-1-6 16,-2 2-1-16,3 0-2 0,-2 1 4 0,0 1-6 15,1 2 3-15,0-2 1 0,-2 3-4 16,1 3 1-16,-3-1-3 0,-1 3-1 0,-1-1-4 0,-3 0-8 16,0 3-1-16,-3-2 0 15,-2 2-2-15,-1-2 1 0,-1 0 6 0,1-4-2 16,1 1 1-16,-1-4-3 0,1 1 6 0,2-1 7 0,1-2 10 0,1 2 7 16,4-2 0-16,-8-4-4 0,6 0-2 15,0-1 0-15,2-2 0 0,0-1-5 0,2 0 4 16,2-5-4-16,2 4 2 0,0 0-3 0,0 2 2 15,-2-1-6-15,3 1-11 0,0 1-16 0,-1 3-42 16,-3-1-38-16,1 3-38 0,-1 1-48 16,-3 0-147-16,1 5-368 0,-1-5 163 0</inkml:trace>
  <inkml:trace contextRef="#ctx0" brushRef="#br0" timeOffset="225149.8262">18598 3808 326 0,'-3'-2'321'16,"3"2"-34"-16,0 0-27 0,0-3-26 0,0 3-26 0,0 0-22 16,0 0-21-16,0 0-20 0,0 0-11 0,0 0-17 0,-1 9-11 15,2-2-11-15,-1 5-10 0,0 1-6 16,2 8-11-16,-1-1-5 0,-2 1-5 0,-1 1-5 15,4 3-5-15,-4-1-3 0,2-4-6 16,-1 1-2-16,-2 2-4 0,3-2-5 0,-1-3 1 0,-1-4-7 16,1 0 0-16,0-3-3 0,-1-3-3 15,1 0 1-15,1-1-4 0,-2-1 1 0,2-3 2 0,-1 1-3 0,0-2-2 16,-1 1 19-16,2-3 11 16,0 4 5-16,0-4-3 0,0 0-9 0,0 0-1 0,-10-12-1 15,7 4-4-15,-1-5 7 0,-3-5-22 16,4-4 1-16,-1-3-3 0,1 2 2 0,-1-2-3 0,1-2-1 15,0 0-6-15,3-7 9 0,-1 8-8 0,1 2 0 16,1-1 6-16,-1 1-8 0,6 1 2 16,1 2-7-16,0-1-2 0,6 3 1 0,0 3 3 0,2 2 4 15,2 3-7-15,-4 2-2 0,2 3 0 16,5 1 1-16,-5 4-2 0,-1 2-17 0,3 3-10 0,-3 3-5 16,0 0-1-16,-1 3-6 0,-3 3-1 0,0 4 1 0,-2 3-5 15,-3-2-1-15,-4 2-3 0,-1 0-2 16,-2 0 1-16,-4 1 0 0,-2-1 2 0,-2-3 3 15,1 1 3-15,-3-1 6 0,4-4 5 0,-1-3 2 16,2-1 3-16,3-5 5 0,1 3 6 0,-1-3 6 0,1-3 4 16,-1 2 3-16,4 0-1 15,0-3 1-15,0 0 0 0,4 5-1 0,-1-4 1 0,7 0 0 16,0 2 3-16,3 0-1 0,1-1 0 16,5 3 2-16,2 0 2 0,0 1 2 0,-1 2 3 0,1 1 2 15,-7-3 3-15,-1 2 1 0,-2 1-5 0,-1 0 0 0,-1 2 2 16,-4-3-4-16,-3 2 2 0,0 1-1 15,-4 3 0-15,-4-3 1 0,0 0 0 0,-5 1-2 0,-6 1 0 16,-1 0 2-16,-2-2-1 16,-1-4-1-16,1 0 2 0,0-1 0 0,0-1-1 0,-1-3 0 15,-1-2-2-15,1 0 0 0,-3 0-2 0,7-1-8 0,1 0-23 16,0-4-16-16,2 2-19 16,1 0-41-16,5 2-35 0,1-5-77 0,-2 1-148 15,5-2-399-15,1-1 176 0</inkml:trace>
  <inkml:trace contextRef="#ctx0" brushRef="#br0" timeOffset="225618.9087">19104 4040 219 0,'0'0'247'0,"0"0"-24"0,0 0-23 0,0 0-21 15,0 0-14-15,0 0-19 0,6 0-13 0,-6 0-17 16,8-1-9-16,2 1-11 0,4 0-7 0,8-2-13 16,-1 1-5-16,6-3-8 0,1 2-3 0,-1-3-11 0,2-1-2 15,1 2-5-15,-2 0-5 0,1-2-3 0,0 2-4 16,-1 0-2-16,-2 0-4 0,-1-1-1 16,-4 5-5-16,-7-4 0 0,0 1-2 0,-5 3 4 0,-1 0 2 0,-2-2 15 15,-2 1 1-15,2-1 3 16,-4 0 2-16,1 1-7 0,-3 1-4 0,0 0-2 0,0 0-5 15,0 0-4-15,-8-3-4 0,2 2-2 16,-3 0 1-16,0 1-1 0,-1 0-4 0,-1 0 0 16,2 0 0-16,-1-2 5 0,3 0 13 0,0 2 3 15,0 0 2-15,3-2 8 0,-1 0-1 0,5 2 3 0,-5 0-2 16,5 0-3-16,-5-3-3 0,5 3 0 16,0-3-8-16,0 3-8 0,8-2 2 0,-4 0-6 15,3 2-1-15,3 0-3 0,0 2-1 0,4 0-1 0,0 1-2 0,2 0 0 16,-2 5 0-16,4-2 1 15,-4 1-11-15,-2 2-6 0,-1 0-15 0,-2 1-12 16,0 0-5-16,-5 2-5 0,-1 1-10 0,-4 2-8 16,-4 3-12-16,-2 0-14 0,-4 0-16 0,-2-1-13 0,-1 1-9 15,0-4-16-15,3-5-13 16,0-1-9-16,0 1-22 0,-1-2-167 0,4-2-382 0,-2-3 169 0</inkml:trace>
  <inkml:trace contextRef="#ctx0" brushRef="#br0" timeOffset="226119.0459">20025 3822 323 0,'4'-3'315'16,"0"3"-37"-16,-1-3-26 0,3 2-29 16,-2 0-20-16,-1 1-17 0,-3 0-18 0,5-2-21 0,-5 2-12 15,6 0-14-15,-3 3-14 0,0 1-10 0,1 2-13 16,0 0-4-16,-1 4-9 0,1 3-6 0,4 3-8 16,0 3-10-16,-4 2-11 0,1-1-4 0,0 3-5 0,-1-2-5 15,0 0-18-15,-4 2-1 16,4-1 3-16,-4-2-3 0,0-1-2 0,0-5-2 15,-1 1 3-15,-2-3-8 0,3-2 2 0,-3-3 2 16,2-2 1-16,-1 1 3 0,1-3 4 0,1 1-2 0,-3-4 3 16,3 0 1-16,0 0 16 0,0 0 0 15,-12-9-1-15,9 0 7 0,0 2 10 0,-3-6 8 0,5 2 15 16,-2-4 9-16,2-1-5 0,-2-6 2 16,4 1-7-16,2 0 5 0,0-5-3 0,1 3 4 0,6 0-5 15,-3-2-8-15,1 1-3 0,8-7-7 0,-3 6 1 0,2 1-14 16,5-7-3-16,0 2 5 15,-2 7-7-15,9-3-19 0,-9 9 0 0,0 3-8 16,1 0-4-16,-1 3-22 0,3 2-14 0,-7 6-30 16,0 0-20-16,2 4-26 0,-4 0-19 0,2 5-19 15,-1 1-22-15,-2 3-34 0,3 5-38 0,-1 4-246 0,-4 2-534 16,-7 0 237-16</inkml:trace>
  <inkml:trace contextRef="#ctx0" brushRef="#br0" timeOffset="226768.4463">20561 4084 165 0,'0'0'275'0,"0"-2"-24"0,0 2-20 16,0 0-26-16,0 0-15 0,0 0-19 16,0 0-21-16,-7-2-13 0,7 2-15 0,-10 1-13 0,5 0-2 15,-1 1-21-15,2 0-8 0,0 0-10 16,1 1-16-16,3-3-9 0,-4 2-14 0,2-1-9 0,2-1-5 16,-4 3-1-16,4-3-2 0,0 0 1 0,0 0-3 15,0 0-2-15,0 0-1 0,0 0 4 0,11 0 3 16,-11 0 8-16,0 0 8 0,0 0 8 0,7-4-1 0,-5 4 3 15,-2 0 4-15,0 0 1 0,1-6-4 0,-1 6 0 16,-1-3-4-16,1 3-4 0,0 0-2 0,-2-4-3 16,2 4-5-16,-5 0-3 15,5 0-1-15,0 0-2 0,-10 2-3 0,7 0-2 0,0 1-10 16,0 3-7-16,2-4 0 0,-2 3-7 0,3-1-7 0,0 1-6 16,0 1-7-16,3-2 1 0,-2-1 0 15,5-1 1-15,-2 1-2 0,-1-3 4 0,3 1 3 0,-1-1 3 16,1-2 4-16,-2 0 8 0,0 0 11 15,2-1 14-15,-2-1 17 0,-1-1 7 0,0 3 7 0,-2-3 6 16,-1-1 7-16,0 0-1 16,0 1-5-16,-2 1-7 0,-1 2-1 0,-2-3-5 0,1 3-7 15,0 0-2-15,-4 2-8 0,-1 0 1 0,1 2-1 0,-2 2-6 16,1-1-3-16,2 1-6 16,0 3 0-16,0-3-14 0,3 3-9 0,1-1-13 0,0 0-7 15,3 0-13-15,3-2-6 0,0 2-2 0,4 0-4 16,0-2 7-16,3 0 4 0,-2-2 5 0,1-2 6 0,1-2 15 15,-2-1 18-15,2 0 24 0,-2 0 22 16,0-1 25-16,-3-3 20 0,2 3 5 0,-3-1 4 16,-1 0-5-16,-1 3-5 0,-1-3-11 0,-2 1-4 15,-2 0-15-15,-3 2-1 0,-1-3-18 0,0 2-24 0,-3 2-26 16,-4-1-32-16,0 2-38 16,-3 2-54-16,3 1-77 0,-3 1-106 0,2-2-188 0,-1-2-551 15,6 0 244-15</inkml:trace>
  <inkml:trace contextRef="#ctx0" brushRef="#br0" timeOffset="227428.5488">18056 2854 35 0,'-3'-5'198'0,"-1"2"-16"0,1 1-19 16,0-1-9-16,-1 1-19 0,1 0-13 0,3 2-9 15,-8 2-8-15,2 1-8 0,1 1 0 0,-1 7-3 16,-1 2-5-16,-2 7-4 0,2 4-2 0,0 15 2 0,0 0-2 15,0 23-5-15,4 2-4 0,1 2 1 0,4 4-8 0,1 5 0 16,3 1-5 0,0 3-6-16,1 4-7 0,1-2-5 0,2-6-5 0,1 3 1 15,3-6-7-15,0 1-2 0,2-4 4 0,-5-4-2 0,3-1-6 16,-3-22-3-16,-1 1-2 0,0-1-5 0,0-4 0 16,-3-12-3-16,0 0-8 0,-3-2-3 0,1-2-16 15,-3-2-11-15,0-6-13 0,-1 1-25 16,-1-8-31-16,2 2-30 0,-4-4-43 0,2-4-221 0,0-1-417 15,0 0 185-15</inkml:trace>
  <inkml:trace contextRef="#ctx0" brushRef="#br0" timeOffset="228232.8166">18142 2708 14 0,'0'0'171'16,"-4"0"-18"-16,4 0-7 0,-5-2-4 0,5 2-14 0,0 0-1 0,0 0-12 15,0 0 0-15,0 0-7 16,0 0-19-16,0 0-2 0,13-1-8 0,-7 0-8 0,-1 1-4 16,4-1-2-16,-1-1-5 0,2 1-4 0,0 0-8 15,1 0 3-15,5-2-9 0,-2 0 1 16,7 1-5-16,2 0-11 0,0-1-2 0,4 0-1 0,4 0-5 0,13-1 1 16,2 1-7-16,2 0-7 0,27-3-1 15,1-1 6-15,8-1 11 0,9 1 9 0,14-6 0 0,9-3 2 16,9 0-4-16,8 1-6 15,-3 0-6-15,0-1-7 0,-5 1 3 0,-1 2-3 16,-4 1-4-16,-3 2 1 0,-9 1-1 0,-3 1-3 16,-11-1 5-16,-4 4-2 0,-7-2-4 0,-8 3 1 0,-5 2 1 15,-23-1-3-15,-4 0 1 0,-2 0 1 0,-14 3-4 16,-2-2-3-16,-4 2 4 0,-5 0 2 0,-6-1-6 16,-1 1 1-16,-1 0 3 0,-3 0-1 0,-1 0 2 15,-4 0 0-15,7 0 2 0,-7 0-6 16,3-2 0-16,-3 2 6 0,0 0-3 0,0 0 0 0,4-1-4 15,-4 1 2-15,0 0 0 0,0 0 2 16,0 0-2-16,0 0 1 0,0 4 0 0,0-4-3 0,1 2 3 16,1 2 0-16,-2-1 2 0,0-3 2 0,0 6-1 15,1-1 0-15,-1-1 5 0,2 3-3 0,-1 2 3 16,1-2-1-16,-1 3 0 16,2-1-4-16,-3 1 9 0,4 1 3 0,-1 3-8 0,3 6 1 0,-1-3 2 15,0 5 1-15,0 3 0 0,2 1 7 0,-1 12-1 16,0 2 3-16,1 24 8 0,-3-3-1 15,-3 5 3-15,1-1-4 0,-1 3 4 0,-4-1-6 16,2 3-2-16,1 0 6 0,0-1-9 0,2 4 2 16,0-4-4-16,0 0-1 0,3-2 0 0,0-6-4 15,-1-18-2-15,0 2-1 0,3 0 0 0,5 15 0 16,-5-20-3-16,5-2 2 0,-1-1 5 0,0 0 0 16,2-2-11-16,-6-8 2 0,3-3-1 0,-2-2 3 0,1-2-1 15,-2-1-1-15,-3-5-2 0,0 0 3 16,-1-7 2-16,1 0-4 0,-3-1 5 0,1-3 0 0,-2 1-1 15,0-1 0-15,0-3-6 0,0 0-11 16,2 3-6-16,-2-3-14 0,0 0-14 0,0 0-14 0,0 0-16 16,0 0-31-16,0 0-23 0,0 0-21 15,-9-10-40-15,9 10-174 0,0 0-394 0,-10-1 175 16</inkml:trace>
  <inkml:trace contextRef="#ctx0" brushRef="#br0" timeOffset="228879.4999">18364 4532 224 0,'0'0'243'0,"0"0"-27"15,-4 0-21-15,4 0-20 0,0 0-11 16,0 0-16-16,0 0-4 0,0 0-8 0,0 0-13 16,-5 2-10-16,5-2-15 0,0 0-11 0,0 0-8 15,0 0-5-15,0 0-6 0,0 0-9 0,15 2-4 0,-4 0-7 0,2 0-6 16,7-2-4-16,4 1-2 0,4-1-3 16,11-1-1-16,6 2-7 0,3-1 3 0,25-1-3 0,4-3-2 15,1-2-3-15,6-2 1 16,2 4 0-16,9-3 2 0,3-2-6 0,6 1-1 0,6-2 1 0,-1-2-3 15,5-1-2-15,-3 3 4 0,2-3-2 0,1 0-1 16,-4-1 0-16,-6-2 4 0,3 1 8 0,-4 1 14 16,-3-1 3-16,-6 2-2 15,-5 2 0-15,-6 4-3 0,-7-4 0 0,-7 6-5 0,-20 0-6 0,-1 1 9 16,-3 1-10-16,-5-2-11 0,-11 4-17 0,-5-1-4 16,-1 1 15-16,-8-2-9 0,-1 2 0 0,-5 1 1 15,-3 0-3-15,-1-2 0 0,0 1 0 0,-1 1 4 16,-4 0 1-16,5 0-4 0,-5 0 2 15,0 0-1-15,0 0-1 0,0 0 2 0,0 0 0 0,0 0-1 16,0 0 1-16,0 0 2 0,0 0 2 16,0 0-3-16,-15-3 2 0,15 3-2 0,0 0 0 0,-4 0-6 15,4 0-20-15,0 0-20 0,0 0-27 0,0 0-41 16,0 0-50-16,0 0-48 0,0 0-243 0,0 0-490 16,0 0 217-16</inkml:trace>
  <inkml:trace contextRef="#ctx0" brushRef="#br0" timeOffset="234311.873">16211 5212 3420 0,'0'-3'-11'0,"0"-2"11"0,0 1 22 16,-3 1-18-16,3-1 1 0,-1 2-4 0,0-2-4 15,1 4-1-15,-2-3 3 0,2 3 2 0,0 0 2 16,0 0 3-16,0 0 0 0,0 0 6 0,-3 7-3 0,2 2 1 0,2 2 2 16,-1 2-3-16,2 6 1 0,-2 1-5 15,1 3 1-15,1 0 2 0,0 2-4 0,1 1 5 0,0 1-7 16,1 7 8-16,0-9-1 15,-1 1-3-15,-1 0-3 0,2-3 3 0,0 5 2 16,-2-5-4-16,3 1 0 0,-2-6-1 0,1 3 3 0,-1-2-11 16,-3-6-9-16,0 1-7 0,0-3-14 0,0-4-15 15,0-1-14-15,1-1-9 0,-1 0-9 16,0-3-3-16,2 2-9 0,-2-2-14 0,0-2-19 16,0 0-16-16,0 0-16 0,-3-13-2 0,3 3 5 0,0-3 13 0,-6-6 10 15,2-4 15-15,0 1 19 16,-2-4 22-16,-1-9 17 0,2 0 24 0,0-2 23 0,0-1 13 0,1-1 15 15,2-2 9-15,-2 2 12 16,4 0 13-16,0 3 13 0,0 11 11 0,4-2 6 16,-1 4 0-16,4 2-4 0,0-1-9 0,2 4-3 0,-2 5-8 15,2 3-7-15,4 1-3 0,1 1-7 0,6 1-6 16,0 4-1-16,1 0-3 0,0 6-2 16,0 0-3-16,0 3-2 0,3 1-8 0,0 4-11 0,-3 1-13 15,0 3-25-15,-2 2-9 0,-2 3-31 0,-5 3-15 0,-1-1-24 16,-4 1-30-16,-4 2-51 15,-6 1-107-15,-4 0-328 0,-8 6 145 0</inkml:trace>
  <inkml:trace contextRef="#ctx0" brushRef="#br0" timeOffset="235008.1344">16124 5520 3139 0,'-6'-2'73'0,"2"-2"-61"0,-3 0 2 15,1-1-7-15,5 3-7 16,-5 0 0-16,5 1-1 0,-2-1 1 0,-1 0-4 0,4 2 4 0,-3-2 0 15,3 2-2-15,0 0 3 0,7-3-3 16,-3 2 2-16,6 0 6 0,4-1-7 0,3 2-1 0,4 0 1 16,3 0 2-16,2-2-1 15,-1 1-2-15,-1 2 1 0,4-1 4 0,-4-1-3 0,-3 1-2 16,-5 0 2-16,-1-1-2 0,-1 2 1 0,-5-2-5 0,-1 2-2 16,-1-1 1-16,-3-1 0 0,3 2-4 15,-4 0 5-15,-3 1 0 0,3 2 6 0,-3 1 0 16,-3 0 0-16,0 1 2 0,-4 1-1 0,3 0 2 15,-3 1-1-15,0 1-3 0,1-4 0 0,1 3 0 16,1-1 1-16,-1 0-2 0,4-1 1 0,1-1 0 16,1 0-6-16,2 3-1 0,1-3-6 0,2 1-6 15,5-2-8-15,3 0-3 0,-1 0-5 16,5-3 4-16,2-2 2 0,4 1 2 0,-3-4 5 0,-5 0 6 16,-1 1 11-16,-1-2 16 0,0-1 9 0,-4-1 17 15,-3 0 6-15,0 1 9 0,-3-1 1 0,-1 0 8 16,-3 1 7-16,3-1 4 0,-6 0-6 0,-1-1 3 0,-2 1-4 15,-3 3-1-15,-3-1-6 0,-2 0-7 16,0 1-2-16,0 2 2 0,-1 1-14 0,0 0-1 0,1 2-7 16,0 0-2-16,4 0-7 0,2 1-22 15,-2-1-14-15,6 2-9 0,-2 2-8 0,2 0-9 0,1-2-12 16,3 4-15-16,0-1-9 0,3 2-14 0,1 0-12 16,-1-2-9-16,4 1-8 0,0-2-15 0,4-1-10 15,2 1 6-15,4-4-5 0,4-3-1 0,3 0 16 0,-1-4 18 16,1 0 17-16,-1-4 11 15,-3 0 18-15,1-4 22 0,-2 0 31 0,-4-4 27 0,-1-2 16 16,-2-3 19-16,-3-3 11 0,2-9 20 16,-5 9 8-16,-1 1 19 0,1 0 12 0,-3 0-1 15,-3 0 16-15,4 6 7 0,-4 0-1 0,2 4-8 16,-2 6 4-16,1 1 1 0,-2-1-3 0,-1 3-16 16,2 2-14-16,0 0-9 0,2-1-18 0,-4 3-20 15,2-1-17-15,0 3-10 0,0 0-6 0,0 0 2 16,-1 14-5-16,-2 1-1 0,3 4-7 0,-2 1-13 15,1 2-14-15,1 3 4 0,0 2-12 0,0 1-7 16,0-2 0-16,3 0 10 0,-5 2-22 0,4-1-5 0,1-2-19 16,-2-1-5-16,1 0-13 0,-1-1-13 15,-1-3-19-15,3 1-20 0,-3-7-19 0,0 0-28 0,0-5-30 16,0 0-40-16,-3-2-167 0,3-3-454 0,0-1 202 0</inkml:trace>
  <inkml:trace contextRef="#ctx0" brushRef="#br0" timeOffset="235208.5941">16922 5233 126 0,'5'-9'362'0,"0"3"-45"0,-2-1-31 0,-1 4-32 15,0-1-22-15,1 2-16 0,-3 2-17 16,4 6-22-16,-2 1-4 0,2 5-14 0,-4 2-12 0,2 5-19 16,-1 4-14-16,-2 3-7 0,-1 2-10 0,-1 7 0 0,0 0-27 15,0-8-11-15,1-1-15 0,2 1-12 16,-2 0-19-16,4 8-18 0,-1-9-21 15,0-1-18-15,-1-2-31 0,1 0-42 0,0-1-25 16,0 2-41-16,2-4-27 0,-3-6-225 0,0-1-470 16,2-6 207-16</inkml:trace>
  <inkml:trace contextRef="#ctx0" brushRef="#br0" timeOffset="236109.0836">17106 5543 10 0,'1'-5'327'0,"0"1"-23"0,1 1-26 0,-2 0-22 0,0 3-23 16,1-2-15-16,-1 2-19 0,0 0-4 16,0 0-32-16,0 0-15 0,0 0-16 0,-7 12-9 0,4-7-14 0,1 4-11 15,1-2-10-15,0 1-11 0,1 1-20 16,0-1-13-16,1 0-18 0,2 0-17 0,2-1-24 16,1-2-14-16,0 0-16 0,3-1-11 0,1-1-3 0,0-2-1 15,0-2 0-15,4-2 6 0,-1-2 3 16,-3-1 9-16,1-1 7 0,-4 0 9 0,-1-1 13 0,-2-1 13 15,-1 1 13-15,-2-1 13 0,-2 1 18 0,-1 1 11 16,0-1 2-16,-3-1 1 16,-2 4 2-16,-1-5 5 0,-4 2 2 0,-2 2-4 15,1 1 2-15,-7-2 2 0,5 3 3 0,-1-1 3 0,-1 3-5 0,2 0-11 16,0 0-3-16,3 2-7 0,3-2-8 0,-1 2-1 16,6 0-8-16,-3 0-5 0,3-1-16 15,4 1 0-15,-4 1-4 0,4-1-3 0,0 0 1 0,10 6-8 16,-2-3-9-16,6 0 4 0,0 0-8 15,7-3 0-15,1 1-3 0,0-2 4 0,1 1 3 0,-1-3-2 16,-1 0 1-16,0 1 3 0,-4 0 1 16,-1 0 0-16,-2-1 2 0,0 2 4 0,-1-2 11 15,-3 2 7-15,-1-1 10 0,-1 0 4 16,-1 2 6-16,-2 0 0 0,0-1 5 0,-1 0 1 0,-1 0-6 0,-3 1 0 16,6-1-2-16,-6 1-5 0,3-1 2 0,-3 1-7 0,0 0 0 15,0 0-4-15,0 0 3 16,0 0 3-16,7 1-12 0,-7-1 5 15,0 0-2-15,0 4 1 0,-3 0-7 0,0 0-4 0,2-1 6 16,-4 3 2-16,1-1-2 0,3 0-3 0,-3 1-10 0,1-1 7 16,2-1 0-16,-1 5 6 0,-2-3-11 15,2 0 1-15,0-2 5 0,1 4-1 0,0-3-3 0,1 4-4 16,-1-5 0-16,2 5-7 0,0-2 2 0,0 1 1 0,1-2-1 16,1 0 3-16,-2 0-2 0,4-1-9 15,0 1 1-15,1-2-3 0,0 0-4 0,4 0 1 0,-3-3-4 16,4 0-2-16,-1-1-3 15,0-1 4-15,1 0-5 0,2-3 2 0,1 1 2 0,1-2 5 0,-3-1 4 16,0-1 3-16,-1 0 12 16,-3 1 11-16,0 0 12 0,-3 1 8 0,0 0 6 0,-2 1 3 15,1 0-1-15,-2 1-3 0,1 2-4 16,-1-2 9-16,-2 3-5 0,0-2-8 0,0 2-3 16,0 0 5-16,-9 5-7 0,4-4-3 0,-2 6 0 0,-1 0-6 0,-1 3-6 15,1-1-15-15,3-2-12 16,1 0 13-16,1 2-5 0,2-3-25 0,1 3-10 15,3-4 1-15,2 2-10 0,2-3-12 0,3 0-6 16,3 0-5-16,1-3-3 0,1-1 3 0,1-4 7 0,5-1 7 0,-1-1 6 16,0-4 12-16,-3 0 11 15,-2-2 16-15,-1-3 19 0,-2 1 14 0,0-3 11 16,-3 0 3-16,-2 0 11 0,0-5 11 0,-2 0 7 0,-2 1-4 0,-3-2-1 16,-1 2-5-16,-2 0 1 0,-1 8-2 15,-1 0-10-15,-1 2 4 0,-2 2 7 0,-1 0-4 0,-3 2-18 16,0 1 11-16,-2 4-15 0,-7 1-1 15,1 2-1-15,-3 4-4 0,2-1-4 0,4 5-7 16,2 0-19-16,4-1-10 0,1 3-9 16,2 3-30-16,1 0-20 0,1 3-34 0,5 3-33 0,2-1-41 15,4-5-38-15,4 2-263 0,1-4-537 16,1-1 238-16</inkml:trace>
  <inkml:trace contextRef="#ctx0" brushRef="#br0" timeOffset="236738.7197">17915 5380 368 0,'3'-4'372'16,"1"0"-37"-16,-2 1-26 0,2-1-26 15,-3 3-20-15,1-2-13 0,-2 3-23 0,0 0-15 0,0 0-21 16,0 0-12-16,-6 8-20 0,2-1-16 0,-3 6-8 16,-3 5-11-16,-1 2-15 0,-2 2-7 0,3 0-15 15,0 0-22-15,2 3-27 0,1-1-20 0,3-1-16 0,1 2 1 16,0-3-24-16,4-2-21 15,1 2-19-15,2-2-19 0,2-2-8 0,-1-5-11 0,2-1-7 0,2 0-7 16,-1-3-3-16,2-4 6 16,1 1 4-16,-2-3 10 0,5-3 5 0,-4-2 12 0,4-2 5 15,0-1 9-15,0-3 11 0,1-6 19 16,2 1 23-16,-1-1 9 0,-2-3 22 0,0 0 19 0,-3 0 13 0,2-1 15 16,-3 2 16-16,1-1 4 0,-3 6 20 0,0-1 0 0,-1 0 0 15,-3 4 8-15,0 1 7 16,-1 0-16-16,0 2 15 0,-2 2-4 0,0-2-19 0,1 2 0 15,-1 0-4-15,-1 3-10 0,2-3-11 16,-2 3-5-16,0 0 3 0,0 0-21 0,0 0-6 0,-10 9-4 16,6-2 1-16,-3 4-17 0,-2 1-19 0,1 0-4 15,1 0-1-15,-3 4-14 0,3-3-3 0,0 0-7 16,-2-2-4-16,2 0 1 0,3-4-1 0,0 3 2 16,-2-2 1-16,5-3 4 0,-4 1 5 0,4-3 12 15,-2 1-7-15,3-4 0 0,-4 3-1 0,4-3 9 0,0 0-4 16,0 0 6-16,-4-7-1 15,2-2 3-15,2 4 4 0,2-10 1 0,1-3 6 0,-1-2-3 16,7-4 1-16,-4 0-4 0,4-2 7 16,2-12 2-16,5 5 0 0,-5 10 3 0,4-2 0 15,-2 1 2-15,1 6-6 0,2 1 6 0,-4 2 3 16,-2 6-11-16,0 0-3 0,-3 5-1 0,0 1-3 16,0 2 3-16,3 1-3 0,-3 3-6 0,3 2 5 0,0 6-6 0,-3 0 6 15,4 6-2-15,-4-1 4 16,2 6-13-16,-4-3-9 0,0 2-7 0,-1 0 2 0,-3 3-8 0,1-3-5 15,-2 0-7-15,1 1-6 16,-2-1-10-16,1-3-10 0,0-3-20 0,-2-2-14 0,2 6-15 16,0-8-18-16,0-4-23 0,-1 3-19 15,1-7-21-15,0 3-4 0,0-6-12 0,1 3-18 0,-1-3-185 16,0 0-452-16,0 0 200 0</inkml:trace>
  <inkml:trace contextRef="#ctx0" brushRef="#br0" timeOffset="236909.671">18157 5583 67 0,'-4'-3'284'16,"-1"1"-15"-16,2-1-16 0,0 2-14 16,1-2-11-16,1 1-20 0,1 2-19 0,-4-2-15 15,4 2-13-15,0 0-23 0,0 0-12 0,4-5-14 0,0 2-14 16,3 0-10-16,3 3-15 0,0-1-26 16,3-3-20-16,-2 2-21 0,3-2-20 0,3 2-31 0,-3 1-34 0,2-5-31 15,-1 1-44-15,-1 1-46 0,0-3-165 16,-1 1-394-16,-2 0 175 0</inkml:trace>
  <inkml:trace contextRef="#ctx0" brushRef="#br0" timeOffset="237149.8108">18452 5266 270 0,'1'-7'318'0,"3"2"-24"16,-1 0-16-16,-1 2-14 0,-1-1-10 0,0 2-21 0,-1 2-18 15,6-3-2-15,-2 3-34 0,-4 0-17 0,10 4 2 0,-3 2-2 16,2 2-16-16,1 3-10 0,2 5-10 15,-1 2-8-15,2 2-11 0,-3-2-5 0,0 4-11 16,-2 0-4-16,-2 1-11 0,-2 1-14 0,0-1-6 16,-4 1-3-16,-1 1-32 0,-3 0-13 0,-5-1-11 15,1 1-14-15,-5 0-22 0,-4 5-14 16,3-5-12-16,-3-4-24 0,-2-1-25 0,2 0-9 0,-2-1-24 16,1-5-17-16,0 1-23 0,5-8-40 0,-1 3-268 15,1-3-535-15,2-5 236 0</inkml:trace>
  <inkml:trace contextRef="#ctx0" brushRef="#br0" timeOffset="237728.0316">18868 5320 242 0,'0'0'301'0,"2"-3"-21"0,-2 3-29 16,0 0-22-16,0 0-15 0,0 0-16 0,0 0-16 0,0 0-23 15,0 0-13-15,0 0-14 0,3 5-11 16,-2 0-13-16,2 2-7 0,1 6-6 0,0 0-11 0,-1 1-4 16,1 6-4-16,-1 2-15 0,4-2-6 15,-5 2-5-15,-1-2-6 0,-1 1-1 0,-2 0-6 0,1-2-4 16,-2 1-2-16,-1-5 9 0,2-1-13 16,-3-1-4-16,2 0 0 0,-1 0-2 0,1-5 0 15,-1-1-4-15,1-3 2 0,0 2 5 0,2-3 6 0,-2 0-4 16,3-3 17-16,-3 0-7 0,3 0 0 15,-4-8 1-15,4 1-3 0,-3-6 5 0,-1 1 11 0,4-3-7 16,-3-5-3-16,3-2 4 16,0-1-5-16,0-3 1 0,0-9-1 0,1 8 1 0,5-7-7 0,0 7 4 15,2-8-6-15,-2 12-10 0,5-4 9 16,-1 3 1-16,2 4-12 0,2 2-4 0,-2 1 7 0,3 3 0 16,1 2-4-16,-2 4-12 0,0 3 3 0,3 2-4 0,3 1-1 15,-3 1 7-15,3 5-15 16,0-1 3-16,-1 5 4 0,-1 2-10 0,0 1-7 15,-1 4-6-15,-1 1-6 0,1 8-10 0,-3 8-1 16,-1 2-6-16,-6-8-23 0,-4 10-29 0,-3-9-20 0,-3 8-34 16,-3-9-36-16,-2-2-53 0,-1-3-54 15,-4-1-238-15,2-4-572 0,3-3 254 0</inkml:trace>
  <inkml:trace contextRef="#ctx0" brushRef="#br0" timeOffset="238660.5697">19758 5209 181 0,'1'-3'304'0,"-1"3"-12"15,0-4-18-15,0 4-20 0,0 0-22 16,-3-3-24-16,3 3-22 0,0 0-20 0,0 0-20 0,-2-2-14 16,2 2-14-16,0 0-7 0,0 0-14 0,2 11-11 0,-1-4-20 15,-1 2-4-15,2 3-4 0,-2-1-7 16,1 4-4-16,-1-1-6 0,3 1-5 0,-3 5 0 0,0-2-5 0,-2-3-1 15,-1-1-6-15,2 0-2 16,-2-1-5-16,1-2 3 0,1-1-1 0,-1-2-2 0,0-2 1 16,1 0 6-16,0-2-10 0,-1 0 2 15,1-1-2-15,1 0 8 0,-3-1-5 0,3-2 1 0,0 0-4 16,-7-5 1-16,3-2-2 0,1-3-4 16,-1-4 6-16,1-4 4 0,-1-4-2 0,4 0 4 15,0-2-2-15,0-10-3 0,4-3-2 0,3 3-1 0,0-3-3 16,3 3 3-16,-1 1-6 0,1 9-4 0,2 1 3 15,-2 0 0-15,2 3 4 0,-2 3-1 0,1 6-4 0,-1 1-2 16,0 0-4-16,1 4 4 0,1 0-2 0,2 3 0 16,-2 1-2-16,1 2 3 0,1 2-8 15,-1 1-4-15,2 4-6 0,3 2-11 16,-5 0-10-16,1 5-3 0,-4-1-5 0,3 4-10 0,-2 2-9 16,-1 3-14-16,-3 0-14 0,-3 0-29 0,-2 0-31 0,-4 3-36 15,1-4-46-15,-6 4-200 0,-3-6-471 16,0-2 209-16</inkml:trace>
  <inkml:trace contextRef="#ctx0" brushRef="#br0" timeOffset="239336.2344">19670 5341 132 0,'0'0'274'0,"-6"1"-31"15,6-1-22-15,0 0-23 0,0 0-16 0,0 0-8 0,0 0-15 16,14-4-15-16,-4 2-11 0,7-1-13 15,6 0-14-15,1 0-6 0,2 0-9 0,1-1-15 16,-2-1-4-16,-1 1-6 0,0-1-7 16,-1 2-6-16,-2 2-6 0,-4-2-3 0,-5 2-7 0,1-1 0 15,-3 0-1-15,-3 1-6 0,0 1 1 0,-3 0-3 16,-4 0-4-16,7 0 3 0,-4 1 5 0,-3-1 4 16,0 4 9-16,-1 0 4 0,-2-2-6 0,0 5-7 0,-3-1 0 15,2-2 0-15,-1 4-12 0,-1-3-3 0,3 1 3 16,-1 1-5-16,3 0 0 0,-2 0-3 0,4 0-1 15,1 0-1-15,2 0-5 0,1-1-10 16,2-1-8-16,3 1 2 0,3-3-2 0,1-2-8 0,3 1 0 16,3-4 0-16,-5 1 1 15,1 0 2-15,1-4 2 0,-5 0 1 0,1-1 8 0,1-1 15 16,-4-2 7-16,-2-1-2 0,-2-2 20 0,-2 5 8 0,-1-8 4 0,-3 4 8 16,-3-1 0-16,-1-1-4 15,-2 0 14-15,-4-4-9 0,1 7-2 0,-5-4-1 0,2 3 3 16,0 2-17-16,-5-1 7 0,-2 1-5 0,7 4-4 15,-2 0-4-15,1 3-8 0,2-1-3 0,-1 3-14 16,4 2-7-16,1 1-13 0,1-2-14 16,1 4-3-16,0 2-5 0,4 2 0 0,0-1-7 15,2 4-5-15,3 3-18 0,0-2-6 0,3 1-7 16,5 4-6-16,-1-3-10 0,2 0-11 0,-2-3-8 0,-1-2-5 16,2-1-4-16,0-2 1 0,0-2 1 15,-2-2 17-15,6-2 5 0,-1-3 13 0,1-3 8 16,-1 0 9-16,5-4 27 0,-2-2 9 0,-2-2 13 0,-2-4 35 15,3 0 13-15,-5-2 15 0,1-2 18 16,1-10 9-16,-4 7 7 0,0 0 2 0,-3-3 5 0,0 2 12 16,0 2 7-16,0-1 5 0,-4 4 11 15,1 2 13-15,-1 5 4 0,1 5 10 0,-4 1-10 16,0 2-21-16,0-1-10 0,3 3-13 0,-3 1-11 0,0 2-8 16,0 0-17-16,-4 11-3 0,1 0-12 0,-4 3 1 15,4 10-18-15,-3 1-18 0,2 8-5 0,1-6-21 0,3 9-9 16,3 1-17-16,0 0-2 15,4 0-19-15,0 1-18 0,-1-3-20 0,-2 2-19 0,0-9-25 16,-1-1-28-16,1-1-27 0,-1-3-34 16,4-1-33-16,-7-4-259 0,0-5-570 0,0-3 253 0</inkml:trace>
  <inkml:trace contextRef="#ctx0" brushRef="#br0" timeOffset="239569.3656">20502 5106 44 0,'7'-25'386'0,"-4"3"-20"16,3 7-20-16,-5 3-24 0,3 5-27 0,-1 1-19 0,-3 0-39 16,3 2-28-16,-3 1-25 0,0 0-17 15,0 3-12-15,0 0-6 0,0 0-15 0,0 15-15 0,1-3-8 16,-2 7-16-16,1 2-4 0,0 5-10 16,0 0-18-16,-1 9-19 0,3 0-13 0,-2 1-17 15,3 1-13-15,-1 1-24 0,0-1-7 0,-2-2-28 0,3 2-23 0,-3-2-27 16,0-10-27-16,-1-1-28 0,-1 1-33 15,1-3-25-15,-2-3-29 0,2-5-193 0,-3-1-479 16,2-5 212-16</inkml:trace>
  <inkml:trace contextRef="#ctx0" brushRef="#br0" timeOffset="240389.3189">20713 5413 253 0,'3'-11'320'0,"0"1"-10"16,-2 3-8-16,0 0-14 0,1 0-13 0,-3 2-21 0,2 2-20 15,-1 0-10-15,-2-1-25 0,2 4-20 0,-3-2-17 0,3 2-17 16,0 0-11-16,-9 7-13 0,4-2-18 0,0 3-9 16,-2 3-9-16,5 0-22 0,-1 4-20 15,1-3-12-15,4 1-19 0,1 0-17 0,1-1-8 16,1 1-7-16,4-4-17 0,-1-1-9 16,2-2-8-16,-1-2-5 0,3 0-3 0,-1-2 6 0,-1-4-2 15,-1 2 5-15,-1-2 8 0,2-3 10 0,-2-2 7 0,-1-4 4 16,-4-1 0-16,0-1 10 15,-3-8 13-15,0 7 16 0,-6-4 2 0,-1-2 11 0,-4 3 7 0,1-1 5 16,-4 1 4-16,-1 1 3 0,-1 2 7 16,-2 2 8-16,1 2 12 0,4 0-7 0,-1 4-3 0,3-1-4 15,-2 2-4-15,5 1-14 16,0 0 8-16,3 3-15 0,-2-2-9 0,0 2-7 0,6 0-14 16,1 1-1-16,0 0-1 0,0 0-2 0,11 10 0 0,3-5-6 15,7 2-13-15,6 0 1 0,-3-2-8 0,3 1 0 0,1-2-6 16,0-1-1-16,-3 0 1 0,3-2 4 15,-3-1 0-15,-1-1 6 0,-2-3-2 16,0 0 7-16,-8 2 2 0,0-3 16 0,-1 2 5 0,-3 0 18 16,-1 0 13-16,-2 1 12 0,-2 0-7 15,0 1 20-15,-1 0 4 0,-1 0-1 0,-3 1 3 16,3-3-10-16,-3 3-8 0,0 0-3 0,0 0-5 16,0 0-3-16,-15 4 5 0,10 2-18 15,-4-2 0-15,-1 5-7 0,0-1-8 0,0 2-1 0,0 0-15 0,2 1-3 16,1 0-10-16,0 2 0 0,-1 1-8 15,3-2-10-15,2 0 4 0,1 1-10 0,0 0 1 0,3-1-2 16,1-3 6-16,2-2-15 0,0 3-4 16,2-4 2-16,1-2-4 0,3 1 1 0,4-4-2 0,0 2 0 15,1-3 0-15,0-1 4 0,6-1 8 16,-1-4 4-16,0 2 7 0,-6 1 8 0,1 0 14 0,-5-1 15 16,-2-1 14-16,-1 3 18 0,-1-2 11 0,0 1 13 15,-2 1 0-15,-1 0 2 0,0 0 4 0,-3 2-7 16,2-1-7-16,-2 1 18 0,0 0-26 0,0 0-4 0,-17 3 4 15,7 3-14-15,-2 0-5 16,-4 1 5-16,4 2-7 0,0-1-4 0,1 1-16 0,3 0-10 16,2 2-12-16,2-3 2 15,3 1-10-15,3-1-6 0,3 0-4 0,5-3-6 0,3 2-11 0,7 1 1 16,1-4-3-16,3-2 2 0,0-2 3 0,1 0 3 16,1-4 7-16,0-3 6 0,-3 1 5 0,-2-3 10 15,-1-2 8-15,-2-1 22 0,-2 0 10 0,-2-1 11 0,-2-2 4 16,-1-2 9-16,-3-3 0 15,-4 6-3-15,-2-1 0 0,1-5-2 0,-4 2-12 0,-2 0 7 16,-5-1-5-16,0 0-3 0,-4 4-2 16,2 3-5-16,-2 2 13 0,-4-3-30 0,2 5-7 0,0 1-24 15,0 1-20-15,-2 2-20 0,2 3-30 16,0 2-31-16,5 2-37 0,0 0-42 0,3 2-46 0,0 2-260 16,2-1-561-16,3-1 248 0</inkml:trace>
  <inkml:trace contextRef="#ctx0" brushRef="#br0" timeOffset="240671.3627">21647 5225 39 0,'3'-1'405'0,"0"-3"-24"16,0 1-24-16,1 1-27 0,-4-2-1 0,0 4-25 0,0 0-6 15,1-3-36-15,-1 3-14 0,0 0-23 0,0 0-8 0,-20 8-28 16,9-3-21-16,-3 5-19 0,-3 2-13 15,-3 3-13-15,2 3-16 0,0 2-8 0,1 1-11 0,-2 9-9 16,4-10-14-16,4 5-20 0,1-1-14 16,1 0-12-16,4-1-13 0,0 1-14 0,5-3-15 0,2 0-16 15,1-1-12-15,1-1 9 16,3-6-1-16,3 5-15 0,-2-5-12 0,2-4 6 0,2-1-23 0,0-3-17 16,2 0-16-16,1-3-23 0,-1-2-27 15,2 0-36-15,5-8-34 0,2 2-52 0,-2-4-199 16,1-2-529-16,-2 0 234 0</inkml:trace>
  <inkml:trace contextRef="#ctx0" brushRef="#br0" timeOffset="241398.0648">21910 5278 56 0,'0'-2'315'0,"-3"-3"-17"0,1 3-21 0,0-1-16 0,2 3-15 16,-3-3-19-16,3 0-22 0,0 3-20 15,0 0-17-15,0 0-26 0,-2-3-5 0,2 3-15 16,0 0-14-16,-3 9-7 0,1-4-9 0,1 4-10 0,0 3-14 16,1 0-2-16,0 2-4 0,-2 5-11 0,4-2-6 15,-2 1 3-15,0-2-7 0,0-2-5 0,1 1-4 16,-1-2-4-16,0-1-5 0,-1 1-3 0,1-5-6 0,-2 0-2 16,1-1 2-16,1-1-1 15,0-2-4-15,0-1 5 0,-2 2-3 0,1-4 3 16,1-1-5-16,0 0 4 0,0 0-3 0,-8-6-7 0,5 2 2 15,-2-4 0-15,3 0 4 0,-4-3-4 0,2-3-2 0,0 1 3 16,-2-2 0-16,3-2-4 0,0-4 18 16,1 0-8-16,1 2 4 0,2-1-1 0,1 2-3 0,1-1 0 15,1-1-2-15,3 3-1 0,1-1-6 16,1 1-5-16,0 5 2 0,1 0 1 0,5-2 1 16,-4 8-5-16,2 1 0 0,0 0-2 0,-1 5-2 0,-2-2 2 15,4 7-1-15,-1-1 2 0,0 3 3 16,-3-1-3-16,1 3-6 0,-3 0-3 0,-2 4-2 0,-2-3 2 15,0 5-16-15,-4-1-3 0,0-1 15 16,-2 3-5-16,-1-3-3 0,-3 0 2 0,0 0 0 0,-2-1 3 16,0-1 1-16,-1-2 3 15,2-2 3-15,0-2 2 0,4 0-2 0,-1-2 2 0,1 2 2 0,2-2 1 16,-1-2-9-16,2 2 3 0,0-3 1 0,6 3 2 16,1-3 1-16,3 0 2 0,0 1 1 15,1 1-2-15,2 1 2 0,1-1 0 0,-2 0 2 16,1 2 4-16,0 1 8 0,-1-4-1 0,-2 3 14 15,0 1 7-15,-3-3-12 0,-1 1 2 0,-2 2 2 0,2 0 5 16,-5-1 13-16,2 2 6 0,-2 0-8 16,-5 1-2-16,0 0-2 0,-6 2-3 0,0 0-2 0,-3-2-21 15,1 2-12-15,-8-1-12 16,2-1-16-16,2 0-25 0,-3-1-24 0,4 1-28 0,0-5-39 0,1 1-45 16,4-3-37-16,0-1-237 0,0 0-508 0,2 0 225 15</inkml:trace>
  <inkml:trace contextRef="#ctx0" brushRef="#br0" timeOffset="241619.9565">22215 5042 329 0,'5'-3'338'0,"1"1"-26"16,2 0-1-16,-1 4-14 0,2 0-15 0,2 5-13 0,3 1-6 15,3 6-21-15,0 2-34 0,0 6 12 0,0-3-16 0,4 16-19 16,-3-3-31-16,-2 5 7 15,-5 0-16-15,0 6-21 0,-2-2-20 0,-8 1-18 0,-4 0-29 16,-8-1-15-16,0 0-28 0,-6-5-25 16,-7-3-17-16,-3-1-26 0,-1-6-21 0,-6 1-25 0,0-7-32 15,1-1-37-15,6-6-48 0,-1-2-50 16,-9 2-282-16,13-7-595 0,-1-2 263 0</inkml:trace>
  <inkml:trace contextRef="#ctx0" brushRef="#br0" timeOffset="243598.5369">22762 5287 85 0,'-4'-1'174'0,"1"-2"-3"0,-1 0 3 16,4 3-5-16,-3-2-8 0,3 2-12 16,-3-2-14-16,3 2-12 0,-4 0-9 0,4 0-10 0,0 0 3 15,0 0-10-15,-5-1-10 0,5 1-6 16,0 0-11-16,0 0-3 0,0 0-5 0,0 0-7 0,0 0-2 16,0 0-3-16,0 0-2 0,0 0-2 0,0 0 1 15,0 0-1-15,0 0 4 0,0 0 2 0,0 0 0 16,0 0 2-16,0 0-1 0,0 0 0 0,0 0 1 15,0 0-3-15,0 0-6 0,0 0-3 16,0 0-5-16,0 0 0 0,0 0 1 0,0 0-4 16,0 0-2-16,0 0 7 0,12 1-9 0,-2 1-3 15,3-2-2-15,2 0-2 0,6 0-2 0,1-2-12 0,1 2 3 16,-3 0-7-16,3-2 1 0,-8-1-1 16,6 2 1-16,-4 0-3 0,1-1 5 0,-4 0-6 15,-1 0 1-15,1 1 2 0,-5-2 8 0,-2 3 6 0,-1 1 4 0,0-2 3 16,-2 0-2-16,-4 1-2 15,6-1 2-15,-6 1 0 0,0 0-9 0,5-1-9 16,-5 1-18-16,0 0-22 0,0 0-24 0,0 0-30 16,0 0-35-16,0 0-36 0,-19 3-41 0,17-2-38 0,1 2-208 15,-3-1-482-15,1 1 213 0</inkml:trace>
  <inkml:trace contextRef="#ctx0" brushRef="#br0" timeOffset="243978.7781">22746 5403 36 0,'-5'1'315'0,"-2"-1"-16"16,4 0-12-16,-2 2-6 0,5-2-3 15,-6 1-17-15,6-1 0 0,-7 2-30 0,7-2-22 0,0 0-26 0,-3 2-11 16,3-2-19-1,0 0-14-15,-4 0-12 0,4 0-12 0,0 0-2 0,0 0-15 0,0 0-2 16,0 0-16-16,20 0-6 0,-10 0-11 16,5 0-7-16,9 1-9 0,-1-2 5 0,2 1-11 0,3-3-11 15,0 0-8-15,10 0-5 0,2-3-5 0,-12 4-5 16,1-1 5-16,-1-1-7 0,-3-1 4 0,-2 2-1 16,-1-1-2-16,-7 1 2 0,-2 2 1 0,-4-1 13 15,-3 1 2-15,0-1 5 0,-1 1 4 16,-1-1 2-16,0 2-7 0,-4 0 1 0,6-3 24 0,-6 3-4 15,4-1-3-15,-4 1-15 0,0 0-22 16,0 0-25-16,0 0-27 0,0 0-34 0,-7-5-31 0,7 5-28 16,-8 0-33-16,8 0-35 0,-9 2-44 15,9-2-46-15,-7 0-258 0,7 0-596 0,-8-2 265 0</inkml:trace>
  <inkml:trace contextRef="#ctx0" brushRef="#br0" timeOffset="244617.3992">22831 5231 188 0,'0'0'186'16,"-4"0"-11"-16,4 0-12 0,-4 2-5 0,4-2-15 16,-6 2-17-16,6-2-6 0,-7 1-5 0,6 1-11 0,1-2-8 15,-6 2-5-15,5-1-6 0,-2 1 1 0,3-2-10 0,-6 2-6 16,2-1-8-16,1 0-3 15,3-1-8-15,-3 3-1 0,-1-2-3 0,4-1-1 16,-3 2-2-16,3-2-2 0,-4 2-1 0,4-2-5 16,0 0-1-16,0 0-2 0,-4 1-5 0,4-1-3 0,-3 1-1 15,3-1 0-15,0 0-1 0,0 0-3 16,0 0-1-16,-7 1-2 0,7-1 2 0,0 0-7 0,0 0 2 16,0 0 4-16,0 0 2 0,0 4 10 0,0-4 0 0,0 0 6 15,0 0 1-15,0 0 6 0,0 0-1 16,0 0 5-16,0 0 1 0,0 0-3 0,0 0 0 0,0 0 4 15,0 0-1-15,0 0 3 16,0 0 0-16,0 0 2 0,0 0-1 16,0 0-5-16,0 0-2 0,13 0 0 0,-2-3-9 0,2 1 8 15,4 1-14-15,5-1-2 0,1-1 0 0,5 2-7 0,14-2 3 16,-2 1-7-16,1-2 5 0,-2 1-10 16,-9 2 0-16,0 1 0 0,-2-2-1 0,-2 0-4 15,-4 3 0-15,-5-1 1 0,-3 0-1 0,-4 0 10 0,0-1-12 0,-5 1-2 16,1 0 0-16,-6 0-1 15,7 1-4-15,-7-1 1 0,2 2-5 0,-2-2-7 16,0 0-6-16,-12 2-12 0,5 1-22 0,-1-2-11 16,-1 2-17-16,0-2-17 0,2 2-12 0,2-2-27 0,-3 1-27 15,3-1-33-15,2-1-31 0,3 0-51 0,0 0-139 0,-10-2-454 16,7 0 201-16</inkml:trace>
  <inkml:trace contextRef="#ctx0" brushRef="#br0" timeOffset="244969.0822">22947 5031 135 0,'-2'-2'311'0,"1"-1"-16"0,-1-1-22 16,0 2-15-16,0 0-23 0,2 2-25 15,0 0-20-15,0 0-22 0,0 0-19 0,0 0-13 16,0 0-10-16,0 0-14 0,2 13-8 0,-2-5-5 15,4 11 12-15,-6 0-11 0,2 3-7 0,-2 3 2 0,0 0-7 0,1 3-12 16,-1 7-11-16,-2 2-4 16,0 1 3-16,-2 0 1 0,2 1-3 0,0-1-8 15,-2 0 1-15,-3 0-6 0,4-1-3 16,-3 0-10-16,4-2 3 0,0-9-7 0,-4 7-4 0,3-7-2 0,1-3 0 16,-1-2-4-16,2-1-1 0,1-7 0 0,-1 1-4 0,1-1-6 15,0-6 1-15,0-1 2 16,2 0-7-16,0-2-12 0,0-3-12 0,0 3-15 0,0-2-19 15,0 0-20-15,0-2-29 0,0 0-34 16,0 0-38-16,11-6-41 0,-5 0-38 0,0 0-275 0,-1-1-568 0,5-9 251 16</inkml:trace>
  <inkml:trace contextRef="#ctx0" brushRef="#br0" timeOffset="245329.0413">23490 5228 1 0,'1'-3'358'0,"-2"2"-30"0,1-2-19 15,0 3-22-15,-5-3-15 0,5 3-16 16,0 0-19-16,-12 6-19 0,6-2-25 0,-2 2-12 0,-3 2-15 16,1 2-19-16,-4 6-14 0,3 4-13 0,-2-2-11 0,1 3-12 15,5-1-13-15,0 2 0 16,6 0-15-16,1 0 5 0,3-1-14 0,4-2-7 0,3-1 4 15,4-1-26-15,3-3-10 0,1-2-5 16,3-1-4-16,2-5-1 0,1-1-14 0,4-3-12 0,-3-1-2 16,-2-4-7-16,0-2 4 0,-2-1 1 15,-1-4 2-15,-2-1 3 0,-2-2 8 0,0-2-8 0,-5-1 0 16,-1-4 8-16,-3-2 0 0,-4 3-3 0,-3-5 3 0,-3 3 1 16,-1 1-3-16,-6-1 0 15,0 1 3-15,-6 5-5 0,-1 1 5 0,0 1-6 16,-2 4-19-16,-3 0-19 0,-1 1-23 0,1 7-28 15,-1-1-21-15,-1 1-31 0,7 1-25 0,2 3-42 0,2-2-55 16,0 2-151-16,5 0-461 0,4 0 205 16</inkml:trace>
  <inkml:trace contextRef="#ctx0" brushRef="#br0" timeOffset="245658.7712">23627 4996 324 0,'1'-13'365'0,"-1"2"-13"0,0 1-23 15,-1 4-24-15,0-1-7 0,0 1-8 16,0 2-25-16,-1 1-18 0,1 0-30 0,0 0-20 16,1 3-30-16,0 0-14 0,0 0-16 0,-3 11-15 15,0 3-10-15,1 8-13 0,-4 4-5 0,-3 12-13 16,2 7 0-16,-4 18-9 0,0-3-7 16,1 2 3-16,1-20-12 0,-2 21-3 0,-2-1-4 0,4-21-7 15,-2 20-3-15,0-18-3 0,0 17 0 0,2-18-3 0,0-3-1 16,-1-2-5-16,0 1-5 0,3-4 2 15,0-12-3-15,0 2-3 0,3-6 0 0,-2-2-6 0,3-5 6 16,0-4-5-16,2 0 8 0,0-1 16 16,-1-1 4-16,-1-1 10 0,2-1-4 0,1-3 4 15,0 1-1-15,0-1-13 0,0 0 0 0,-3-9-10 0,4 4-9 16,-1-1-17-16,2-1-13 0,1 0-24 16,-2 1-27-16,1-2-15 0,-1 5-21 0,-1-2-42 15,0 0-34-15,-1 2-62 0,-1 2-59 0,2 1-89 16,0-6-263-16,0 6-701 0,-7-5 310 0</inkml:trace>
  <inkml:trace contextRef="#ctx0" brushRef="#br0" timeOffset="250635.1191">17726 3091 98 0,'0'0'144'0,"0"0"2"0,-1-2-3 0,1 2-7 16,0 0-7-16,0 0-8 0,0 0-8 0,0 0-6 0,0 0-8 15,0 0-11-15,0 0-7 0,0 0-7 0,0 0-2 16,0 0-15-16,0 0-3 0,0 0-7 0,0 0-2 15,0 0-6-15,4 10 3 0,-2-5 3 0,-1-1-8 0,1 1-3 16,-1 4-2-16,0 0-5 0,1 0 1 0,-1 4-3 16,2 0-4-16,-3 0-1 0,3 0-5 0,-2 1-7 15,-1-3-15-15,2 3-18 0,-1-2-18 16,2-1-22-16,-3-2-21 0,3 1-26 0,-2-1-26 16,3 0-138-16,-2-2-298 0,-1-3 133 0</inkml:trace>
  <inkml:trace contextRef="#ctx0" brushRef="#br0" timeOffset="250949.2783">17772 2946 68 0,'-1'-3'217'0,"1"1"-26"0,0 2-20 0,-1-3-11 15,1 3-16-15,0 0-9 0,0 0-5 0,4 7-12 0,-1-2-11 16,0 0-11-16,3 4-9 16,-2 0-11-16,3 3-3 0,4 4-11 0,-2-4-5 0,3 7-5 15,-2-3-4-15,0 2-9 0,3-2-14 16,-6-3-1-16,4 2-1 0,-1 3-7 0,-3-6-2 0,0 7-5 16,-3-5-2-16,-1 0 1 0,0 1-2 0,-3 3-4 15,-3 2 5-15,-1 0 0 0,-2 0-1 0,-1 0-4 16,0-2-6-16,-1 2-3 0,-4 2 0 15,0-2-20-15,-3 2-19 0,-1-3-29 0,3 2-29 16,-1 2-40-16,-2-1-152 0,-1-4-320 0,2 2 142 0</inkml:trace>
  <inkml:trace contextRef="#ctx0" brushRef="#br0" timeOffset="251405.8531">17700 4115 2 0,'-2'-5'274'0,"2"2"-18"16,0-1-24-16,-1 0-17 0,1 0-16 15,-2 2-8-15,2-1-23 0,0 3-10 0,0-6-17 0,2 2-15 16,-1 2-13-16,1-1-16 0,0 0-7 16,3 0-11-16,-1 3-2 0,0-1-15 0,-4 1-14 0,10 1-9 15,-6 1-4-15,1 0-10 0,0 3-5 0,-2-2 0 0,3 3-1 16,-2 0-6-16,0 3-1 0,-4-1-1 15,3 2-1-15,-3 2 0 0,-3 0-4 0,2 0 1 0,-2 0 4 16,-3 0-5-16,2 1 1 0,0-6-1 16,1-1-1-16,0 1 3 0,0 0-1 0,0-1-2 0,2-1 2 15,1-2-4-15,-1 1 1 16,-1 0 1-16,2-1-1 0,2-1-2 0,-2-2-6 0,5 4-13 16,0-4-10-16,0 0-20 0,9-3-17 0,0 0-24 0,6-3-22 0,2-2-23 15,2-1-30-15,0 0-201 16,-1-4-394-16,-2 0 175 0</inkml:trace>
  <inkml:trace contextRef="#ctx0" brushRef="#br0" timeOffset="251638.9309">17863 3921 65 0,'-4'-2'279'0,"0"0"-27"0,1 0-28 15,3 2-26-15,-7-1-25 0,7 1-13 0,0 0-16 0,0 0-16 16,-3 7-13-16,7-4-16 0,3 3-5 15,0-1-10-15,7 8-8 0,3-1-11 0,3 3-4 0,1 0-6 16,0 1-11-16,0 1-7 0,-1 1-11 16,0 1-12-16,-3 3-9 0,-5 2-6 0,1 0-9 15,-9 2-11-15,-4 9-8 0,-8 1-14 0,-8-1-14 16,-9 1-23-16,-7-2-17 0,-19 9-32 0,-11-7-31 0,-2-2-136 16,-2-1-320-16,2-5 142 0</inkml:trace>
  <inkml:trace contextRef="#ctx0" brushRef="#br0" timeOffset="253310.8795">21877 2376 109 0,'0'0'166'0,"-3"-2"-16"16,3 2-11-16,0 0-14 0,0 0-3 0,0 0-18 0,-4-3-9 16,4 3-7-16,0 0-9 0,0 0-10 0,0 0-3 15,0 0-2-15,0 0-2 0,15 5-3 0,-4-5 1 16,5 3 3-16,5-4 0 0,7 3-1 0,13 0 3 15,5-2-1-15,2 0-1 0,27-2-4 16,4 0-3-16,2-1 1 0,8-2-6 0,7 2-4 16,7 1-5-16,4-3-5 0,6 1-6 0,-4-4-2 15,9 1-6-15,3-3-12 0,-4-1-7 0,-5 2 2 0,-10-3-7 16,-7 1-4-16,-8 2 0 0,-9-1-9 16,-11 1 12-16,-23 2-3 0,-16 3-2 0,-1-1 4 15,-6 1-2-15,-7 3 2 0,-4 0-15 0,-4 0-6 0,-2 0-21 0,-1 0-24 16,-3 1-18-16,0 0-16 15,-14 4-39-15,1-2-24 0,-8 1-115 0,-3-2-305 16,-3-1 134-16</inkml:trace>
  <inkml:trace contextRef="#ctx0" brushRef="#br0" timeOffset="253791.8228">22658 1910 48 0,'-1'-5'216'0,"-1"3"-19"0,1 0-21 0,-2-1-3 0,3 0-28 16,0 3-11-16,-3-3-16 0,3 3-13 0,0 0-8 16,0 0-9-16,-5 6-9 0,3 3-2 0,2-1-8 0,0 7-3 15,-4 7-4-15,4 4-6 0,-1 10 0 0,1 5 0 16,-2 23-5-16,1 6 4 0,2 2 0 16,-4 4-7-16,3 5-1 0,0-1-6 15,2 5 0-15,-4 1-6 0,5 4 2 0,0 0-7 0,6 2 1 16,-1-5-3-16,-4-5-1 0,2-3-6 0,0-6-2 15,3-2 4-15,1-4-3 0,-3-24-4 0,0 1 2 16,0 0-5-16,-2-3 2 0,0-4-3 0,-1-10 1 16,-4-2-3-16,2-2 4 0,-1-2 3 15,-1-7-2-15,0 1-3 0,-1-1 4 0,2-3-4 0,-1-3 5 16,-1 0-9-16,1-3 0 0,1 0-8 16,-1-2-8-16,0-3-24 0,0 0-36 0,0 0-44 0,0 0-31 15,7-9-31-15,-5 2-211 0,0-1-416 0,-1-6 185 16</inkml:trace>
  <inkml:trace contextRef="#ctx0" brushRef="#br0" timeOffset="255098.3478">22886 2631 185 0,'0'-3'175'0,"0"3"-9"15,0 0-6-15,0 0-3 0,0 0-16 0,2 9-13 16,0-5-11-16,-1 2-4 0,1 3-14 0,0-2-4 0,3 5-10 0,-4 1-6 15,5 0-10-15,-6 2-5 16,3 3-6-16,1-5-8 0,-1 3-1 0,1 2-2 0,-4-4-6 16,3-1-4-16,-4 0-4 0,1-4-2 0,-2 0-6 15,2-2 3-15,-4 2-7 0,2-2-1 0,1 0 1 16,-3-3 2-16,2 0-1 0,-1 0 1 16,2-2-1-16,-3-2-1 0,4 0-3 0,0 0 0 0,-9-8 1 15,6 3-6-15,0-4 1 0,1-4-4 0,-2 0 0 16,4-8 0-16,0 1-5 0,0-2 2 0,2-1-3 15,0 2 2-15,0-4 0 0,1 1-4 0,2-2-4 16,2 4 2-16,0-1-2 0,1 1-3 16,4 5 1-16,-4 4 4 0,5-2-2 0,-1 5-2 0,1 1 2 15,-3 3-5-15,3 1 5 0,-1 1-2 16,1 2-1-16,1-1 2 0,-4 3-1 0,4 0 3 0,-4 3-5 16,0-1 2-16,-2 1-1 0,-1 0 3 0,2 2 2 15,-5-1-2-15,-1 3 1 0,0-1 0 0,-2 3-1 16,-3 0 1-16,-3 1 0 0,-3 1-2 15,-5 2 1-15,-3 0-8 0,5-2 0 0,-8 1-5 16,0-1 6-16,2 0-6 0,3-4 2 0,0-1 2 0,2 2 3 16,0-2 2-16,0 1-2 0,3-3 0 15,2 0 2-15,0 0 0 0,5-1-4 0,-3-2 2 0,3 3 0 16,1-2 0-16,1 1 8 0,1 1-5 0,1-2 7 16,3 2 0-16,1 0-3 0,1 1 3 0,2-1 1 15,2 1-3-15,1 0-3 0,-4 0 6 0,4 1 0 0,-3-1-2 16,5 1 4-16,-3 1-1 15,1-1-2-15,-1 3-3 0,-1-2-19 0,-1-1-4 0,-3 0-22 0,2-1-21 16,-1 0-15-16,-1 1-27 16,-2-2-16-16,2 2-7 0,-2-3-34 0,-2 0-94 15,1-1-281-15,-3-2 125 0</inkml:trace>
  <inkml:trace contextRef="#ctx0" brushRef="#br0" timeOffset="255273.4368">23190 2750 207 0,'2'-3'215'0,"-1"-1"-11"0,1 2-19 0,-2-1-11 0,0 3-14 0,2-2-23 15,-2 2-12-15,0 0-9 0,0 0-6 0,0 0-1 16,3 6-4-16,-2-1-14 16,-2 4-3-16,1 3-8 0,-2 1-7 0,2 1-5 15,-1 1-14-15,-1 1-3 0,0 3-16 0,1 1-10 16,-2-5-21-16,1 4-19 0,-2 1-38 16,0-7-26-16,0 5-34 0,1-6-43 0,-1 1-178 0,1-6-361 0,1-1 160 15</inkml:trace>
  <inkml:trace contextRef="#ctx0" brushRef="#br0" timeOffset="255708.5223">23480 2538 172 0,'3'-7'301'15,"0"0"-15"-15,-3 3-21 0,2 0-18 0,-1 0-16 16,0 2-22-16,1-1-15 0,-2 3-14 0,2-2-18 15,-2 2-16-15,1-5-11 0,-1 5-12 0,0 0-20 16,2-2-9-16,-2 2-11 0,1-3-7 0,-1 3-19 16,0 0 4-16,0 0-7 0,0 0-9 0,0 0-3 15,0 0-5-15,0 0-4 0,0 0 1 0,0 0-13 16,0 0 6-16,-1 10-2 0,0-7-7 16,1-3 1-16,0 4-4 0,0-4 1 0,-2 4-2 15,1-2-3-15,1-2 3 0,-2 2-5 0,2-2-6 0,0 0 5 0,0 3 1 16,0-3-3-16,0 0-1 0,0 0 3 0,0 0-4 0,0 0-4 15,-1 5 4 1,0-1 2-16,-1-1-6 0,0 4 3 0,-3 5 3 16,-1 0-3-16,-1 7 16 0,-2 4-3 0,-2 12 13 0,-5 1-6 15,-1 3-4-15,-7 21 7 0,0-1-1 16,1 0 1-16,6-17-4 0,-4 17-4 0,6-16-16 0,1-3 4 16,0 2-8-16,4-4-11 0,-1-1-9 0,1-3-11 0,6-9-1 15,-2-1-14-15,4-3-5 16,0-6-3-16,2-1-13 0,0-1-18 0,0-5-16 0,0 1-12 0,1-6-31 15,2 1-24-15,1-3-45 0,-4-1-47 16,11-6-143-16,-2 0-438 0,1-4 193 0</inkml:trace>
  <inkml:trace contextRef="#ctx0" brushRef="#br0" timeOffset="256198.7214">23513 2884 97 0,'1'-1'237'0,"-1"1"-15"0,0 0-14 15,0 0-7-15,0 0-17 0,0 0-3 0,-2 14-5 16,1-8-18-16,0 3-13 0,0 1-17 16,2 3-8-16,0-2-15 0,-1 2-10 0,3 0-9 15,-2 3-8-15,-1-4-5 0,3 1-9 0,-3-2-9 16,0-2-2-16,0-2-13 0,0 1-5 0,0-2-4 16,-1-2-2-16,1 0-3 0,-1 0-1 0,1-3-6 0,0-1 2 0,-4 2-3 15,4-2-1-15,0 0-5 0,-9-7 0 16,4 0-2-16,0 0 2 0,1-2-4 15,0-4-2-15,-1 2-2 0,2-4 4 0,0-3 2 16,1 3-4-16,1-4 4 0,2 0 3 0,0-1 1 16,3-2-6-16,1 0 9 0,2 1-4 15,-1 0-2-15,3 1-4 0,1 2 2 0,2-2-1 0,0 2-2 16,2 3-4-16,-4 4 2 0,1 3 1 0,4 1-4 16,-1 2-3-16,-6 1-4 0,6 1-4 0,-5 3-1 15,-1 1 1-15,-1 1-1 0,-1 2-2 0,0 2 4 16,-2 3-3-16,-3-1 1 0,0 2-6 0,-1 3 0 15,-2-1-3-15,-4 1 5 0,-2 3 3 16,-1-1-2-16,-2-1 3 0,1-3 0 0,0-2 8 16,0 1-1-16,3-2-3 0,0-3 4 0,1 0-1 0,2 0 1 0,0-3 1 15,1 1-1-15,0-1-2 0,2 2 4 0,1-4-4 16,-3 4 7-16,6-1-4 0,-2 3 1 16,2-4 1-16,3 2 1 0,-1 0-1 15,3 2 3-15,-1-4 3 0,0 5 3 0,5-2-1 0,0 1-2 16,-2 2-7-16,1-1-2 0,-1 1-11 0,0 0-15 0,-2 1-20 15,2 0-22-15,2 0-24 16,-5-1-54-16,3 1-35 0,-3-2-204 0,-1 0-421 0,0-3 186 0</inkml:trace>
  <inkml:trace contextRef="#ctx0" brushRef="#br0" timeOffset="256508.6082">23830 2935 11 0,'3'-5'264'0,"-1"1"-10"0,-1 1-20 0,1-1-28 15,1 4-18-15,1-3-16 0,0 0-18 0,1 2-16 16,2 1-11-16,0 0-9 0,1 0-10 0,-1 4-2 16,0-1-7-16,2 1-7 0,-1 1-9 0,-4 1-5 15,4 4-9-15,-6 0-8 0,-2 2-3 16,-4 3-9-16,-3-2-1 0,-4 6-2 0,-5 1-5 0,-1-2 1 16,-1 1-2-16,0-2 1 0,2 0-4 15,-1-3-5-15,7-3-2 0,1-1-4 0,2 0-3 0,4-2 2 16,1-2-8-16,4 1 7 0,5-2-6 0,5 2 4 0,10-3-8 15,4 0 9-15,13-4-6 16,1 0-2-16,0-2-5 0,1-2-1 0,-13-1 1 0,1-1 4 16,-2-3-7-16,0 1-5 0,-5-1-17 15,-3 0-15-15,-7 1-15 0,-3 0-28 0,-5-4-40 0,-3 3-50 16,-2 1-46-16,-6-3-234 0,-11-2-479 16,-3 1 212-16</inkml:trace>
  <inkml:trace contextRef="#ctx0" brushRef="#br0" timeOffset="256991.9664">23752 2235 19 0,'-41'-13'209'16,"-3"1"-14"-16,-1 3-13 0,-4 3-16 0,-22 2-4 0,4 3-16 0,19 4-4 16,-21 3-8-16,20 1-14 0,1 2-10 15,1 4-9-15,-20 6-9 0,6 7-3 0,19-6-10 0,0 2-4 16,-19 11-4-16,8 5-5 0,3 3-4 0,0 3-7 16,18-10-5-16,-7 15-1 0,-4 2-5 15,8 3 1-15,8 5-2 0,6 1-3 0,0 6-3 0,8 0-4 16,6-1-3-16,5 5-1 15,4-5 0-15,7 0-3 0,6-5-4 0,9-1 2 0,14-3 8 16,3-2 5-16,8-6 8 0,10-7 10 0,2-4 2 0,11-5 6 16,7-7 5-16,2-3 4 0,10-1-14 0,5-3-7 15,0-9-1-15,-3-2-8 0,7-8-5 0,-5-6-3 16,-4-1-12-16,1-10-1 16,-12 0-8-16,-5-4-4 0,-8 1-6 0,-22 1-10 0,13-18 5 0,-2-4-4 15,-22 11 6-15,10-22 4 0,-9 1 0 16,-4-3 1-16,-3-4 2 0,-11 0-5 0,-1-8-4 15,-8-2 5-15,-5 0-2 0,-6-3-2 0,-8-3 4 16,-7 1-12-16,-9 3-2 0,-10 2-8 0,-5 1-10 0,-16 11-20 16,-9 8-20-16,-18 5-18 15,-9 13-23-15,-12 6-30 0,-7 9-41 0,-3 6-52 0,-7 12-204 16,1 0-473-16,3 7 210 0</inkml:trace>
  <inkml:trace contextRef="#ctx0" brushRef="#br0" timeOffset="259670.1019">18415 6210 174 0,'0'0'208'16,"0"0"-6"-16,-7 0-12 0,7 0-5 0,0 0-14 16,0 0-6-16,0 0-18 0,0 0-15 0,0 0-8 15,0 0-8-15,0 0-12 0,0 0-9 0,0 0-5 16,0 0-12-16,16 1-5 0,-7-1-6 0,6 0-7 0,0 0-18 16,6 0-13-16,0 0-21 0,3 2-22 15,0-2-26-15,-1 2-32 0,-1 0-32 0,2-1-34 0,-3 1-59 16,-4 0-120-16,-3 0-341 0,-3 1 152 0</inkml:trace>
  <inkml:trace contextRef="#ctx0" brushRef="#br0" timeOffset="259852.6071">18529 6373 33 0,'-3'0'271'0,"-1"1"-25"15,1 1-28-15,3-2-23 0,-4 2-19 0,4-2-22 0,0 0-15 16,0 0-16-16,0 0-9 0,17-5-13 15,-3 0-13-15,7-3-16 0,3 0-20 0,3 2-18 0,8-9-26 16,0 4-27-16,-5 2-12 0,6-4-23 16,-10 4-25-16,-1-2-14 0,-4-2-13 0,-4-1-38 0,-3 0-106 15,-7 3-270-15,-1-2 119 0</inkml:trace>
  <inkml:trace contextRef="#ctx0" brushRef="#br0" timeOffset="260070.3391">18833 6146 3 0,'-12'-10'183'0,"0"4"1"0,0-2 6 0,1 3-3 0,2-1-9 15,0 3-14-15,3 0-16 16,1 2-17-16,0-1-13 0,1 0-11 0,4 2-13 15,0 0-1-15,-2 8-12 0,5-3-4 0,3 3-5 16,3 2-1-16,7 4-4 0,-1 0-6 0,6 1-2 16,-1 0-6-16,1 3-1 0,0-1-1 0,-1 2 0 15,-2-1-2-15,-3 3-3 0,-2-1-6 0,-5 2-4 0,-2-2-7 16,-8 1-6-16,-2-2 1 0,-6 0-1 16,-6-1-2-16,-5-3-4 0,0 1-3 0,-6-1 4 0,3-3-7 15,-3-2-2-15,4-1 1 0,-3-6-13 0,10 1-9 16,1-2-13-16,5-2-32 0,2-1-34 0,1-2-31 15,1-1-25-15,6-5-24 0,3 2-41 16,7-5-123-16,5-2-362 0,5-5 161 0</inkml:trace>
  <inkml:trace contextRef="#ctx0" brushRef="#br0" timeOffset="260568.7053">19160 6215 220 0,'22'-13'298'16,"-3"2"-11"-16,-2 1-6 0,-6 3-14 0,-4 2-15 0,1 0-16 15,-2 1-30-15,-1 3-1 16,-1-2-36-16,0 2-16 0,-1 1-7 0,-3 0-20 0,0 0-10 0,5 5-9 15,-3 0-2-15,-1 3-12 0,-1 1-12 16,1 5-11-16,-1 0-7 0,0 0-4 0,1 8-13 0,0-1-10 16,-1 1-9-16,2-2-13 15,0-2 3-15,0-3-18 0,0-1-17 0,-1 1-5 0,0-2-9 0,-1-3 1 16,1-2-1-16,-1 0-10 16,1-3 8-16,-1 0 6 0,1-2 3 0,-2-1 3 0,1-2 0 15,0 0 6-15,0 0-1 0,-9-13-6 0,5 2 3 0,-2-3 3 16,0-6 5-16,0-3 6 0,1 1 0 15,0-2 8-15,1 2 0 0,-1-5 3 0,4 4 4 0,-1 1-2 16,2 1-2-16,2 0 0 0,-1 1-1 16,2 1 1-16,1 4-1 0,1 4 0 0,2-2 2 0,0 4-2 15,2-2-3-15,2 4-1 0,0-1 1 16,0 2 1-16,2 2-2 0,0-1 0 0,-3 4-4 0,4 1 8 16,-4 0-8-16,1 1 1 0,-3 4-7 15,2-1 8-15,-3 1-13 0,-3 2 1 0,-1 0-5 16,-2 6-2-16,-4-1 3 0,-4 2-2 0,-4 3-3 0,-5 1-6 0,-2-1-4 15,-2-2 2-15,1-2 1 16,-1-1 6-16,5-6 3 0,-3 2 4 0,6-4-1 0,3 2 6 16,0-3-1-16,2-1 5 0,2 0 1 15,1 0 2-15,2-2 4 0,-2 1-1 0,4-1 0 0,0 0-2 16,0 0-1-16,0 0 3 0,12 3-4 0,-4-2 3 0,6-1 1 16,0 2 1-16,2 0 0 0,7 1-4 0,-2 3 5 15,2-2-3-15,1 1 2 16,0-2-17-16,-2 5-24 0,3-1-32 0,-4 0-23 0,1 2-52 15,-1-2-30-15,-1 3-209 0,-9-4-420 16,-1-3 186-16</inkml:trace>
  <inkml:trace contextRef="#ctx0" brushRef="#br0" timeOffset="260778.5598">19799 6081 370 0,'3'-7'359'0,"-1"2"-36"16,-1 0-38-16,0 1-27 0,2 1-29 0,-1 1-23 0,-2 2-14 15,0 0-12-15,0 0-8 0,-2 9-23 0,-2 3-16 16,-4 5-8-16,1 1-17 0,-3 4-4 0,-2 4-11 16,-5 4-14-16,5-5 1 0,-6 9-27 15,2-2-8-15,-1 1-8 0,-3 0-19 0,6 1-10 0,-7-3-13 16,4 1-21-16,-1-2-14 0,-2 2-22 0,6-8-21 16,-7 5-27-16,4-7-27 0,2 0-35 0,-1-1-34 15,2-3-44-15,-1-2-170 0,6-5-454 0,3-5 202 16</inkml:trace>
  <inkml:trace contextRef="#ctx0" brushRef="#br0" timeOffset="261297.9454">19843 6381 274 0,'7'-7'340'0,"0"3"-31"0,-1-1-34 16,-2 4-29-16,0-1-17 0,-1 3-18 0,-3-1-15 0,4 6-15 0,-2-1-13 15,-2 5-15-15,0 4-16 16,-2 7-13-16,-2-2-16 0,0 2-9 0,-2 1-22 0,3 0-6 15,-4-2-21-15,3 1-13 0,0 0-8 16,0-6-9-16,-1-2-14 0,3 1-18 0,0-2-12 0,-1-5-8 16,2 1-5-16,-2-3 9 0,3 0 2 15,-1-2 7-15,-1-1 3 0,2-2-2 0,0 0 2 0,-5-8 4 16,2-3-2-16,-1-1 10 0,-2-10 5 16,3-1 3-16,-1-3 5 0,1 0 1 0,0 3 12 15,5-4 2-15,-1 1 2 0,-1 3 1 0,2 2-2 0,3 1-6 16,2-1-1-16,0 3-1 0,3 2 1 15,0 1-5-15,1 4 0 0,1 1-6 0,-1 1 1 16,3 0-1-16,-1 2 1 0,1 3 7 0,3-1-12 16,-3 4-2-16,0 2-9 0,1 1-8 0,-5 1-12 0,0 1-9 15,-2 3-8-15,1 4 3 0,-5 1-3 0,-1 0-11 0,-2 3-6 16,-5-1-14-16,-3 6-5 0,-3-2-3 16,-3 1-4-16,-2-1 8 0,-1-2 2 15,-2-3 15-15,1-1 2 0,3-4 14 0,1-1 19 0,2-1 21 16,3-3 19-16,-1-1 24 0,2 1 9 0,3-3 4 0,0 0 9 15,4 0 1-15,-6 0 7 16,6 0-10-16,-3-3-5 0,3 3-5 0,0 0-4 0,0 0-7 0,13-4-1 16,-6 4-8-16,3 2 3 15,7-1 5-15,-2 3 0 0,5 1 6 0,1 2-2 0,2 0 2 16,-1 1-8-16,-1 3 2 0,2 0-3 16,1 2-6-16,0 0-11 0,-3 1-20 0,0 1-22 15,0 3-18-15,-2 0-32 0,-1 0-40 0,-4 1-43 0,-1-1-58 0,-6-5-224 16,-2 0-479-16,-1-1 212 0</inkml:trace>
  <inkml:trace contextRef="#ctx0" brushRef="#br0" timeOffset="262129.2402">20553 6156 201 0,'0'-8'277'0,"0"3"-12"0,-2-1-9 0,1 2-11 16,1-1-20-16,-3 0-18 0,0 0-19 15,-1 1-24-15,1 0-16 0,-4 0-11 0,-1 2-16 0,-2 0-9 16,-4 4-12-16,-3-1-9 0,-7 7-4 15,3-1-9-15,-3 4-7 0,2 0 0 0,-1 3-17 16,2 5-4-16,-2-1-7 0,5 2-1 0,1 0-5 16,0 3-3-16,5 1 4 0,2 1-13 0,1-1 1 15,5 1-5-15,1 1-3 0,2-3 1 16,2 2-2-16,2-2-4 0,5-1-3 0,1-2-4 0,4-2-2 16,1-2 1-16,3-4-3 0,2-2-3 0,1-3-7 15,4-4-3-15,3-2-1 0,-1-3-1 0,1-1-13 16,4-3 2-16,4-7-1 0,-8 4 4 15,-3-6 1-15,1 2 4 0,-5-3 1 0,-1 3 7 0,-3-2 14 16,-6 4 11-16,-3 1 5 0,-1-1-6 0,-5 4-5 0,-1-1 9 16,-1-2-3-16,-5 5-5 0,-1-1 2 0,-5-1-5 15,-3 3-1-15,-7 2 4 0,-1 1-6 0,1 1 2 16,-1 3-2-16,2 1-4 0,-3 3 2 0,10-2-3 0,-3 1 1 16,5 1 2-16,2 2-7 0,0-2-13 15,4 1-3-15,2-1-9 0,4 0-4 16,0-2-2-16,4 2-6 0,3-1 4 0,2 0-3 15,5-2 2-15,1-1 3 0,-1-3 0 0,10-1 6 0,-4-1 0 16,3-1 7-16,-4 0 13 0,-3-3 9 16,-1 2 17-16,-2-2 11 0,0 0 16 0,-5 1 13 0,3 1-2 15,-4 1 8-15,0-3-4 0,0 2 9 0,-1 2-9 16,-2-1-1-16,2-1-10 0,-2 2-8 0,-1 0-7 16,1 0-4-16,0-1-4 0,-1 3-9 0,-3 0-5 0,7-1-15 15,-7 1-1-15,9 1-19 0,-6 2-10 16,2 2-4-16,-1 0-10 0,-1 2 1 0,-3 1-8 15,0 0 3-15,-1 2-4 0,-2 2-8 0,-4-1 0 16,1 0 13-16,-3-1 1 0,2-3 4 0,1 0 8 16,0-2 7-16,3-2 13 0,-1 0 19 15,1-1 22-15,-1-1 3 0,4-1-2 0,0 0-2 0,-3-7-6 16,3 1-3-16,0-3 8 0,3-4 4 16,4 1 4-16,2 0 9 0,1 1-8 0,-1-2 4 0,8 0-8 15,0 0 1-15,1 3-3 0,1 0-4 0,1 1 15 0,-5 2-17 16,0 4-4-16,2 1 0 0,-2-1 1 15,0 3 0-15,0 0-1 0,0 3 8 0,-2-1-16 0,-1 5-4 16,0 0-10-16,-5 0-7 0,0 0-9 16,-4 3-8-16,1 2-11 0,-4 1-14 0,-1 7-9 0,-4-2-23 15,-2 1-20-15,-4 0-37 0,-1-1-28 16,-2-3-37-16,-1 0-56 0,0-1-141 0,1-5-442 0,4 0 196 16</inkml:trace>
  <inkml:trace contextRef="#ctx0" brushRef="#br0" timeOffset="263232.1775">21373 6155 28 0,'2'-13'280'0,"1"0"-17"0,-4 2-20 16,-1-2-11-16,-2 2 5 0,-3 1-13 16,2 1-14-16,-4 0-10 0,-2 1-14 0,-1 0-17 0,-2 2-19 15,-1 2-13-15,-1 0-10 0,-1 3-5 0,1 0-10 0,-4 4-14 0,4 0-2 16,1 3-7-16,-4 5-12 16,1 1-15-16,5 1-5 0,1 2-6 0,3 5-2 0,0-1-10 15,4 4-2-15,3 1-2 16,2 3-2-16,3 11-3 0,3 1-18 0,0-2-13 15,2 1-11-15,1 2-14 0,2-2-14 0,-2 3-16 16,2 1-6-16,-1-4-33 0,-2-1-25 0,-2 1-26 0,-5-2-25 16,0-9-29-16,-1-2-35 0,-5 10-186 15,-1-12-454-15,-2-2 201 0</inkml:trace>
  <inkml:trace contextRef="#ctx0" brushRef="#br0" timeOffset="264131.9374">20958 6465 204 0,'10'-11'184'0,"4"-4"-13"0,-1 6-2 0,3-1-16 0,4 0-11 0,2-2-7 16,4 1-16-16,-1 4-7 16,2 0-12-16,10-6-11 0,-8 5-9 0,-1 0-4 0,8-4-14 15,-11 2 2-15,2 0-1 16,-1 2 4-16,-2-3-2 0,-1 0 9 0,-4 0 7 0,-2-2 7 0,-1 1 3 15,0-3 3-15,-5 4 1 16,-4 1-1-16,3-2 7 0,-3 1 4 0,-4 4 1 16,1-2 14-16,-2 0 2 0,-1 2 2 0,-1 0-9 15,0 1-13-15,-1 1 0 0,1 1-10 0,-2 1-6 0,1-1-13 16,-2 1-3-16,0 2-9 0,3 1-9 0,-7 0-5 16,3 2-12-16,0 5-7 0,-1-1 3 0,3 5-21 15,-3 0-4-15,3 3-9 0,0 6-14 0,1 0-8 16,2 1-6-16,1 6-5 0,-1-1-8 15,3-1-6-15,-1 2-8 0,0-1-7 0,0 2-9 0,1-3-4 0,-3-1-9 16,2-1-1-16,0-2-8 16,-1-2 0-16,-2-3 3 0,1-5-8 0,-1-2-3 0,1-1 6 15,2-2 9-15,0-3 14 0,1-1 9 16,0-2 5-16,3-2 7 0,1-3 7 0,2-3 6 16,1-3 5-16,2-5 14 0,0-3 11 0,1-2 11 0,-1 1 17 15,-2 0 11-15,1-3 7 0,-3 2 14 0,3 3 19 16,-4 0 12-16,-2 2 2 0,0 5 15 15,-2-1 4-15,-1 4-9 0,0 2-9 0,-1 1-13 16,0 1-8-16,0 0-18 0,-2 1-19 0,2 3-4 0,-2 0-1 16,0 0-15-16,4 9-7 0,-2 0-15 15,0 2-14-15,1 0-14 0,-1 5-14 0,2 2-13 0,3 3-16 16,1-3-20-16,1-1-13 0,-1 0-11 0,0-4-17 16,4-2-12-16,-1 0-10 0,2-4 3 0,2 0 9 15,1-5 18-15,-1 0 23 0,1-2 25 16,1-3 23-16,-3-2 32 0,3-4 33 0,-5 2 25 0,0-3 32 15,0-1 17-15,-3-1 25 0,2-4 7 16,-1-2 21-16,-3 1 10 0,-3 5 12 0,0 1 9 16,2 1 22-16,-5-3-3 0,-1 4-4 0,2 2-7 0,-1-1-7 15,-2 2-8-15,-1 2-18 0,-2 0-16 16,1 2-4-16,-4 0-16 0,-1 3-7 0,-1 1-15 0,-2 5 14 16,0 1-25-16,-2 3-10 0,0 3-2 0,4 2-24 15,1 5-7-15,2-2-15 0,3 0 1 0,3 1-31 16,2 0-14-16,1 0-12 0,3-2-12 0,4-1-8 15,1-2-16-15,0-4-7 0,3-2-9 0,6-2-6 16,1-1 6-16,3-4 6 0,3-3 8 0,-2-3 6 16,1-4 6-16,0-4 10 0,0 0 11 0,5-9 13 0,-10 2 22 15,0 0 22-15,6-9 17 0,-5-2 20 16,-2-2 15-16,-3-5 7 0,0 1 20 16,0 0 4-16,-3-1 19 0,-7 2 16 0,0 10 12 0,-3 0 1 15,2 0 12-15,-5 5-2 0,2 6 7 0,-4 3-5 0,-1-1-11 16,1 3-15-16,-2 3-6 0,-1-1-18 15,-1 5-11-15,-3-1-15 0,1 2-11 0,-3 3-12 0,-1 4-16 16,1 3-23-16,-6 7-13 0,5 2-31 16,1 2-15-16,2 6-9 0,-1 12-7 0,4 0-19 0,3 2-14 15,4 3-18-15,-1-1-18 0,2 0-21 0,1-1-28 16,-1-2-31-16,6-2-32 0,-4-11-28 16,1-2-244-16,-3-2-569 0,2-4 252 0</inkml:trace>
  <inkml:trace contextRef="#ctx0" brushRef="#br0" timeOffset="264328.0749">22227 6415 5 0,'0'-1'310'16,"0"-3"-38"-16,3 2-31 0,5-3-25 0,2 3-21 15,6-2-20-15,9 1-21 0,2-2-13 0,3 0-26 0,-2 1-25 0,0-2-21 16,0 5-21-16,3-4-19 15,-7 1-25-15,1 0-25 0,-1-3-31 0,-1 3-19 0,-3 0-36 16,-8-2-56-16,-2 3-112 0,-3 0-299 16,-3-1 133-16</inkml:trace>
  <inkml:trace contextRef="#ctx0" brushRef="#br0" timeOffset="265214.0061">19181 7182 34 0,'0'-2'350'0,"0"-2"-36"0,0 1-34 0,1 0-27 0,-1 3-25 15,0-4-21-15,0 4-18 0,2-4-16 16,-2 4-18-16,0-2-12 0,0 2-15 0,0 0-18 0,1-3-9 16,-1 3-14-16,0 0-15 0,0 0-16 0,0 0-14 0,0 0-11 15,0 0-9-15,0-3-14 0,0 3-8 16,0 0-11-16,0 0-10 0,0 0-5 0,0 0-9 15,0 0-6-15,0 0-10 0,0-3-8 16,0 3-10-16,0 0-15 0,0 0-13 0,0 0-23 0,0 0-25 0,0 0-67 16,-1-4-124-16,-1 1-363 0,1 0 161 0</inkml:trace>
  <inkml:trace contextRef="#ctx0" brushRef="#br0" timeOffset="265648.5627">19036 7457 149 0,'0'0'291'0,"0"0"-34"15,0 0-25-15,0 0-32 0,0 0-29 0,0 0-34 16,0 0-39-16,-7-5-39 0,7 5-38 0,0 0-40 0,0 0-37 16,0 0-54-16,11-3-129 15,-6 1-258-15,-1 1 114 0</inkml:trace>
  <inkml:trace contextRef="#ctx0" brushRef="#br0" timeOffset="265832.4729">19381 7429 2977 0,'0'0'55'15,"0"0"-31"-15,3-5-9 0,-3 5-28 0,0 0 5 0,0 0-4 0,-3-4-12 16,3 4-11-16,0 0-13 0,0 0-12 15,0 0-15-15,-1-4-18 0,1 4-21 0,0 0-34 0,0 0-24 16,0 0-32-16,0 0-141 0,0 0-372 16,0 0 164-16</inkml:trace>
  <inkml:trace contextRef="#ctx0" brushRef="#br0" timeOffset="267398.2594">19854 7283 48 0,'0'-4'302'0,"3"-4"-12"0,-3 1-15 0,3 0-14 16,0 1-15-16,-3 0-19 0,1 2-18 16,2-2-14-16,1 0-18 0,-1 3-20 0,0-1-17 0,2 0-9 15,0 1-16-15,0 3-14 16,1-1-9-16,1 0-14 0,1 1-7 0,-1 2-8 0,1-1-3 0,0 2-5 16,0 3-7-16,-1 0-8 0,0 0-9 0,-1 1 6 0,1 3-11 15,-1 1-6-15,-5 1 0 16,2 0-8-16,-3 1-7 0,0-1 0 0,-4 3 1 0,0-4-6 15,-2 2-3-15,-1 0 2 0,0-3-2 0,1-1 1 16,1-2 2-16,-1-1 1 0,2-2 0 0,1 1 0 16,2-2 2-16,-2-1 4 0,0 0 14 15,3-2 3-15,-3 2 7 0,3-2-13 0,-3-7-2 16,2 1-1-16,-1-3 11 0,4-3 6 16,-1-3-2-16,3 1 7 0,-1-7-5 0,3-2 2 0,1 1-1 15,-1 0-13-15,3-1-1 0,3-1 4 0,-2 2-2 0,2 4-5 0,0 1-5 16,0 0 5-16,1 6-2 0,0 2-3 15,-2 1-7-15,3 3 8 0,-3 2-4 16,3 1-6-16,0 3 3 0,2 4-6 0,-2 1-2 16,4 5-8-16,-1 2-3 0,0 2-10 0,-3 2-11 0,-1 4-3 15,-2-1-14-15,-1 1-12 0,-3 0-6 16,0-1-5-16,-1 1-19 0,-2 2-15 0,-4-1-20 16,0 1-21-16,0-3-12 0,0 2-25 0,0-2-25 0,-2-7-230 0,1 0-478 15,0-6 212-15</inkml:trace>
  <inkml:trace contextRef="#ctx0" brushRef="#br0" timeOffset="267707.8224">20371 7211 227 0,'2'-9'305'16,"-2"3"-27"-16,1 1-29 0,-1 3-25 16,0-2-20-16,3 1-16 0,-3 3-22 0,0 0-11 15,0 0-14-15,-6 9-5 0,2 0-21 0,0 3-7 0,1 2-10 16,-1 0-11-16,-2 4-10 0,6 2-9 0,0-6-3 15,0 5-10-15,0-3-4 0,4-2-17 0,2-1-16 0,1-2-15 16,0 2-4-16,4-3-9 16,1-2 1-16,2-1 1 0,0-3 2 0,7-2-5 0,-6-3 4 0,5-5 3 15,-9 0 6-15,3-4 1 0,-2 2 13 16,-2-4 8-16,-2-1-1 0,-1-4 3 0,-3-4 6 0,-2 4 0 16,-4-2-8-16,-5 0-1 15,3 5 4-15,-4 1 0 0,-1-1-6 0,-1 4-2 0,0 0-3 16,-4 1-2-16,0 3-15 0,0 1-10 0,0 0-20 0,0 2-18 15,0 3-22-15,4 0-28 0,0 2-32 16,3-1-31-16,4 3-24 0,2 0-5 0,-1-1-209 0,2 1-431 16,5-2 191-16</inkml:trace>
  <inkml:trace contextRef="#ctx0" brushRef="#br0" timeOffset="267911.0952">20697 7064 309 0,'4'-13'326'16,"0"0"-10"-16,-1 1-5 0,-2 3-23 0,1-1-7 15,0 5-24-15,-2-2-18 0,0 2-10 0,2 1-32 16,-1 0-17-16,-1 1-22 0,0 1-25 0,0 2-17 16,0 0-9-16,0 0-12 0,-3 16-11 15,2-2-22-15,-3 5 2 0,2 3-18 0,-2 1-12 16,1 4-15-16,3 8-5 0,0 1-25 0,2-2-20 16,1 3-14-16,-2 0-20 0,3 1-22 0,2 1-35 0,-3 0-46 15,-1 1-43-15,1-4-45 0,-3-10-223 16,0-3-518-16,-1-2 230 0</inkml:trace>
  <inkml:trace contextRef="#ctx0" brushRef="#br0" timeOffset="268099.6444">20689 7227 256 0,'-4'-10'278'0,"1"4"-24"0,1 0-26 0,0 3-25 16,2-3-26-16,0 2-18 0,0 1-21 15,6 1-20-15,2-1-26 0,6 1-23 0,7 2-33 0,3 2-26 16,0 1-31-16,4-1-28 16,3 1-41-16,6 1-41 0,-10 2-158 0,2-3-311 0,-1 0 138 15</inkml:trace>
  <inkml:trace contextRef="#ctx0" brushRef="#br0" timeOffset="268511.1992">21505 7114 3088 0,'0'0'58'16,"-9"-8"-48"-16,5 4 22 0,-2 0 4 0,-1-3-27 0,-1 5-6 15,-2-3 1-15,3 1-5 0,-6 0 5 0,0 1-2 0,-2-1-1 16,-1 2 5-16,1 0-3 15,-6-1 2-15,1 3-4 0,4 2-1 0,0 0 1 0,0 0-2 16,3 3 0-16,1 0 0 0,3 1-3 0,2 0-12 16,0 4 4-16,3-1-2 0,2 4 3 0,4 0-8 0,3 0 0 15,5 5-6-15,4-2 2 16,2-2-6-16,1 1 2 0,3 1-1 0,2-2 5 16,1-2-2-16,0 1 5 0,-1-1-3 0,-1-1 4 0,0 1 1 15,-1-2 2-15,-6-3 0 0,-4 0 12 0,1 1 7 16,-4-1 7-16,0-4 3 0,-3 3 6 0,0-4 3 15,-1 2 15-15,-3 1-2 0,-1-2 2 0,-1 1-1 16,-4 3 7-16,-2-3-9 0,-5 1-7 0,-3 0 0 0,-5 1-3 16,-2-2-2-16,-1 1-3 0,0-3-1 15,2-2-7-15,0 2-19 0,6-2-15 0,1-2-15 0,3 2-22 16,-2-4-24-16,7 1-41 0,0-2-49 0,3-2-46 0,2 0-210 16,4-7-464-16,3 0 206 0</inkml:trace>
  <inkml:trace contextRef="#ctx0" brushRef="#br0" timeOffset="269210.4945">21606 7077 90 0,'9'-7'343'16,"-4"1"-22"-16,2 4-31 0,-3-3-11 0,-1 3-36 0,0-1-19 0,1 2-21 15,-1-1-15-15,-3 2-7 0,0 0 2 16,7 6-23-16,-7 1-13 0,2 2-15 0,-2 4-5 0,1 2-23 16,-2 5-8-16,-1 1-6 0,1 0-6 0,-1 2-12 0,2 1-8 15,0 0-20-15,1-1-13 0,1 4-8 16,1-5-25-16,3-1-13 0,-1-2-10 15,0 0-12-15,4-3-11 0,-1-4-9 0,3-2-1 16,-4-3 2-16,1-3-5 0,1 0 1 0,1-3 7 0,4-1 4 0,1-3 4 16,-1-2 3-16,3-6 12 0,0-1 9 0,-3-4 13 15,0-2 11-15,-1 0 12 0,0-1 21 0,1 2 8 16,-5-2 27-16,1 1 10 0,-3 6 1 0,0 0-11 16,-1 1 12-16,-2 2-1 15,-1 3 0-15,0-1-8 0,0 5-10 0,-2-4-5 0,2 5-13 0,-2-1-6 16,-1 2 1-16,0 0-4 15,0 0 0-15,3 9-23 0,-3-2-3 0,1 2 1 16,2 4-10-16,-1 0-8 0,-1 1-11 0,-1 6-5 16,0 0 0-16,0-3-27 0,0-1-13 0,-3 3-10 0,2-7-7 0,-2-3-4 15,2 2 3-15,-1-7 8 0,2 1 4 0,-1 0 15 16,-1-2 19-16,2-1 1 0,0-2 5 16,0 0 2-16,0 0 5 0,-5-15 14 0,3 3 8 0,0-1 18 15,0-4 9-15,1 0 18 0,-1-7 1 16,1 3 17-16,1-3-3 0,-1-1-9 0,-1 0-2 0,4-1-1 15,-1 1-4-15,0 1 1 0,2 2-6 16,0 0-2-16,1 0-5 0,2 4-2 0,-2 4-3 0,3 1-2 16,-1 5-7-16,-1 0-1 0,4 1-3 15,-2 1-5-15,0 3-10 0,0 3-3 0,3 0-4 0,-2 4-10 16,4 4-3-16,-1 6-13 0,-1-2-9 0,0 8-12 16,-2-2-7-16,-2 3-6 0,-2-1-3 0,-3 1 0 15,-1-5 6-15,-3 1 0 0,-1 2-4 0,-1-6 5 0,-2-1 2 16,-3 0 8-16,0 0 5 15,-1-1 4-15,1-2 2 0,-3-5 8 0,3 1 10 0,2-2 11 16,-1 0 19-16,2-1 11 0,-3-1 8 16,5 1 7-16,-1-2 15 0,3 0 6 0,3 0 3 0,-8 0-4 15,8 0-2-15,-6 0-2 0,6 0-10 16,-3 1 0-16,3-1-7 0,0 0-4 0,0 0 5 0,10 7-13 16,-3-2-1-16,3 0-3 0,0 1-2 15,3 2-3-15,5 4-5 0,-1-4-2 0,1 5-5 16,0-3-12-16,1 4-6 0,1-1-6 0,-1 1-15 0,1-3-15 15,4 2-29-15,-6-1-34 0,3 0-41 16,0-3-59-16,1 1-272 0,-3-5-531 0,2-1 235 0</inkml:trace>
  <inkml:trace contextRef="#ctx0" brushRef="#br0" timeOffset="269610.8102">22492 7039 197 0,'-8'-10'332'0,"-2"1"-17"0,-3 1-16 0,6 3-18 0,-3 2-16 0,0 1-18 16,0 1-8-16,-2 2-35 0,-1 3-11 16,0 2-26-16,-1 1-20 0,0 7-12 0,2 1-12 15,-1 2-15-15,3 5-10 0,2-2-10 16,2 3-11-16,3 1-14 0,0 0-15 0,2 1-19 0,4 0-16 16,1 0-18-16,3 0-3 0,0-2-26 0,4-3-13 0,3 0-11 15,2-6-12-15,1 0-17 16,1-3-15-16,3-3-13 0,3-1-18 0,-1-3-16 0,-1-4 1 15,4-3-3-15,-2-2 2 0,2-3 5 16,-2 1 15-16,3-4 28 0,-6-2 31 0,3-2 28 0,-3-4 36 16,-3 2 25-16,-1-5 24 0,-3 1 29 15,0 1 46-15,-4 1 24 0,0 3 20 0,-3 2 1 0,-3 1 13 16,-1 1 8-16,0 3 6 0,-3 1-3 16,0 3 5-16,0-1-15 0,0 2-11 0,0 0-24 0,-3 1-14 15,3 3-11-15,-3-1-23 0,3 1-12 0,-5 5-21 0,-1 2-24 16,3 1-16-16,-1 5-1 15,-1 1-30-15,3 5-8 0,-1 4-26 0,1 0-10 16,2 1-11-16,0-1-15 0,2 2-20 0,-5-1-25 16,3 0-29-16,-4-1-28 0,4 0-32 0,-2-4-32 0,2-7-52 15,-1 2-207-15,-1-5-545 0,0-4 242 0</inkml:trace>
  <inkml:trace contextRef="#ctx0" brushRef="#br0" timeOffset="269825.8602">22879 7055 3375 0,'12'-20'180'16,"1"3"-40"-16,-4 6 8 0,-2-1-60 15,3 3-18-15,-5 1-17 0,2 3-5 0,3 1-2 0,3-1 15 16,-1 3 4-16,-1 4 6 0,1-1 10 16,3 7 5-16,3 3 4 0,1 6-7 0,-2 2-9 0,4 12-1 15,-1 0-7-15,-6 4-14 0,-1 2-32 0,-7-2-18 16,-7 0-24-16,-6-1-38 0,-5 4-30 0,-7-2-42 15,-6 2-65-15,-19 8-94 0,-9-4-406 0,-5-5-755 16,-4-3 334-16</inkml:trace>
  <inkml:trace contextRef="#ctx0" brushRef="#br0" timeOffset="270673.8355">20519 7954 105 0,'0'-4'334'15,"0"2"-31"-15,0 2-29 0,0-4-30 0,0 4-29 0,0-3-21 0,0 3-22 16,0 0-16-16,0 0-9 16,0 0-25-16,4 16-11 0,-4 2-10 0,2 4-9 0,-1 3-7 15,-1 11 2-15,3 2-17 0,-2 1-1 0,-1-1-16 16,2 3 0-16,-1 3-10 0,1-8-8 0,-1-1-17 0,0 0-10 16,2-8-16-16,1-4-12 15,-1 5-14-15,1-3-19 0,1-2-18 0,-1 0-24 0,0-4-24 16,0-4-25-16,2-3-35 0,-3-1-216 15,0-2-428-15,-1-3 190 0</inkml:trace>
  <inkml:trace contextRef="#ctx0" brushRef="#br0" timeOffset="270973.8008">20536 7993 200 0,'-3'-35'294'0,"3"12"-25"0,2 2-22 16,0 7-25-16,1 0-18 0,3 1-25 0,2 1-18 15,2 3-12-15,3 2-13 0,1 0-15 0,4-1-14 0,-1 6-9 16,4-1-10-16,2 4-12 0,-2 2-6 16,1 1-5-16,-2 1-8 0,-6 1-10 0,0 1 1 0,3 5-9 15,-5-2-2-15,-3 3-9 16,-2-1-8-16,-3 1-4 0,-4 9-9 0,-4-3-8 0,0-1 3 16,-9 3-9-16,-1 0-7 0,-2 0 0 0,-4-5-2 15,-10 8-3-15,6-9-2 0,-7 2 0 0,3-2-1 16,4-5 3-16,-1 2-4 0,2-3 3 0,-1-1-11 15,3 0-8-15,7-4-10 0,4-2-15 0,-1 3-21 16,5-2-28-16,1 0-13 0,3-2-6 0,2 1-18 0,0-2 0 16,5 2-159-16,2 0-334 0,5-4 147 15</inkml:trace>
  <inkml:trace contextRef="#ctx0" brushRef="#br0" timeOffset="271537.7124">21015 8097 34 0,'-2'-8'303'0,"2"1"-15"15,-1 1-18-15,-2-1-9 0,0 0-16 16,0 2-16-16,-1-4-11 0,1 6-13 0,-4-4-18 0,3 2-18 16,-3 2-15-16,1-1-22 0,-2 0-12 0,-1 3-11 0,3 1-12 15,-2 1-7-15,-2 2-15 16,-1 5-6-16,0-4-10 0,-1 6-3 0,2-1-8 0,-2-1-6 15,1 8 0-15,3-4-2 0,0 1-9 16,2 0-11-16,1 1-8 0,2 0-6 0,1-1-5 0,2 1-7 16,1-2-14-16,2 0-6 0,1-5 0 15,0 0 1-15,4-1-8 0,-1-2 6 0,2-1-3 0,1-2 2 16,2-1 2-16,-3-2 5 0,0 0 1 0,0-1 12 16,-1-1 9-16,1 1 9 0,-2-3 1 0,-1 1 8 15,-4 2 0-15,3-1 9 0,-2 2 3 0,-1-2 2 16,1 2-2-16,-1-1-6 0,-1 1 1 0,-1 2-6 15,4-2 4-15,-2-1-7 0,-2 3-1 0,0 0-6 16,1-2-1-16,-1 2-2 0,0 0-6 16,3-1 1-16,-3 1-12 0,0 0 1 0,0 0-5 0,3-2-3 15,-3 2 0-15,0 0 6 0,0 0 0 16,0 0 2-16,0 0 1 0,0 0 11 0,1-3-11 0,-1 3 1 16,0 0 5-16,0 0-6 0,0 0 5 0,-4-5 11 0,4 5-10 15,0-3-1-15,0 3 8 16,-4-3-3-16,1 1-3 0,0-1 3 0,3 3-1 15,-3-2 0-15,3 2 0 0,-3-2-1 0,3 2-2 0,0 0-1 16,0 0-7-16,-4-1-6 0,4 1-10 0,0 0-10 0,0 0-9 16,0 0-11-16,0 0-6 15,0 0 0-15,0 0-2 0,-4 4 1 0,2-1-2 16,1 0 0-16,0 0-6 0,-2-2-2 0,3 2-7 0,-2 1 3 16,-1 0-2-16,1-2-11 0,2 1-9 0,-3 2-10 15,1-4-16-15,2-1-16 0,-3 5-28 0,1-3-140 0,0 0-334 16,2-2 147-16</inkml:trace>
  <inkml:trace contextRef="#ctx0" brushRef="#br0" timeOffset="272445.9512">20803 8180 95 0,'-7'-1'203'0,"3"0"-12"0,-1-2-4 16,0 1-10-16,1 1-16 0,1-3-9 0,3-1-11 0,-3 1-11 16,4-2-5-16,1-1-13 0,-2 0-6 0,7-1-11 15,-4 1-5-15,4 1-8 0,0 1-3 0,4-3-9 16,-1 4-8-16,0 1-3 0,1 0-8 0,2 0-4 0,-3 2-8 15,0 2-2-15,-2 0-6 16,5 4-2-16,-4 1 8 0,0-2-7 0,0 6 7 0,-3-1-6 16,-2 4-3-16,-1 1-11 0,-4 1 2 15,-5 3-5-15,-4 0-11 0,-4 2-7 0,-4 0-7 0,-4-3-4 16,-12 3-8-16,0-2-8 0,-5-5-1 0,-2 0-4 16,3-4 9-16,0-2 1 0,0-4 2 0,10-3-3 15,0-5 19-15,1-1 5 0,3-5 21 0,0-3 15 16,4-1 14-16,4-5 6 0,1 0 11 0,6-3-2 15,2-1 3-15,1-12-7 0,5 0-3 0,5 1-2 0,4-1-3 16,5 5-5-16,5-2 5 16,-2 12-8-16,2 0 3 0,3 2 15 0,2 2-16 0,-1 4-2 15,5 2-6-15,-2 5-4 0,1 2-1 0,0 6 3 16,1 3 11-16,-2 4-3 0,-1 4 3 0,-4 1-11 16,0 1-5-16,-5 5-3 0,-5 0-5 0,-3 5-15 0,-3 1 8 15,-3 1-21-15,-8 7-6 0,-5-2-7 16,-5 0-13-16,-4 0-15 0,-3-1-30 0,2-1-31 0,-4 0-30 15,2-2-47-15,10-9-49 0,-3 0-251 16,2-5-526-16,5-3 233 0</inkml:trace>
  <inkml:trace contextRef="#ctx0" brushRef="#br0" timeOffset="273209.2576">21722 7955 2956 0,'3'-21'2'0,"-4"-3"1"0,0 0 26 0,-2 2 5 0,1 4 0 15,-4-2-4-15,2 7 0 16,1 0 10-16,-3 1 9 0,1 4 4 0,0 0 1 15,0 0 0-15,-1 2-6 0,1 2-7 0,-3-2 5 16,-3 2-7-16,1 2-2 0,-3 1-10 0,1 3-1 0,-4 1 5 16,-1 5-9-16,-4 1-3 0,2 2 0 0,0 3-5 15,1 6 0-15,-2-6-4 0,5 6 0 16,-1-1 0-16,2 3-4 0,1 3 1 16,2 0-4-16,1-1-9 0,0 1-12 0,3 2-4 0,3 10-4 15,2-16-4-15,3 3-11 0,3-2-4 0,1-2-8 16,2-2-4-16,6-1 0 0,-3-5 5 0,3-3 5 15,4 2 3-15,-2-7-2 0,5-1 10 0,2-3 9 16,-1-3 0-16,0-3 13 0,-1-1 15 0,-2-2 11 0,-3 0 11 16,-4-1 24-16,-1 3 18 0,0-3 4 0,-3 0 7 15,-1 3 0-15,-1-1-4 16,-2 2 3-16,1-1 3 0,-2 4 1 0,-1-1-2 0,1-1-8 0,-1 1-3 16,-1 1-5-16,0 3-7 0,2-4-15 0,-2 3-15 0,0 1-17 15,0 0-28-15,1-4-17 16,-1 4-26-16,0 0-11 0,0 0-4 0,0 0-12 0,-3 13-16 0,3-4-21 15,0 4-22-15,1 1-24 16,1-1-25-16,1 3-27 0,2-2-48 0,-3 0-159 0,2-2-467 16,2 0 207-16</inkml:trace>
  <inkml:trace contextRef="#ctx0" brushRef="#br0" timeOffset="273538.6427">21907 8027 314 0,'1'-13'307'15,"-1"1"-6"-15,-1-1-22 0,1 4-18 0,-1 4-21 0,1-1-19 0,0 1-20 16,0 0-22-16,0 1-17 16,0 1-21-16,0 3-14 0,1-4-26 0,-1 4-18 15,1-2-10-15,-1 2-7 0,0 0-4 0,9 6-10 16,-6 0-29-16,0 0-18 0,1 3-13 0,0 6-14 0,-1-3-10 0,-1-1-4 16,-4 3-12-16,2-4-2 0,-1 2 4 0,-2 2 4 15,-1-2 5-15,0 0 0 0,-1-4 1 16,3-1 13-16,-1-2-2 0,1-1 19 0,0 0 20 15,1-1 12-15,1-3 2 0,0 0-6 0,0 0-4 16,-4-8 3-16,4 1-3 0,2-6 11 0,-1 0 0 0,3-1-1 16,3 0 1-16,-1 0-6 0,4-3 5 0,1 2-5 15,6 0-1-15,-1 4-7 16,2 0 3-16,0 2-6 0,2 2-14 0,-2 1-3 16,-1 2-13-16,4 3-13 0,0 5-17 0,-1-4-22 0,4 1-22 15,-4 7-19-15,-2-1-32 0,-4 0-7 0,6 2-18 16,-8 0-24-16,1 0-163 0,-2 0-382 0,2 0 169 15</inkml:trace>
  <inkml:trace contextRef="#ctx0" brushRef="#br0" timeOffset="275418.5215">22337 8050 88 0,'-4'-6'251'0,"0"-3"-6"0,-2 0-5 0,-1-1 0 16,4 2 8-16,-4-1-9 0,0 2-3 15,0-1-8-15,0 0-12 0,1 1-18 0,-1 0-6 0,3 2-22 16,-4 0-11-16,1 1-9 0,1 1-26 0,-3 0-10 0,1 3-17 15,-2 3-13-15,-1 0-2 0,-2 4-7 16,2 1-10-16,-2 1-10 0,2 1 0 0,-3 5-7 0,3 2-10 16,1 2-2-16,3-3-18 0,1-1-14 0,2 3 0 15,1-3-13-15,4-1-8 0,1 0-9 0,2 0 1 16,0-3-12-16,3-1 5 16,2 1-1-16,1-3 2 0,0-3 1 0,-1-3 4 0,1-1-1 15,0-1 3-15,3-2 2 0,-2-1 15 0,-1-5-1 0,1 1 1 16,0-4 6-16,-2-3 7 0,2-2 7 15,-1-1 14-15,-3 4 2 0,-3 1 11 0,-1-3 3 0,1 6-3 16,-1 0 10-16,-3 3 4 0,3-2-4 16,-3 1-2-16,0 2-9 0,0 1-8 0,0 0-8 0,0 2-4 15,0 2 0-15,-4-2-6 0,4 2-10 0,0 0 2 0,-10 6-22 16,7-1-8-16,-1 1-1 0,1 2-13 16,3 1-12-16,-3 1-5 0,3 2 2 0,3-1-7 0,1-2-10 15,1-1-7-15,3 0 0 0,2 3 4 16,1-4 3-16,3-1 9 0,2-2 3 0,-1-5 8 0,2 0 6 15,-1-1 6-15,-1-2 8 16,-1-1 8-16,4-4 12 0,-5-1 20 0,1 1 11 16,-4-1 16-16,-3-1 15 0,3 1 17 15,-3 3 6-15,-3-1 6 0,2 0 2 0,-2 3-1 0,-2-2 1 16,0 3-12-16,0 2 0 0,1-2-12 0,-2 1-4 16,0 1-13-16,-1 2-7 0,3-3-22 0,-3 3-10 15,0-2-12-15,0 2-11 0,0 0 8 0,0 0 1 0,-1 9-14 0,-1-1-9 16,-2 0-9-16,1-1-4 0,2 6-2 15,-2-3-8-15,0-1-3 0,0-2-2 0,2 0 8 0,0 1 1 16,-1-3 1-16,1-1 6 0,-1 0 6 0,1-1 6 16,1 0 16-16,0-3 15 0,-3 3 1 15,3-3 0-15,0 0 1 0,0 0 7 16,4-10 5-16,1 2 7 0,-1-4 5 0,0 5 3 0,0-4 2 16,3 2 3-16,0 0-2 0,3-1-6 0,0 5 2 0,1-3-3 15,-2 3-3-15,4-1-1 0,-1 1-8 16,2 3 3-16,0-1 1 0,0 3-3 0,-1 0 0 0,-2 1-7 15,-1-1-16-15,0 1-11 0,-3 2-12 16,0 0-4-16,-3 1-2 0,-1 0 0 0,0 0 6 0,-3 2-7 16,-3-1 1-16,0 2 0 15,-4-2 5-15,2 2 1 0,-1-2 5 0,0 0 3 0,-1 0 2 0,5-2 8 16,-3 0 13-16,1-3 8 0,1 1 3 0,3-1 2 16,-4-5-2-16,3 0-1 0,-1 0 4 15,2 0 2-15,3-3 6 0,-1 2 3 0,2-2-1 0,1 0 7 16,2 2-5-16,3-3 1 0,0 0-2 15,3 3 2-15,-1 2-3 0,-3 0-2 0,6-1 11 0,-1 2-14 16,-1 2-2-16,1 1 2 0,0 0-4 16,2-2 2-16,-1 5-1 0,1-1 1 0,-3 2-3 0,-1-1-4 15,0 3-15-15,-4-2 0 0,0 1-7 16,-1 2-5-16,-3 1-8 0,-1-1-14 0,-2 4-11 16,-2-1-2-16,-1 0-13 0,-3 3-10 0,0-3-24 0,0 1-7 0,-2-4-13 15,2 0-12-15,-1-1 4 16,2 1-2-16,1-4 28 0,2-1 11 0,1-2 4 0,-3 0 9 0,3 0 15 15,0 0 14-15,1-10 19 16,2 2 18-16,0 0 24 0,1-7 25 0,3 2 21 0,0-6 20 16,-1 4 17-16,2 3 8 0,-1 0 11 0,3-4 0 15,3 1 5-15,-5 2 2 0,-2 6-1 0,2-2-10 16,-1 3-2-16,2 0-9 0,-2 1-5 0,1 2-12 0,-1 1-9 16,1 1 3-16,0-1-7 0,1 4-4 0,-1 1-12 15,0 0 4-15,-1 2-5 0,4 4-8 16,-3 0-9-16,-2 1-5 0,0 2-14 15,-3 1-5-15,-1 0-4 0,0-1-7 0,-2 2-10 0,0-2 3 16,-3 2-15-16,-1-2-13 0,4-1-7 16,-3-2-5-16,0-3 1 0,2 0 3 0,-1-2 6 0,1-1 7 15,1 2 5-15,-2-5 2 0,2 0 1 16,0 0 3-16,-2-9 5 0,3 2 0 0,2-5 7 0,-2-2 5 16,5 0 6-16,-3 0-1 0,2-5 5 0,3 7 3 0,-3-1 0 15,4 0 7-15,-1 2-1 0,2 0 0 16,0 2 1-16,2 2 0 0,-1 0 21 15,-2 1-2-15,1 4-3 0,2 0-4 0,-2 0-4 0,-2 2 2 16,3-1-5-16,-2 4-4 0,0-1-5 16,0-1 1-16,-5 2-2 0,1 1-6 0,0 2-4 15,-2 0-1-15,-2 1-3 0,-1 1-8 0,-1 0-7 0,-1 2-2 16,-1-3-9-16,-1 0-3 0,1 0-6 16,2-2 0-16,1 0 2 0,-3-2 4 0,3 0 3 0,-1 0 2 15,1 1 2-15,0-4 3 0,4 1-2 16,-4-1 3-16,0 0 5 0,13-5-1 0,-6 2 5 0,3 0 0 15,0 2 4-15,3-3 6 0,0 1-1 0,0 0 2 16,2 0 0-16,-1 1 3 0,3 0 2 0,0-2-1 16,4 1 4-16,2 0-5 0,-2-1 4 0,0-1-2 0,0 2 3 15,0 0 7-15,-5-1 4 0,0 1 5 16,4-3 7-16,-4 1 3 0,-2 1 5 0,-1-3 5 16,-2 1 7-16,2-1-2 0,-2 1 6 0,-3-1-2 0,-1 2 0 0,-1-5 1 15,-1 3-2-15,0 0-2 0,-3 0 6 16,-2 0-5-16,0 3-4 0,-7-3 1 0,-1 2-2 15,-1 0-3-15,-5 2-6 0,-2 0 8 16,-5 2-8-16,1 2-6 0,3 2-5 0,-4 1-1 16,1 3 0-16,7 0-12 0,0-1 11 15,1 1-6-15,1 0 6 0,3 1-20 0,1 2-13 0,3-1-13 16,2-1-6-16,3 1-14 0,2 0-8 16,2-2-7-16,4 2-7 0,3-2-10 0,2-1-4 0,2-2 7 15,0-1-4-15,7-3 7 0,-1 0 10 0,1-3 5 16,-2-3 10-16,0 0 12 0,-6 2 18 0,-1-1 24 15,-2-1 21-15,1 1 18 0,-6 0 12 0,0 0 2 0,-2 1 9 16,-1 2-3-16,-1-1-6 0,0-1 14 16,-3 1-35-16,0 3 4 0,0-2-8 0,0 2 4 0,0 0-13 15,0 0-7-15,-15 3 5 0,8 1-10 0,2 3-15 16,-2-5-11-16,2 4-8 0,1 1-10 0,1 2-6 16,3-2-9-16,-2 0-10 0,6-1-1 0,1-1-2 15,-1 1-10-15,5-2 4 0,4 0-1 0,0-1 5 16,1-2 6-16,2-3 7 0,-1-1 6 0,6-4 19 0,-5 1 18 15,1-3 10-15,0-2 21 16,-3 1 16-16,-2 0-9 0,-2 1 6 0,0-3 11 0,-3 2 10 16,0 4 6-16,0-2 13 0,-3 2 18 15,-1 1-3-15,1 2-12 0,-1 0-12 0,-1 0-2 0,-1 2-28 16,-1 1-5-16,0 0-5 0,0 0-6 0,-10 11-2 0,0-1-20 16,2 1-11-16,-2 6-4 0,0 4-10 15,2 0-3-15,1 1-6 0,3 0-6 0,4 0-10 0,2-1-1 16,3 0 0-16,2-1 11 0,0-2-14 15,5-2-3-15,-3-3-3 0,-1-4 12 0,3 0 0 0,1 1 5 16,-1-5 14-16,0 2-5 16,-1-5 6-16,0 0 14 0,0-1 13 0,0-1 4 0,-2 0 9 15,1-2 8-15,-2-1 1 0,1 3 5 16,-1-3-4-16,0 0-5 0,-3 1-5 0,2 1 1 0,-2-1-12 16,-2 0-22-16,-1 0-30 0,-1 2-36 0,0 0-32 0,0 0-34 15,0 0-35-15,0 0-35 0,-15 9-42 16,-5 0-193-16,1 0-491 0,-3 1 218 15</inkml:trace>
  <inkml:trace contextRef="#ctx0" brushRef="#br0" timeOffset="275778.8607">21538 8835 2624 0,'-84'11'68'15,"10"-2"-43"-15,24-3-4 0,0 1 0 0,-16 4-2 0,20-4-2 16,-2 1 17-16,3 0 3 0,3 3 11 16,5-4 13-16,12-1 14 0,5-2 11 0,4-1 12 0,5 0 0 15,2-1 3-15,0 0-1 0,4 0-7 0,1-2-9 0,2 0-12 16,2 0 2-16,0 0-11 16,27-3-1-16,3 0 7 0,17-3 6 0,33-1 6 0,5-2 11 15,12 1 2-15,6 1-9 0,5 1-7 16,12 1-8-16,10 5-2 0,8 0-8 0,4 3-13 0,3 3 0 15,-3-1-3-15,6 3-7 16,-4 1-3-16,-8 0-4 0,-5-1-7 0,-9 3 4 0,-12-7-7 16,-9 2 2-16,-13-1-10 0,-16-1-31 0,-34-1-21 15,-13-4-21-15,-3 2-19 0,-11 0-1 0,-6-2-19 0,-9 1-18 16,4 0-15-16,-31-2-18 0,-10 0-18 16,-7-2-22-16,-28 0-20 0,-4-2-28 0,-2 1-16 15,-9 1-26-15,-3 1-214 0,-6-1-535 0,-4 4 236 0</inkml:trace>
  <inkml:trace contextRef="#ctx0" brushRef="#br0" timeOffset="276053.7697">20768 9144 141 0,'-74'10'405'0,"5"-3"-26"0,29 1-42 0,12-1-27 0,1 4-27 0,3-3-32 16,3 0-28-16,7 1-22 0,2-2-17 15,6 1-21-15,3-4-13 0,3 0-12 0,7 2-11 16,7-2-5-16,14-1-1 0,20 0-11 0,31-9-9 15,13-1-1-15,9-5-7 0,9-1 1 0,10-1-14 0,11-7-21 16,9 3 2-16,5 2-12 0,9-2 5 0,2-4-12 16,-2 4-9-16,-1 1-3 0,-2 1-2 15,-6-2 0-15,-8 5 0 0,-15 4-2 0,-11 2-7 0,-20 3-8 16,-17 2-21-16,-29 2-28 16,-18-2-28-16,-6 2-20 0,-8 2-16 0,-8-2-4 0,-3 1-2 0,-2-1-2 15,0 0-6-15,-17 2-3 0,-4-3-19 16,-5 0-26-16,-1 1-29 0,-11-3-36 0,-4 0-40 15,-3 2-186-15,-3-4-492 0,-2 2 218 0</inkml:trace>
  <inkml:trace contextRef="#ctx0" brushRef="#br0" timeOffset="276218.7948">22157 9104 5248 0,'20'-11'9'16,"-2"-4"-15"-16,-3-1-46 0,-2 0 40 0,-6 5-6 0,0 1-27 15,-1 2-39-15,-1 2-26 16,-2-1-8-16,0 4-27 0,-2-3-32 0,-2 2-66 0,-2-3-74 16,-5 1-338-16,-4-1-711 0,-3 0 315 15</inkml:trace>
  <inkml:trace contextRef="#ctx0" brushRef="#br0" timeOffset="276513.0519">17762 7520 68 0,'-20'-73'139'16,"0"9"-110"-16,-8 6-69 0,-6 4-42 0,-7 1 18 15</inkml:trace>
  <inkml:trace contextRef="#ctx0" brushRef="#br2" timeOffset="287699.0737">12160 5008 77 0,'0'0'95'0,"0"0"-10"0,0 0 7 0,0 0-9 0,0 0-6 0,0 0-3 16,0 0 4-16,0 0-2 16,0 0-17-16,-3-2-2 0,3 2-7 0,0 0-2 0,-3-3 0 0,3 3 3 15,0 0-1-15,-1-3-6 0,1 3-9 16,-5-1 3-16,5 1 5 0,-4-2-11 0,4 2 1 16,-4-4 1-16,1 4 4 0,3 0-2 0,-4-3-4 0,4 3 0 15,-6-3-3-15,3 2-2 0,3 1-1 16,-5-2 1-16,5 2 1 0,-6 0-4 0,6 0 1 0,-3-1-2 15,3 1-6-15,-4-2-1 0,4 2-1 0,-4-1 0 16,4 1-2-16,-4-1-2 0,4 1 0 0,-6-2 5 16,6 2-6-16,0 0-3 0,-7 0 4 0,7 0-1 15,-4 0-3-15,4 0 3 0,-6-2-3 0,6 2 0 16,0 0 1-16,-7 0-1 0,7 0 3 0,-7 0-7 16,7 0 3-16,-7 0 2 0,3 2 3 15,4-2-3-15,-7 0-2 0,7 0 2 0,-10 0-3 16,10 0 4-16,-3 1-2 0,3-1-5 0,-7 1 1 0,7-1 5 15,-6 1-8-15,6-1 3 0,-5 3 1 0,2-2-10 16,3-1 15-16,-3 2-5 0,0 0-8 0,1 0 6 16,0-1-2-16,-1 1 0 0,3-2 4 0,-4 4-5 15,1-1 3-15,0-1 1 0,2-1 0 16,-2 2 0-16,2 0-2 0,-2-1-5 0,2 0 4 0,-1 0 3 16,-1 1-6-16,2-1 6 0,-2 0-3 15,2 0-3-15,-2 1 5 0,0 0 1 0,2-1-1 16,-2 1-5-16,0 0 2 0,0 0 2 0,2 0 0 0,-2 1 0 0,3-1-3 15,-4 0 8-15,2 1 1 0,1 0-1 0,0 0 1 16,-2 1-2-16,1-1 0 16,1 1 0-16,1 1-1 0,-3-3-6 0,2 3 10 15,1-2-5-15,-3 1-2 0,1 0 5 0,1 1-3 0,1-1 0 16,-1-1 6-16,-1 1-6 0,1 0 8 16,-1 1-4-16,2-2-5 0,-1 2 6 0,1 1-3 0,-4-1-3 15,4-3 1-15,0 2 0 0,0 0 0 0,0-2-3 0,0 2 8 16,0 0-8-16,-2-1 4 0,2 1 0 15,-1 1-2-15,0-2 2 0,-1 1-3 0,2 0 4 0,-1 2-8 16,1-1 2-16,0 1 3 16,0-1-1-16,1 2-3 0,1-3 1 0,-1 3 2 0,-1-2-3 15,0 1 5-15,0-2-4 0,1 3 4 16,1-3 0-16,-2 2 1 0,0 1 1 0,0-1-3 0,0-1-1 16,3-1-2-16,-2 0 2 0,-1-1-4 0,0 0-3 0,0 1 7 15,0-1-1-15,0 1 2 0,1-1 1 16,-1 1-1-16,0-2-2 0,0 1 0 0,2 0 1 0,-2 0-1 15,1-1 2-15,1 2 3 16,-2-1-9-16,1-2 6 0,-1 3 3 0,1-2-4 0,1 0 1 0,-1 0-3 16,1 1 2-16,-2-1-4 0,1-2 3 0,-1-1-2 15,0 4 2-15,2-1-1 0,-2-3 3 0,1 6-1 16,-1-5-2-16,0 3 5 0,3-2-7 16,-3-2 2-16,0 6 0 0,1-3 1 0,-1-1 2 15,2 1-2-15,-2-3 3 0,1 6-2 0,0-3 0 0,-1 1 2 16,2-1-5-16,-2 1 5 0,1-2-1 15,-1 1-3-15,3 0-1 0,-3-3-1 0,0 6 3 0,3-3 5 16,-3-2-2-16,3 2-2 0,-3-1-2 0,2 1 2 16,-2-3 2-16,2 4 0 0,-1-2 0 0,2 0-2 15,-3-2-5-15,2 3 2 16,-2-3 4-16,1 4-1 0,-1-1-2 0,0-3 1 0,3 2-2 0,-3-2 1 16,1 4 0-16,-1-3-1 0,0-1 2 0,0 4 3 0,0-4-9 15,3 3 11-15,-2-3-1 16,-1 0-3-16,0 0 0 0,2 3-2 0,-2-3 0 0,1 5 2 0,-1-5-2 15,3 2 1-15,-3-2 4 16,0 4-5-16,0-4 4 0,3 1 0 0,-3-1-4 16,4 2 3-16,-4 0-1 0,0-2 1 0,3 3 1 15,-3-3-1-15,1 2 0 0,2 1 0 0,-3-3 1 0,3 1-3 16,-2 1-1-16,2 2 2 0,-3-4 2 0,3 1 0 16,0 1-3-16,-3-2-1 0,0 0 4 0,5 2-5 15,-3 0 2-15,-2-2 4 0,4 3-1 0,-4-3-2 0,3 2 2 16,-3-2 1-16,4 1-1 15,-1 2 2-15,1-2-3 0,-1 1 0 0,-3-2 4 0,4 0-6 0,-1 2-1 16,0-1 2-16,1 1 0 16,2-1 1-16,-5 1 1 0,5-1 0 0,-6-1-1 15,4 2-3-15,0-1 3 0,0 0 1 0,1 1-3 16,-5-2 1-16,5 2-2 0,-2-1 6 0,1 0-2 0,-4-1 3 16,9 0 2-16,-5 1-2 0,-4-1 0 0,7 0 1 15,-3 0 0-15,-4 0-2 0,9 2 1 0,-5-2 0 16,0 0 4-16,-4 0-3 0,9-3 1 15,-5 3-5-15,0 0 5 0,0-1-1 0,0 0-2 0,-4 1 3 16,9 1-2-16,-5-1-1 0,-4 0-1 0,10-2-2 16,-6 2 3-16,-1-1-1 0,-3 1-1 0,10 0 0 0,-6-2 2 0,-4 2 0 15,7-2-3-15,-4 0-1 16,1 2 6-16,-1-1-3 0,3-1-1 0,-2 0 4 16,0 0-3-16,0 0 0 0,2 0 1 0,0-1 0 15,-1 1-1-15,-2-2 1 0,3 1 0 0,1-2 1 16,-2 2-3-16,1-1 0 0,-2 1 2 0,0 1-2 15,2-3 1-15,-2 3-2 0,1-1 0 0,0-1-4 0,-1 0 2 16,1 0 0-16,0 3-1 0,-2-1 5 0,1-3-7 0,-1 1 4 16,4 0-1-16,-3-1 4 0,-1 0-4 15,4 0-2-15,-4-1 1 16,1 2 4-16,2-3-3 0,-2 1 1 0,0 0 1 0,-1 1-2 0,1-2 2 16,1 0-1-16,-3 0 2 0,1-1-2 15,0 0-1-15,-1-1 1 0,0 0 0 0,1-3-1 16,-1 4 3-16,2-5-2 0,-3 3-2 0,1 1 1 0,-1 0 0 15,0-4 1-15,1 0 0 0,-2 4-3 16,0-2 1-16,0-1 2 0,0 2-5 0,-2-2 5 16,2 1 1-16,0 2 1 0,-1 0-5 0,0-4 0 15,-1 5 1-15,-1 0 1 0,3-1-2 0,-1 0 1 16,-2-2-2-16,3 2 2 0,-3 2-1 0,2 0 0 0,-2 0 4 16,2 0-3-16,-2 1 0 0,1 0-2 0,0-1 1 15,0 1 1-15,-1 0-1 0,-1 2 1 0,1-4 3 0,-1 3-4 16,1-1 1-16,-1 3-1 15,1-5-1-15,-1 3 1 0,1 0-1 0,-1 1 3 0,-2-2-3 16,2 2 2-16,-3-1-3 0,1 0 2 16,2 2 0-16,0-1 1 0,0 0-1 0,-2 1-1 0,3 0 5 15,-1 0-2-15,-1 1-3 0,0 0 2 16,0-1-2-16,2 1 4 0,-1 0-6 0,-1 0 2 16,1 0 2-16,-1 0 1 0,0-1-3 0,1 2 3 15,-2 1-2-15,6 0 1 0,-8-3-2 0,2 2 0 16,2 1 6-16,4 0-7 0,-10 0-1 0,6 0 1 0,4 0 2 0,-10-2 2 15,6 2-3-15,4 0-1 16,-10 0 3-16,7-1 0 0,3 1 2 0,-7 0 0 0,0 0-4 16,7 0 0-16,-7 0 2 15,3-1 0-15,4 1 1 0,-9 0-2 0,9 0-2 0,-5-2 4 0,5 2-1 16,-6 0 5-16,6 0-4 0,-5 2-3 16,5-2 3-16,-5 1-2 0,5-1 1 0,0 0-3 0,0 0 1 15,-8-1 0-15,8 1 4 0,-3 1 0 0,3-1-1 0,0 0 0 16,-6 1 1-16,6-1-2 0,0 0 1 15,-4 0 3-15,4 0-6 0,-5 2 2 0,5-2 2 0,0 0-4 16,-6 0 6-16,6 0-1 16,0 0-4-16,-6 0 4 0,6 0-4 0,0 0 1 0,-4 0-5 15,4 0 7-15,0 0 1 0,0 0 0 16,0 0-2-16,-7 0-1 0,7 0-1 0,0 0 2 0,0 0 1 16,0 0-1-16,0 0 1 0,0 0-1 0,-6 0-4 0,6 0 2 15,0 0-10-15,0 0 2 16,0 0-4-16,0 0-7 0,-4-2-4 0,4 2-6 0,0 0-17 0,0 0-5 15,0 0-11-15,0 0-15 0,0 0-28 16,0 0-38-16,0 0-160 0,0 0-329 0,0 0 145 16</inkml:trace>
  <inkml:trace contextRef="#ctx0" brushRef="#br2" timeOffset="290085.8659">7524 4759 26 0,'-21'-4'104'16,"0"2"-12"-16,-2 1-5 0,-1-1-1 15,0 2-10-15,0 0-8 0,1 2 7 0,0 0-3 16,0-1-8-16,-1 1-1 0,2 0-9 0,-2 2 3 16,2 1-4-16,-1 1-6 0,0 1-10 0,1 0 0 0,-1 3-6 15,-1 1 2-15,1 1-2 0,0 3-5 16,-1-2-3-16,0 1 4 0,-6 6 0 0,6-4-6 0,-7 6 5 16,8-6-2-16,-7 8 2 0,2-1-6 0,8-3 11 0,-7 8 6 15,3 2-17-15,-3 1 15 16,2 2 1-16,1 3 5 0,2-5-1 0,-1 7 3 0,2-1-2 0,1 3 14 15,-2 1-4-15,4-2-7 0,2 2-3 0,-1-3-5 16,4 2-4-16,1-2 1 0,2 3-4 16,4 0 2-16,0-1 5 0,4-2-2 15,0 0 3-15,4 0-6 0,3 2 0 0,2-1 0 0,2-2 0 16,1 3-2-16,4-4 0 0,0 0 0 0,3 1 2 16,3-2-2-16,0 1-4 0,3-4 2 0,4 0-2 15,0 1-2-15,0 0 0 0,0 0-8 0,3-4-3 0,5-2-7 16,-4 0-1-16,5-3 2 0,2-3-2 15,1-2-2-15,0-4 0 0,3-3 1 0,0-2 2 0,1-3 1 16,1-4-3-16,0-3 0 16,-2 0 2-16,0-4-2 0,-1-4-1 0,0 0-3 0,-1-4 1 15,0-1 0-15,1-2-1 0,-1-3-1 16,1-2 2-16,-1-2 0 0,1 0-3 0,-3-3 2 0,18-11-1 16,-18 11-4-16,-4-3-2 0,4-1 3 0,11-14-1 0,-14 11-2 15,1-1 5-15,10-15-5 16,-1-1 1-16,-14 15-1 0,9-20 4 0,-12 18-3 0,11-16-2 0,-15 12 2 15,11-13 0-15,-14 14 0 0,-1-1 4 16,-2 0-3-16,-5-1 0 0,1 0 3 0,-7-1-1 16,-3 1 2-16,-5 1 0 0,0 0 0 15,-8 3 0-15,-1 1 0 0,-2 0-1 0,-1 2 2 0,-7 0-2 16,-1-1 0-16,-3 4-1 0,-1-2 1 16,-2 4 3-16,-4 3 0 0,0-1-5 0,0 8 3 0,-4-2 0 15,8 10 0-15,-9-1-1 0,-1 3-8 0,-4 1-9 0,2 7-5 16,-2 2-11-16,0 2-12 0,0 4-10 15,3 0-9-15,-1 4-20 0,2 0-11 0,2 5-10 16,9-6-8-16,3 3-10 0,-1 0-17 16,3 3-116-16,1-1-282 0,6-2 125 0</inkml:trace>
  <inkml:trace contextRef="#ctx0" brushRef="#br2" timeOffset="292384.9655">11460 6454 119 0,'0'2'121'0,"0"-2"-15"0,-4 2-10 0,4-2 0 15,-3 1-9-15,3-1-4 0,-3 3-9 16,3-3-5-16,-4 2-8 0,4-2-8 0,-4 1 5 0,4-1-3 16,-7 2 0-16,7-2 2 0,-5 0 2 0,5 0-2 0,0 0-9 15,-8-2 2-15,5 1-8 0,3 1 6 0,-4-3 5 16,4 3-3-16,-2-2-4 0,2 2-1 0,0 0-7 15,-4-3-5-15,4 3 1 0,2-4-6 0,-2 4-1 16,1-4-6-16,-1 4 0 0,0-4 5 0,0 4-4 16,0 0-4-16,3-2 2 15,-3 2-4-15,0 0 0 0,0 0-6 0,0-4 2 0,0 4-4 16,0 0 2-16,0 0-2 0,0 0-6 0,2-2 4 0,-2 2-1 16,0 0-2-16,0 0 1 15,0 0 1-15,0 0-2 0,0 0 2 0,0 0-4 0,0 0-1 0,0 0 4 16,0 0 5-16,0 0 3 0,0 0 4 0,0 0 5 15,0 0 0-15,0 0 4 0,0 0-1 0,0 0-1 16,0 0 1-16,0 0-3 0,0 0-3 16,0 0 1-16,0 0-2 0,-5-2-3 0,5 2 0 15,0 0-2-15,0 0-3 0,0 0-6 0,0 0-21 16,0 0-22-16,0 0-32 0,0 0-35 0,0 0-40 16,0 0-189-16,0 0-363 0,-4-1 161 0</inkml:trace>
  <inkml:trace contextRef="#ctx0" brushRef="#br2" timeOffset="295098.6327">9597 5977 76 0,'4'-6'139'0,"-1"-1"-5"0,-2 0-13 0,1 1-3 0,-1-1 1 0,2 0-8 16,-6 0-6-16,3 0-1 0,-1 1-7 15,-1 2 1-15,1-1-15 0,-2-1-10 0,-3 0-6 16,2 3-6-16,1-1-7 15,-4-1-7-15,-3 0 2 0,3 0 1 0,0 1-9 0,-4 2-5 0,3 0 2 0,-2 0-5 16,0-1 1-16,-3 1 0 16,5 0-6-16,-2 0-2 0,-1 1-1 0,1-1-4 15,3 2 4-15,-3 0-5 0,0-2 1 0,0 2-3 16,0-2 0-16,-1 2 0 0,2-1 5 0,-2 1 2 0,2-1-2 16,0 1 1-16,0 0 1 0,-1 0-2 15,1 1-1-15,0-1-4 0,-1 2 2 0,1-1-1 16,-1 1-1-16,0 1-4 0,0 1 1 0,-3-1 1 0,1 3 1 15,-1-1-4-15,0 2 0 0,2 3 3 0,-1-4 1 16,1 4 0-16,0 1-1 0,-4 2 1 0,2 3 2 16,4-4 4-16,-1 3-1 15,0 4-1-15,0-5-1 0,1 2 0 0,2 1-3 0,0-4 2 0,1 1-2 16,1 4-3-16,-1-4 4 0,2 6 1 16,-1-2 0-16,3 1 4 0,-3-1-3 0,4 2-7 0,-1-2 4 15,0 2-4-15,2-2 3 0,0 2 0 0,0 0 0 0,2 0-3 16,-1-5 1-16,3 5 0 15,-1-1-2-15,1 2-1 0,2-2 0 0,-2-1-3 16,3 4 1-16,0-4-3 0,0 0 3 0,0 2-2 16,2-2 1-16,-1-1 0 0,-1-4-2 0,3 4 0 0,-2-3-3 15,0-2 3-15,0 0-2 0,2 0 0 0,-1 0 1 16,2-1-2-16,1-1 5 0,-1 0-3 16,5 1 0-16,-2-3 9 0,0 1-6 0,5-2-2 0,1 0 0 0,0 0 2 15,0-2-3-15,0-4 5 0,2 2-6 0,-1 0 1 16,1 0-2-16,-1-3-1 0,1 0 0 0,1-4 1 15,-2 2-1-15,-1-2 9 0,2-1-11 16,-7 3 4-16,1-3 0 0,5 1-1 0,-5-1-1 0,-2 0 0 16,7-2 6-16,-7 1-6 15,0-1 1-15,0-1-5 0,-3-1 5 0,2 0-3 16,-2 0 5-16,2-7-2 0,1 1-2 0,-4 4 2 16,1-4-4-16,-2-4 0 0,-2 0 2 0,-2-2 5 0,1 0-1 15,-2-1-3-15,-1-1-4 0,0-4-1 0,0 2 3 16,-2-3-2-16,-1 2 3 0,-1-1-3 0,-2 1 1 15,0 1 0-15,-1 0-1 0,-1 3 4 16,0-1-5-16,1 0 0 0,-2 0 1 0,-1 3-1 16,-4-3 2-16,1 2-1 0,0 0 1 0,-4 4-1 0,3-3-1 15,-2 0 2-15,-1 3-3 0,0 0 3 16,0 1-3-16,0 2 1 0,-2-1 2 0,1 1 2 0,1-3-2 16,-2 5-2-16,-1 0 0 0,4 2-1 0,1 2 0 0,-5-2-2 15,3 1-1-15,1 2 3 0,0 1-1 16,-1-1-1-16,2 3 3 0,-2-1-1 0,1 1 2 0,2 1-3 15,0 0 2-15,-2 1 3 0,3 0-3 16,0 2-3-16,0-2 3 0,-1 2-2 0,1 2-2 0,0-2-5 16,-1 2 4-16,-2 0 1 15,1 2-1-15,-1 1 2 0,-1 0-1 0,4 3 2 0,-4-1-3 0,3 2 3 16,-2-1-1-16,-4 3-1 16,5-1 3-16,0 0-2 0,-2 3-2 0,3-3 3 0,-1 0 1 15,1 1-1-15,-4 3-1 0,5-2 3 0,-3 3 1 16,5-3-1-16,-1 2 0 0,1 1 7 0,-2 3-6 15,3-4-1-15,1 3 4 0,2-3-1 0,-2 4-3 0,2 0 1 16,0-5 10-16,1 2-8 0,-1 1 1 16,1-2-2-16,-1 1-2 0,3 0 4 0,-1-1 0 0,-2 5 0 15,2-5-1-15,0 6 2 0,1-2-2 0,1-4-2 16,0 5 4-16,0-1 1 0,1 0-3 0,1 2 0 16,0 0-3-16,-1-6 3 0,3 6 3 0,0-2-2 0,-1 1 2 15,3 0 2-15,-2-2-5 16,0-3 1-16,2 6-1 0,0-7 0 0,1 5 1 0,0 0-1 15,1-2 2-15,0-3-2 0,0 0 0 16,1 1 4-16,0-3-5 0,0 0 2 0,-1 0 0 0,2-1 3 16,1 1 0-16,1-2-4 0,0-1 1 15,-1 1 9-15,3-1-8 0,2 1 0 0,-2-4-2 16,0 1 4-16,2-1-4 0,-2 1 3 0,0-3 0 0,1 1 1 0,1 0 7 16,0-2-9-16,-2-1-3 15,1 0 2-15,0-3 0 0,1 2 0 0,-2-3 0 16,3 0 4-16,4-1-5 0,-5 0 3 0,5-1 0 15,-7-2-3-15,5-2 5 0,-5 0-2 0,5-1-5 16,-1 0 4-16,-1-1-3 0,-4 2 5 0,4-2-7 16,-2 0 0-16,-4-1 6 0,1 2-3 0,-3 1 2 0,0-3 1 15,1-5-2-15,0 5-3 0,-2-7 1 16,-1 3 4-16,2 0-3 0,-5-3 1 0,0-2-2 0,0 0 2 16,-1 0 0-16,-3-1-4 0,3-1 4 0,-3-1-1 0,0 0 3 15,0 2-3-15,-3 1 0 0,3-3-2 16,-3-2 0-16,0 3 3 0,-1-1-3 0,0 1 0 0,-2-1 0 15,2 2 3-15,-3 1-2 0,0-1-2 16,0 2 0-16,-3 2 4 0,2 0-1 0,-4 1 0 0,3 2 0 16,-4-2-1-16,-1 2 2 15,4 4-2-15,-4-3-1 0,4 3 3 0,-3 2-4 0,-2-4 3 0,-1-2 2 16,5 7-4-16,-3-1 2 16,1 0 1-16,1 0-3 0,-1-1 0 0,2 3 3 0,-3-2-4 15,1 2 1-15,3 0 2 0,-1 0-1 0,0 1 0 16,2 0-1-16,1 1-1 0,-1 0-2 15,0 1 3-15,2-1-1 0,-2 2 1 0,3 0-1 0,1 1-2 16,-2 0 1-16,-1-1-1 0,2 3 4 16,-2-2-1-16,0 4 0 0,1-2-3 0,-2 4 2 0,2-2-2 0,-2 1 3 15,0 1-3-15,2 1 0 16,-3 0-7-16,0 2 0 0,-1 1 1 0,0-1 0 0,1 2 1 16,0 0 0-16,0 0-4 0,1 2 4 0,-1-1 3 0,1 0 1 15,0 5-1-15,-1 1-2 0,-1 0 4 16,4-3 1-16,-2 4 1 0,0 1-2 0,2-4 3 0,2 6-4 15,-2-2-2-15,2-4 4 0,1 1-4 16,1-1-2-16,0 4 2 0,0-1 1 0,2 0 3 0,0-3-2 16,1 6 1-16,0-2 2 15,1 2-1-15,-1-6 1 0,1 5 2 0,1 2 3 0,-1-1-4 0,4 0 2 16,-1-1-2-16,-1 2-2 0,0 1-1 0,-2-4 3 0,3 2 3 16,1-2 0-16,-3 2-3 0,1-1-2 15,0-5 4-15,1 7-1 16,0-2 5-16,1-3-4 0,-1-1 0 0,0 0 2 0,1-2-1 15,0 0-3-15,-1-1 3 0,2 0-3 0,0-1-1 16,1 0 0-16,-1-3 6 0,1 1-6 0,-1-1 4 16,2 1-1-16,0-2 3 0,0-1-1 0,3 1-3 0,-1 1 1 15,0-3 2-15,1 1 1 16,-2-3-3-16,2 3 2 0,-1 0-5 0,3-3 1 0,-3 0 0 16,1 1 1-16,-2-2 0 0,1-1-5 0,3 1 0 0,1 0-2 15,-2-2 0-15,0 0-4 0,2 2 6 16,0-4-2-16,-1 2-5 0,0-2 5 0,1-1 1 0,0-2-3 15,0 1 3-15,-2-3 2 0,2-1-4 16,-1 1 6-16,0-2 0 0,4-4 1 0,-3 1-1 0,3-3-2 16,-3-1 2-16,0 0-1 0,-1-2-3 15,1-2 3-15,-2-2 2 0,-2 1-1 0,-1-4 0 0,2-9 0 16,-3 10 3-16,1-12-3 0,-4 9 4 16,1-6 3-16,-3 7 3 0,0 1 7 0,-2-1 3 15,-2 0 3-15,-2 0 3 0,-1 2 0 0,-2 2 5 0,-1 1 3 16,-1 3 2-16,1 5-2 0,-3-3 0 15,0 5-6-15,0 2-3 0,0 1-5 0,-1 0-10 0,0 0-11 16,-2 4-17-16,-1 0-23 0,5 3-26 16,-3-1-22-16,-1 2-54 0,3-1-33 0,3 2-223 0,1 1-434 15,4 0 192-15</inkml:trace>
  <inkml:trace contextRef="#ctx0" brushRef="#br2" timeOffset="297809.3944">12248 5396 78 0,'0'0'114'0,"0"0"-4"0,0 0-7 0,0 0-6 16,0 0-9-16,0 0-10 0,2-3-8 0,-2 3-6 0,0 0-10 15,0 0-1-15,0 0-2 16,0 0-17-16,0 0 1 0,0 0-5 0,0 0 0 0,4 8-10 0,-4-8 8 16,1 4 3-16,1-1 3 15,-1 1-1-15,-1 0-4 0,0 0 1 0,0 3 9 0,-1 0-14 16,-1 1-5-16,1-1 9 0,1 0-9 0,-3 0 2 0,2 2 1 16,-2-1-2-16,0 0-5 0,0 0-4 15,1 1 2-15,-4 2 2 0,0-2-5 0,1-2 4 16,-2 1 1-16,-3 1-7 0,1-2-1 0,-2 2 8 15,-2-2-10-15,-1 0 3 0,2-1-1 0,-4-1 1 0,-1 3 5 16,-4-3 1-16,0 0 0 16,0-1 4-16,1 0-4 0,-4-2-3 0,3 1 0 0,-1-1 4 15,-1 0 0-15,0 0-5 0,1-2-4 16,-2 2 4-16,3-3-2 0,-3 3 1 0,4-3-6 0,-5 2 1 16,1-1-1-16,-1 2 1 0,-2 2-3 0,0-3 4 0,-3 1-6 15,0 0 1-15,-10 0-10 16,1 0 0-16,-1 5 0 0,-1-4 2 0,2 0-2 0,8 0 9 0,-6 0-5 15,7 1-1-15,0 0 0 0,-7 1 3 16,-1-1 1-16,8 0-1 0,0-1 0 16,1 3-1-16,-8 1 2 0,8 0 2 0,1-2-2 15,-1 3-1-15,-8-2 2 0,9 2-4 0,-2-2 8 0,3-1 0 0,-3 2-1 16,-9 1 1-16,0-1-3 0,2 2 3 0,7-5-1 16,-9 3-7-16,10-3-1 0,0 1 7 15,-10 4-7-15,1-3 3 0,-3 0 7 0,3 1-11 16,10-1-1-16,-3-2 10 0,4 0 4 0,-1 2-6 15,0-3-2-15,4 1 7 0,0 3-3 0,3-5 3 0,-3 3-2 16,4-1 9-16,6-2-3 0,-1 1-1 16,1 1 4-16,1 0 0 0,3-1-2 0,0 3 5 0,2-5-11 15,1 3 2-15,1 1 0 16,-1-1 3-16,3-2-2 0,-3 2 0 0,4-1-1 0,-1 1-10 16,1 0 12-16,-1 0-1 0,1 0 7 0,0-1-3 0,3 1 1 15,-4 0-1-15,1 0-3 0,-1-2 0 0,1 2-7 0,-1 0 7 16,0 1 2-16,-1-2-6 0,1 0 0 15,0 1 2-15,-2 0-2 0,2 0-1 0,-3-1 0 0,0 1 6 16,3-2-7 0,-2 2 4-16,2-3-3 0,-2 1-1 0,2 1 1 0,-2-2-1 15,2 1-3-15,0 1 11 0,1-2-7 0,3-1 0 0,-4 0-6 16,4 0 5-16,-4 1-7 0,4-1-3 0,0 0-5 16,0 0-3-16,0 0-14 0,0 0 6 0,0 0-5 15,7-9-5-15,-3 5 2 0,2-3 0 16,1 1-6-16,1-3 4 0,1 0 2 0,-1-1-6 15,2 0 14-15,1-1 5 0,-2 0-12 0,-1-1 10 16,2 0-2-16,-3 0 14 0,3 0 7 0,-6 1 13 16,3 1 13-16,0 3 7 0,-4-2 4 0,1 1-1 15,-1 2 3-15,3 0 3 0,-5 0 1 0,0 3 6 16,1-1 5-16,1 1-2 0,-2 0-4 0,-1 1-9 0,0 2-8 16,-4-4-9-16,4 4-8 0,-3 0 1 0,3 0-4 15,-10 2-6-15,6 1 3 0,-3-1-3 16,-3 4-7-16,0 1 5 0,-1 1 0 0,0-1-2 0,1 1 2 15,-1-2-5-15,1 3 4 0,0-2 1 16,0 2 0-16,0-1 0 0,3-1-1 0,0-1 2 0,0 1-4 0,3-3 1 16,-2 3 7-16,2-2-11 15,2-2-1-15,0 1 6 0,-1-2-5 0,0 2 3 0,3-1 0 16,0 0 2-16,-1 0 1 0,1-3-2 0,1 3 2 16,-1-3 4-16,3 2-2 0,-3-2 0 0,4 2-1 15,-4-2-4-15,3 0-7 0,1 1-5 16,-4-1-13-16,6 1-12 0,-6-1-24 0,8 0-24 0,-8 0-31 15,9-2-38-15,-9 2-117 0,2 0-295 0,-2 0 130 0</inkml:trace>
  <inkml:trace contextRef="#ctx0" brushRef="#br2" timeOffset="300570.8638">12275 5559 28 0,'21'-4'73'0,"3"1"-4"0,-3-2-8 0,-4 1 2 0,-3 3-1 16,0-2-6-16,-1 0 1 0,-3 0-3 15,-2 1 0-15,-1 0-10 0,-2 2-3 0,0-1 8 0,-2 1-16 16,-3 0-1-16,6 0-21 0,-6 0-5 15,0 0-12-15,0 0-13 0,0 0-44 0,0 0-55 16,-14 3-128-16,8-1 58 0</inkml:trace>
  <inkml:trace contextRef="#ctx0" brushRef="#br2" timeOffset="301211.1139">8876 6855 5 0,'-6'0'198'0,"0"0"-22"0,-2 0-17 0,1 0-13 16,-2 1-17-16,1 1-15 16,0 1-10-16,-1-2-8 0,1 1-7 0,1 2-10 0,1-1-11 15,-1 0-1-15,1 0-11 0,-1 1 0 16,1 0-12-16,1 2-3 0,0-2-4 0,0 2-6 0,2-3-1 16,0 3-1-16,2-2-1 0,-1 1-6 15,4-2 6-15,-2 1 1 0,1-1 5 0,5 1 8 0,1-1-1 16,3 0 7-16,11-5-2 0,2-3-1 0,4-3-3 0,17-6-3 15,23-14-5-15,4-3-10 0,7-9-11 16,0-2-25-16,10-6-32 0,4-10-65 0,10-7-52 0,3-3-164 16,3-6-350-16,1-2 155 15</inkml:trace>
  <inkml:trace contextRef="#ctx0" brushRef="#br2" timeOffset="304545.8817">18938 3226 30 0,'0'0'99'0,"-3"-2"-5"0,3 2-10 16,0 0-2-16,-5-2-8 16,5 2-4-16,-4 0-11 0,4 0 1 0,-6 0-3 0,6 0-2 0,-4-1 3 15,4 1-5-15,0 0 4 16,0 0-7-16,-9 0-4 0,9 0 0 0,-5-1-7 0,5 1 4 16,-5-1-2-16,5 1-2 0,0 0 0 0,-9 0-3 15,9 0-5-15,-7 0-1 0,4-1 1 0,3 1-1 16,-7 1 4-16,7-1 1 0,-7 0 1 0,7 0 0 15,-7 0 3-15,4 1-2 0,3-1-9 0,0 0 3 16,-7 0-3-16,7 0-3 0,0 0 0 0,-7 0-2 0,7 0-7 16,0 0 4-16,-7 0 0 15,7 0 0-15,0 0-2 0,-3 0-1 0,3 0 2 16,0 0-1-16,-4 2 2 0,4-2-5 0,0 0-1 16,0 0-4-16,0 0 0 0,0 0-1 0,0 0-1 0,0 0-3 15,0 0 1-15,0 0-2 0,0 0 7 0,0 0 0 0,14 0-1 16,-6 0 3-16,1 0-2 0,5 0-4 15,2 0 0-15,1 0-1 0,3-2-2 0,3 1 4 0,-2-1-4 16,-4 2 1-16,4-3 1 0,-4 1-3 16,5 0 0-16,-1 1 2 0,-5-2-1 0,0 3 1 0,-1-2-1 15,-3 0 0-15,-2 1-2 0,5-1-1 0,-7 1 4 16,1 1 0-16,-1-1 1 0,-2 1-3 16,0 0 2-16,-1-1-1 0,0 1-1 15,-5 0 3-15,5-2 0 0,-2 1 2 0,-3 1 1 0,4-1-2 16,-4 1 4-16,0 0-3 0,7-1-2 0,-7 1-1 0,0 0 1 15,0 0-6-15,6 0 7 0,-6 0-4 16,3 0-1-16,-3 0 1 0,0 0-11 0,0 0-4 0,0 0-7 16,5-1-4-16,-5 1-5 15,0 0 0-15,0 0-7 0,0 0-3 0,0 0-1 0,0 0-5 0,4-1-4 16,-4 1-2-16,0 0 2 0,0 0 4 0,0 0 4 0,0 0-5 16,1-3-14-16,-1 3 1 15,0 0 0-15,-2-4 1 0,2 4 11 0,-3-4 0 16,1 1 3-16,-1 1 8 0,0-1 7 0,-1 0 11 15,0 0 11-15,1-1 3 0,-3 1 4 0,2-1 2 0,-2 0 5 16,2 1 8-16,-3-4 7 0,0 3 2 16,1-3 6-16,-1 3 3 0,0-1 4 0,0 1 8 0,0 1 10 15,2-1-8-15,0 1 0 16,0-1-4-16,1 0 0 0,-1 3 2 0,0-1-5 0,2 0-5 0,-1 1 4 16,0-1-2-16,2 0-7 0,-1 1 1 0,3 1-3 15,-3-3-7-15,3 3 0 0,0 0-3 0,-3-1-4 16,3 1 1-16,0 0-5 15,0 0 1-15,0 0 0 0,0 0 1 0,0 0-6 0,0 0-1 16,20 2 2-16,-9 1-1 0,-3 0 0 0,4-1 0 0,2 1-3 16,-4-2 5-16,3 2-5 0,-1-1 2 15,-2 1-3-15,0-1-2 0,-1 1-1 0,0 1 3 0,-1 0-4 16,-2 0 3-16,1 0-3 0,-3-1 3 0,-1 3-2 0,-1-3 1 16,-1 2 4-16,-2 2-2 0,-2-1 0 15,-2 1-13-15,-3 1-26 0,-2 2-31 0,-1-3-37 0,-3 0-55 16,0-1-161-16,-7 0-345 15,-1-1 152-15</inkml:trace>
  <inkml:trace contextRef="#ctx0" brushRef="#br2" timeOffset="306485.1986">17667 2867 45 0,'-2'-2'138'0,"2"2"-7"15,-3-2-7-15,3 2-8 0,0 0-9 0,-6-2-8 0,5 1-4 16,1 1-7-16,0 0-7 0,-7-1-7 0,7 1-5 0,-3-1-5 16,3 1-6-16,0 0-4 0,-4-2-7 0,4 2-1 15,-1-3-7-15,1 3-4 0,0 0-2 16,0 0-3-16,0 0-4 0,0 0 0 0,0 0-7 15,0 0 0-15,0 0-2 0,0 0-2 0,0 0 1 0,0 0-5 16,0 0 5-16,0 0-3 16,0 0 2-16,0 0 2 0,0 0 2 0,0 0-5 0,0 0 6 0,0 0-8 15,0 0 9-15,0 0-13 16,0 0 4-16,0 0-7 0,0 0-1 0,0 0 3 0,0 0-2 16,-5 0-3-16,5 0 3 0,0 0-1 0,0 0 3 0,0 0-4 15,0 0-3-15,0 0 5 16,0 0-4-16,0 0-1 0,0 0 0 0,0 0 0 0,0 0 3 0,0 0-3 15,0 0 8-15,0 0-5 0,0 0-1 16,0 0-2-16,0 0 1 0,0 0 7 0,0 0-19 0,0 0-6 16,-2 5-19-16,1-3-18 0,1-2-22 0,0 0-34 15,-1 5-36-15,1-3-106 0,0 2-273 16,-2-2 120-16</inkml:trace>
  <inkml:trace contextRef="#ctx0" brushRef="#br2" timeOffset="309975.8763">20725 3171 119 0,'0'0'104'0,"0"0"-7"0,-6 4-13 16,3-4-1-16,0 2-10 0,-1-1-15 0,4-1-9 0,-3 2 0 16,3-2 0-16,0 0-15 0,-4 2 9 0,4-2-10 15,-3 1-7-15,3-1 7 16,0 0-9-16,-4 1 6 0,4-1-7 0,0 0-4 15,0 0-3-15,-7 0 1 0,7 0 7 0,-6-1 12 0,6 1 2 0,-4-3 2 16,1 3-1-16,-1-4-10 16,4 1 3-16,-1 0 4 0,-1-1-4 0,2 1-2 0,0 0 2 0,0-2 2 15,0 1-6-15,3 1-4 0,-3 1-5 0,4-3 4 16,-1 4-6-16,1-2 0 16,2 3-8-16,-2 0 1 0,1-2 2 0,-5 2-3 0,9 2-4 0,-9-2 1 15,7 0 4-15,-7 0 3 16,5 0-11-16,-3 1-6 0,-2-1 5 0,0 0 2 0,2 3-8 0,-2-3 4 0,0 3 3 15,0-3-3-15,0 0 6 16,-3 6-3-16,3-6-7 0,-4 1-11 0,2 1-21 0,0 0-25 16,2-2-20-16,-2 4-40 0,2-4-103 15,-4 0-243-15,4 0 107 0</inkml:trace>
  <inkml:trace contextRef="#ctx0" brushRef="#br2" timeOffset="310519.0433">20471 3952 7 0,'0'0'116'0,"0"0"-6"0,0 0-12 0,3 1-11 16,-3-1-7-16,4 1-8 0,-4-1-6 0,0 0-3 15,0 0-5-15,0 0-5 0,3 1-1 0,-3-1 0 0,0 0-2 16,0 0 1-16,0 0-2 0,0 0-3 16,0 0 2-16,0 0 5 0,0 0-14 0,0 0 3 15,-13-2 6-15,13 2-7 0,0 0-6 0,-7 0 0 16,7 0-5-16,-2-3-16 0,2 3-17 0,0 0-25 0,0 0-30 16,0 0-43-16,0 0-117 0,0 0-236 15,-5-2 105-15</inkml:trace>
  <inkml:trace contextRef="#ctx0" brushRef="#br2" timeOffset="311868.7483">18343 2649 126 0,'-38'9'127'0,"0"2"-3"0,3 2 0 0,-2 4-14 15,2 0-3-15,-1 3-8 0,2 4 1 16,0 1-8-16,7 5-3 0,-1 1-12 0,1 3-8 0,3-1 2 16,3 4-9-16,3 1-4 0,1 2-1 0,3 1-18 0,3-1 5 15,5 1 3-15,-1-1-2 0,8 0 2 16,2-3-5-16,1 2-5 0,5-3 0 0,-1-2-1 0,4-7-7 15,-1-1 8-15,3-4 5 16,10 7-6-16,-4-9 3 0,1-4-1 0,13 4 0 16,-2-3-7-16,6-3 0 0,1-3-5 0,2-5 2 15,0-2-4-15,7-4-8 0,-3-3-7 0,0-4-3 16,24-9-6-16,-24 2 1 0,24-9-1 0,-26 7-1 0,17-15-2 0,-18 8 5 16,-2 1 0-16,-4-2-1 15,-1-1 1-15,-8-4-2 0,-3 0 3 0,-6-3-3 0,-4-2 9 16,-4-2 5-16,-7-1 2 0,-6-4-2 15,-4-1-2-15,-7 0-2 0,-7-17 2 0,1 21-3 0,-5-1-4 0,-4 1-7 16,-14-8-4-16,10 21-9 16,-3 0-10-16,-2 7-20 0,-1 4-14 0,-2 6-18 0,-1 6-25 15,1 7-28-15,-1 1-27 0,2 8-141 16,-2 3-322-16,3 1 142 0</inkml:trace>
  <inkml:trace contextRef="#ctx0" brushRef="#br2" timeOffset="312738.686">18645 3473 43 0,'-20'-6'159'0,"0"1"-19"0,-1 3-9 0,0 1-5 0,-3-2-8 15,4 2-7-15,-4 2-7 0,3 3-6 16,0 1-4-16,0 1-9 0,3 1-7 0,-5 3-3 16,6 2-9-16,-1 0 1 0,-2 3 0 15,2 3 7-15,1 2-4 0,2 2 2 0,2 1-12 0,0 3 0 16,-1 5-3-16,3-6-4 0,1 9-3 0,3-8 3 0,0 0-8 16,4 10-1-16,0-9-6 0,2 10 0 0,1-10 1 15,1 9 0-15,5 1-6 0,-2-10-1 0,6 8 4 16,0-2-4-16,4 2 4 0,1-4-9 15,-2-8-3-15,8 8 3 0,0-2-4 0,5-2-2 0,-1-2-3 16,6-3 1-16,-6-6-4 0,11 4-2 16,2-5 1-16,1-1 1 0,5-6-6 0,-3-3 2 15,-1-4-5-15,5-5-2 0,-4-2-1 0,3-4 1 0,-5-8-1 16,2-1-3-16,-3-2 1 0,-3-5 0 16,0-1 1-16,-11-6-2 0,2-1 2 15,-3-1-1-15,-5-6 0 0,-4 0 2 0,-5 4 0 0,-2-4-3 16,-6-1-2-16,-5 0 1 0,-5-2-2 0,-5 0 2 0,-9-14-5 15,2 19-4-15,-3-1-7 0,-4 8 0 16,-4-2-14-16,-4 8-10 0,-3 5-16 0,-4 3-29 0,-1 8-33 16,0 3-29-16,-4 5-31 0,3 4-168 15,-3 3-373-15,-1 3 165 0</inkml:trace>
  <inkml:trace contextRef="#ctx0" brushRef="#br2" timeOffset="314948.4488">17853 3044 30 0,'0'0'151'16,"0"0"-12"-16,0 0-16 0,0 0-13 0,-10 7-3 0,6-3-16 0,-2 3-14 15,1 0-4-15,-2 0-6 0,0 1-7 0,-2 4-4 0,4 0-11 16,-2-1-1-16,2-1-8 15,0 3-4-15,-1-2-1 0,3-1-4 0,0-2-1 0,1 1 1 16,-2 1-3-16,1-2-6 0,1 0 7 16,2 1-4-16,0-2-5 0,-1 1 3 0,2 0-1 0,1-2-5 0,-2 0 14 15,2-2 11-15,1 1 7 16,3-1 24-16,2-2-16 0,2-1 2 0,6 0-1 0,6-3-4 16,4 0 0-16,12-8-1 15,4 0-1-15,2-5-5 0,20-5-1 0,3-2-2 0,-4-1-11 0,-21 4-8 16,23-7-10-16,-26 3-11 0,2 0-23 0,-3 2-26 0,3-2-31 15,-4 3-23-15,-5 0-33 16,-11 7-171-16,-1 3-332 0,-9 2 147 0</inkml:trace>
  <inkml:trace contextRef="#ctx0" brushRef="#br2" timeOffset="315793.821">17291 4216 15 0,'0'0'125'0,"0"0"-12"0,-2-3-6 16,2 3-17-16,0 0-11 0,0 0 0 0,0 0-6 15,0 0-6-15,-1 11-5 0,1-6-6 0,0 0-2 0,0-1-9 16,0 3-1-16,0-1-6 0,0 1-1 15,1 0 6-15,-1-1-6 0,1 3-8 0,0-2 6 0,0 0 1 16,1 1-5-16,-1-1 6 0,2 2-4 0,0-2-1 16,-1 1 2-16,1 5-6 0,-1-4 6 0,0-1-11 15,1 2 0-15,1-3 1 16,-2 2 11-16,1 0-17 0,0-2 2 0,1 1-6 0,-2-1 6 16,1 0-1-16,1-1-5 0,1 1 4 0,-2-3 0 15,0-1 10-15,2-1 1 0,1 3 7 0,2-3 0 16,2-1 2-16,5-4-10 0,7-2 0 0,1-1 6 0,4-3-9 15,8-7 1-15,2-2-3 0,3 2-3 16,1-7 3-16,1-2 1 0,12-11 0 0,-19 9 2 16,6-1 0-16,-3-1 0 0,-2 1 0 0,0 2-4 15,-4 2-3-15,0 1-3 0,-9 10 1 0,-3-1-12 0,-5 7-13 16,-2-1-16-16,-5 4-23 0,1 1-25 0,-2-1-14 0,-3 1-17 16,3 1-7-16,-4 1 15 0,-3 1-4 15,0 0 9-15,3 4-17 0,-3-4-144 0,-6 9-271 0,2-5 120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5:50:27.36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1565 2117 171 0,'-1'-6'229'0,"1"2"-10"16,-1 1-25-16,-2-1-6 0,3 1-4 0,-3 0-15 16,3 3-6-16,-1-4-6 0,-2 2-9 0,3 2-6 15,-3-6-16-15,3 6-6 0,0 0-13 0,0 0-14 16,-3-1-7-16,3 1-13 0,0 0-7 0,0 0-10 16,0 0-6-16,0 0-12 0,0 0 1 0,0 0-4 15,0 0-3-15,-1 7-2 0,1 0-3 0,0 2-5 0,0 4-2 16,0 1 0-16,-2 4-1 15,1 1-2-15,2 6 1 0,-1 1-2 0,0 0 2 0,-1 0-3 0,2 1-1 16,-1 8-1-16,0-10-1 0,2 2-9 0,-2-2-12 16,2-1-14-16,0-1-8 15,1-1-14-15,-3-3-19 0,1-5-10 0,2 1-27 16,-2-4-23-16,1 1-20 0,1-2-25 0,-1-4-34 16,0 2-158-16,-2-3-390 0,1-1 173 0</inkml:trace>
  <inkml:trace contextRef="#ctx0" brushRef="#br0" timeOffset="282.4724">1498 2619 168 0,'0'0'237'0,"0"0"-7"0,-7 2-12 15,7-2-7-15,0 0-17 0,-2 2-14 0,2-2-15 16,0 0-14-16,0 0-12 0,0 0-16 0,0 0-11 15,0 0-11-15,0 0-10 0,0 0-10 0,0 0-7 16,0 0-7-16,0 0-6 0,16-2-9 0,-9 1-2 16,3 1-5-16,1-2-7 0,3 0-1 0,2 1-4 0,-2-2-3 15,1 3-1-15,1-1-8 0,5 1-9 0,0-1-7 16,-7 1-1-16,3 0-8 0,0 1-4 0,-3-1-10 16,0 1-4-16,0-1-13 15,-4 1-12-15,0-1-17 0,-2-1-20 0,-1 1-23 16,3 0-15-16,-3-2-45 0,-1 1-42 0,-2-1-137 0,-1-2-374 15,0-1 166-15</inkml:trace>
  <inkml:trace contextRef="#ctx0" brushRef="#br0" timeOffset="572.0996">1550 2126 154 0,'6'-7'171'0,"2"-1"-11"0,2 1-11 16,0 0-18-16,4 0-10 0,0-1-11 0,0 4-9 16,3-4-13-16,-2 6-9 0,5-3-15 0,0-1 2 15,-3 5-5-15,-2 0-16 16,2 1 5-16,-4 2-13 0,1 0-18 0,-4 1-13 15,0 1-16-15,-2-2-9 0,-1 4 1 0,0-1-10 16,0 1-16-16,0 1-25 0,-4 0-7 0,1 0-17 16,-1 3-20-16,-3-3-78 0,1 2-206 0,-2-1 91 15</inkml:trace>
  <inkml:trace contextRef="#ctx0" brushRef="#br0" timeOffset="775.8099">1560 2376 154 0,'3'-3'146'0,"-1"-1"-19"0,4 1-11 0,1-2-9 0,3 2-16 16,-3-1-5-16,4 3-24 15,2-1-23-15,-3 0-29 0,4 2-32 0,0 2-30 16,-1-2-21-16,-1 2-60 0,-3 1-142 0,5-1 63 15</inkml:trace>
  <inkml:trace contextRef="#ctx0" brushRef="#br0" timeOffset="1315.2175">1856 2358 308 0,'0'-3'290'0,"0"3"-12"0,1-4-23 16,-1 4-20-16,0-3-30 16,0 3-22-16,0 0-20 0,1-3-19 0,-1 3-15 0,0 0-12 15,0 0-11-15,9 6-17 0,-5-1-7 0,3 0-6 16,-1 1-5-16,4 3-9 0,-2 2-5 0,0 1-7 16,2 4-1-16,0 0-5 0,0 0-3 0,0 3-6 15,-3-1-3-15,3 0-5 0,-2 2 1 0,-1-2-7 16,2 2-14-16,-4-7-15 0,2-1-21 0,-1 1-16 15,-2-2-22-15,1-3-20 0,-1 0-18 0,0-1-27 16,0-2-26-16,0-2-27 0,2 2-21 0,-2-5-155 16,-4 0-390-16,7-2 173 0</inkml:trace>
  <inkml:trace contextRef="#ctx0" brushRef="#br0" timeOffset="1526.7279">2109 2341 21 0,'0'-4'279'16,"-1"0"-15"-16,-1 2-18 0,-1 0-17 0,-1 1-18 16,4 1-23-16,-10 1-17 0,3 2-15 0,0 6-11 15,-3-1-9-15,-2 3-14 0,-4 1-13 0,2 3-9 16,-1 4-8-16,1-2-11 0,-2 4-8 0,1-1-5 16,-1 0-10-16,2 1-8 0,-3 0-14 0,7 0-22 15,-5-2-25-15,5-2-26 0,1 0-36 0,4-4-50 0,-1-1-47 16,5 0-57-16,-2-4-141 0,0-3-399 0,3 1 176 15</inkml:trace>
  <inkml:trace contextRef="#ctx0" brushRef="#br0" timeOffset="1914.5749">2327 2361 136 0,'-1'-3'300'16,"0"1"-13"-16,-2-1-28 0,1 1-25 0,0-2-26 16,2 4-22-16,-9-3-21 0,6 3-17 0,0 0-17 15,3 0-11-15,-11 1-11 0,8 2-14 0,-1 0-11 16,1 1-8-16,-1 1-7 0,1-1-18 0,2-1-14 15,1 3-10-15,0-3-23 0,1 3-5 0,1-2-7 0,-1-1-8 16,3-1-11-16,1 2-1 16,-1-3 0-16,0-1-6 0,2 2 0 0,-6-2 1 15,11-4 4-15,-5 1 3 0,-1 0 2 0,-1 1 13 16,2-4 11-16,-5 2 5 0,3-1 10 0,-1 1 21 16,-3 0 10-16,2-1 3 0,-2 3 8 0,0-1-4 15,-2-1-5-15,-1 0-9 0,-1 3-2 0,-1-2-2 16,1 0-12-16,-2 1-21 0,0 1-26 0,1 1-40 0,5 0-42 15,0 0-47-15,-12 2-55 0,8 1-179 0,4-3-418 16,-3 5 186-16</inkml:trace>
  <inkml:trace contextRef="#ctx0" brushRef="#br0" timeOffset="2284.9952">2271 2663 209 0,'-3'3'203'0,"3"-3"-19"0,0 3-18 16,0-3-13-16,0 3-17 0,0 0-8 0,0-3-16 16,2 7-6-16,-2-4-11 0,1 1-5 0,2-1-16 15,-2 1 1-15,2 0-13 0,0-1-3 0,0 0-5 16,0-1-6-16,-3-2-1 0,5 2-5 0,-5-2 1 15,4 1 2-15,-4-1 3 0,7-3 0 0,-4 1 14 0,0-1 11 16,-3-2 18-16,4 2-2 0,-4-1-7 0,0 0 15 16,2-1 7-16,-4 1-4 0,2-2-10 0,-3 3-9 15,2-3-5-15,-2 2 2 0,2 1-7 0,-1-2-20 16,-2 1 7-16,3 2-8 0,-1 0-10 0,0-1 1 16,-1 0-11-16,3 3-6 0,-6-2-21 0,6 2-17 15,-4 0-15-15,4 0-24 0,-6 3-23 0,5-1-37 16,-2 3-46-16,0-3-42 15,5 2-61-15,-2-4-191 0,0 7-489 0,0-7 218 16</inkml:trace>
  <inkml:trace contextRef="#ctx0" brushRef="#br0" timeOffset="2579.0177">2514 2534 2507 0,'0'0'130'0,"-9"-2"-5"0,9 2-48 16,-4-1-35-16,4 1-15 0,-8 0-6 0,8 0-5 0,-6 0-1 16,6 0-1-16,0 0-2 0,-5 0 0 0,5 0-3 15,0 0 2-15,0 0-6 16,0 0-16-16,12 3-17 0,-3-2-13 0,2-2-18 16,3 1-8-16,-1-1 0 0,4 0 3 0,-1 0 1 15,-2 1 6-15,0-2 10 0,-3 2 5 0,-1-1 12 16,-4 0 19-16,-1 0 24 0,-5 1 28 0,6 1 22 15,-6-1 15-15,6 1 8 0,-6-1-9 0,0 0-8 16,0 0-5-16,0 0-10 0,-10 4-3 0,6-3-9 16,4-1-30-16,-9 2-45 0,5-1-62 0,4-1-95 15,0 0-272-15,-7-2-500 0,7 2 222 0</inkml:trace>
  <inkml:trace contextRef="#ctx0" brushRef="#br0" timeOffset="3446.9327">3189 2341 17 0,'-7'-4'241'0,"2"0"-15"0,-2 0-4 16,1 0-11-16,-1 1-12 0,0 1-15 0,-3 1-16 15,1-1-17-15,0 3-11 0,1 1-10 0,-2-2-12 16,-3 6-5-16,0 0-14 16,3 2-5-16,-1 0-1 0,-2 2-11 0,3 1-5 15,-2 5-4-15,0-1-5 0,2 3-3 0,0-2-5 0,2 4-3 16,2-1-6-16,-1 2-6 0,2-2-4 0,1 1-2 16,-2 3-3-16,3-3-3 0,2 1 8 0,1-1-12 15,0 0-4-15,4-1-1 0,0-5-2 16,3-1 1-16,2 5-9 0,1-8-21 0,5 4-7 15,-1-6-23-15,4 1-13 0,2-4-28 0,4-3-20 16,2-1-26-16,0-4-29 0,3-5-35 0,7-3-1 0,-9-1-4 16,-2-3-16-16,-1 1-120 0,-1-4-356 0,3-8 158 15</inkml:trace>
  <inkml:trace contextRef="#ctx0" brushRef="#br0" timeOffset="3827.7959">3374 2570 996 0,'18'-33'-36'16,"-8"8"26"-16,1-8 25 0,-1-2 31 0,-3-1 16 16,-1 11 25-16,-2 0 20 0,-1-1 14 0,-2 5 25 15,-1 1 1-15,1-1 12 0,-2 8 8 0,0 1 2 16,1 4-3-16,0 0-2 0,-3 2-15 0,3 2-23 15,0 2-16-15,0 0-14 0,0-2-15 0,0 4-8 16,0 0-8-16,0 0-3 0,0 0-5 0,-3 13-11 16,3 1 0-16,-2 0-6 0,0 5-3 0,-1 3-1 15,2 2-2-15,-1 0-3 0,-2 2-5 0,1-2 0 16,-1 12-7-16,1-12 3 0,-1 3-4 0,0 0-4 16,-1-3-8-16,1 0-8 0,0-2 1 0,0-3-5 15,-1 0-5-15,4-4 5 0,0-6-8 0,-2-1-1 16,3-3 5-16,-2 1 3 0,1-3 3 0,1 0 6 15,0-3 0-15,0 0-7 0,0 0-4 0,0 0 5 16,0 0-6-16,7-14 7 0,-1 7-1 0,-1-3 0 16,2-1 0-16,2 0 2 0,-2-2-1 0,3 0 1 15,0-3-2-15,1 5 0 0,-3-1 1 0,5-3 0 16,-3 5 1-16,0 0-6 0,-3 0 5 0,0 3-1 0,1 1-2 16,-1 1-1-16,0 2-1 0,0-1-1 0,-1 3 2 15,2 2-1-15,-2 1 0 0,-2 1-1 0,2 3 3 16,1 4-2-16,0 2-2 0,-1 2-4 0,1 3-17 15,-3 2-12-15,-1 2-14 16,-1-7-21-16,0 7-22 0,-4 0-22 0,0-1-29 16,2-2-37-16,0-1-24 0,-3-5-204 0,0-3-450 15,2 0 200-15</inkml:trace>
  <inkml:trace contextRef="#ctx0" brushRef="#br0" timeOffset="4311.1796">3713 2570 111 0,'0'3'213'0,"0"-3"-15"0,0 0-19 0,0 0-20 16,0 0-15-16,1 2-13 0,-1-2-14 16,2 1-11-16,2 1-9 0,-4-2-6 0,4 2-9 15,2-1-10-15,-3-1-10 0,4 0-3 0,0 0-5 0,0-2-15 16,3 1-6-16,-3-1-4 0,0-1-6 0,0-1 0 16,0 0 2-16,0-1-3 0,-1 1-1 0,-2-2 0 15,0 0 15-15,0 0 10 0,0 0 5 0,-2-3-1 16,-1 4 24-16,2-2 8 0,-3-2 10 0,0 5-2 15,-1-3 1-15,-2 0-5 16,-1 1-7-16,1 1 1 0,0 1 1 0,-1-1 1 16,-2 2-4-16,0 0-10 0,-1 1-4 0,-1 0-10 0,1 2-6 15,-2 0 1-15,1 3-7 0,0 0-13 0,1 3 3 0,-3-2-5 16,4 4 3-16,-4 2-5 0,6 2-1 0,-3 0-11 16,1 2 5-16,3 0 4 0,-1 6-4 0,3-6-3 15,1 6-6-15,0-6-10 0,3-1-10 0,-1 1-13 16,4-2-17-16,0 0-15 0,5 1-21 0,-1-6-18 15,0 1-23-15,4-1-24 16,3-4-29-16,4-2-34 0,0-1-31 0,2-4-201 16,-8-1-473-16,6-5 210 0</inkml:trace>
  <inkml:trace contextRef="#ctx0" brushRef="#br0" timeOffset="4757.942">4096 2444 63 0,'-3'-4'304'0,"-1"-3"-16"0,1 3-14 0,-1-1-7 15,-2 1-10-15,-2 0-15 0,1 3-22 16,-3-1-19-16,3 2-16 0,-3 0-17 16,0 3-21-16,3 1-13 0,-3-1-8 0,2 3-13 0,1 0-15 0,-3 4-9 15,3 1-9-15,0 0-11 16,0 2 0-16,1 2-11 0,2-1-5 0,1 5-4 16,-2 0-7-16,3 0-8 0,2-3-4 0,0 3-3 15,3 1-19-15,0-3-23 0,1-3-8 0,3 4-19 16,0-5-20-16,3-2-2 0,-3-1-13 0,1-4-19 0,5 0-14 15,1-3-16-15,0-1-18 0,-1 0-16 0,5-5-16 16,2-1 3-16,0-5 11 0,-2 0 9 0,2-2 19 16,-2-4 17-16,0 1 21 0,-4-4 29 15,2-1 30-15,-1-1 26 0,-5 0 30 0,4-1 34 0,-4-5 12 16,-3 1 17-16,0-1 22 0,-4 0 3 0,3 0 23 16,-3 4 16-16,-2-1 8 0,0 10 16 0,-1 0 8 15,0 4 1-15,0 0-10 0,0 2-18 0,0 0-16 16,0 1-18-16,-1 4-18 0,1 2-5 0,0 0-10 15,0 0-17-15,0 0 7 0,-13 12-13 0,9-3-10 16,3 5-7-16,-2 0-16 0,0 5-16 0,0 0-6 16,3 3-24-16,0 0-25 0,0 3-16 0,0-2-13 0,-3-1-14 15,3 2-14-15,-1-3-17 0,-2-2-8 0,3 3-16 16,-1-4-15-16,-1-5-17 16,2 0-18-16,2-1-14 0,-2-3-7 0,-2-2-18 15,2-1-154-15,0-3-415 0,0-3 183 0</inkml:trace>
  <inkml:trace contextRef="#ctx0" brushRef="#br0" timeOffset="5056.9616">4463 2383 264 0,'1'-3'278'0,"0"0"-30"0,-1 2-26 16,2-1-23-16,-2 2-20 0,0 0-14 0,0 0-10 15,0 0-15-15,-8 8-16 0,1-2-10 0,-2 5-10 16,-7 3-10-16,3 1-10 0,-1-1-7 0,-1 1-10 15,-1 0-10-15,2-2-5 0,4-3-6 0,-4 0-7 16,4-2-2-16,5-1-6 0,-1-3 2 16,2 0-7-16,1-1 1 0,-1-1 4 0,1 1 1 15,0-1-9-15,3 0-5 0,-1 1 4 0,1-3-3 16,3 4 4-16,1-1 2 0,0 1 3 0,5 2 7 16,2 0-4-16,1 0-2 0,1 1-2 0,-3 1-3 15,4-1-1-15,0 2-4 0,-2-1 4 16,0 1-14-16,-1-1 7 0,1 1-5 0,-1-1-5 0,-1-1-18 15,-2-1-21-15,-1-1-24 0,0 1-36 0,0 0-30 16,-2-2-43-16,0-1-54 0,-1 2-219 0,-1-2-475 16,0 1 209-16</inkml:trace>
  <inkml:trace contextRef="#ctx0" brushRef="#br0" timeOffset="6008.6159">4699 2440 98 0,'3'-8'273'0,"-1"3"-1"0,0-1-6 15,-1 1-14-15,-1 2-15 0,2 0-19 0,-1 1-23 16,-1 0-17-16,0 2-22 0,1-3-18 0,-1 3-11 16,0 0-5-16,3 6-11 15,-1-2-1-15,-1 4-6 0,-1 0-3 0,0 3-9 16,2 2-9-16,-4 1 1 0,2 4-10 0,0-3-15 16,0 5-7-16,-1-7-1 0,-1 8-1 0,2-6-6 0,0-1 2 15,0 0-17-15,0 0-5 0,2-3-14 0,-2-1-10 16,1 1 10-16,-1-5-15 0,0 3-7 15,2-5-8-15,-2 1-3 0,2-1 4 0,-2-3-1 0,2 2 2 16,-2-3-4-16,8-1-2 0,-3-1 5 0,3-5-5 16,-1 0 4-16,2-2-2 0,1 0 5 0,-1 0 0 15,0-3 6-15,0 0-1 0,-1-1 1 0,1 1 9 16,1-1 5-16,-3 1 15 0,0 1-6 0,0-1 12 16,-3 1 5-16,-1 4 6 0,1 1 3 0,-1 1 3 15,0 0-7-15,-2 3-4 0,1-2-7 0,1 2-6 16,-3 2-6-16,1-2 3 0,-1 2 0 0,0 0-1 15,3 10-1-15,-3-2-4 0,3 2-2 0,-2 1-6 16,4 3-16-16,-3-3-14 0,4 4-2 0,0-2-12 0,2-1-7 16,-1 1-11-16,1-3-15 15,1 1-5-15,1-2-4 0,1-1-7 0,-4-2-8 16,5-1-5-16,1-3 11 0,1-1 0 0,-4-1 7 16,0-1 12-16,0-1 7 0,0-2 8 0,3-1 23 15,-3-4 17-15,0 1 18 0,-5-1 16 0,1-1 36 16,1-2 19-16,-3-2 2 0,-1-1 5 0,0 1 8 0,0-5 6 15,-4 0 11-15,0 0 6 0,-1 1 24 0,-1 4-12 16,-2-6-14-16,-1 4 4 0,0 4-23 0,0-1-1 16,-1 0-5-16,1 2-11 0,-2 1-7 0,2 2-2 15,2 2-8-15,-2-1-17 0,2 3-15 16,0 1-30-16,-2-1-35 0,3 2-29 0,-3 2-21 16,6 0-36-16,-10 6-35 0,5 1-35 0,1 0-45 15,2 2-47-15,-1 4-171 0,0-2-503 0,3-2 222 0</inkml:trace>
  <inkml:trace contextRef="#ctx0" brushRef="#br0" timeOffset="6423.6462">5202 2356 2651 0,'4'-8'139'0,"-3"-2"-15"0,2 3 35 16,-3 0-2-16,0 3-6 0,2-1-15 0,-2 1 2 0,1 0-9 15,0 3-8-15,-1 1-4 0,-1-6-12 0,1 3-11 16,0 3-11-16,0 0 1 15,0 0-15-15,0 0-12 0,0 0-10 0,3 9 1 16,-5-2-4-16,2 4-4 0,2 3-7 0,-4-1-2 16,2 7-5-16,-1 2-8 0,0 0-2 0,-2 1-12 15,1 4-9-15,2-3-19 0,-4 1-7 16,1-1-14-16,-1 3 3 0,1-5-6 0,-1 1-3 0,1-3-2 16,-1-5 4-16,1-2 3 0,1-4 0 0,1-1 1 15,0-1 3-15,1-1 5 0,-2-2 17 0,2-1 0 16,0-3 0-16,0 0 4 0,2 4-2 0,-2-4 7 0,0 0-5 15,4-8 8-15,0 2 6 0,0-4 1 0,5 0 8 16,-5-1-3-16,3 2 3 0,2-6 5 0,-2 3 2 16,-3-1 4-16,3 0 9 0,0 2-15 0,0 0-4 15,0-1 5-15,-3 3-6 0,2 3-6 0,-1 0-2 16,0 1-2-16,-1 1 6 0,3 0 0 0,0 2-9 16,-1 2 4-16,-1 0 1 0,1 2-6 0,-1 0-9 15,3 3-3-15,-3 1-7 0,1 2-13 0,2 3-14 16,-5-1-13-16,1 3-17 0,-2 0-19 0,-2-1-19 15,0 3-27-15,-2-2-30 0,0 0-38 16,0-2-29-16,-1-2-244 0,0-2-528 0,2-4 233 16</inkml:trace>
  <inkml:trace contextRef="#ctx0" brushRef="#br0" timeOffset="7575.9927">5476 2603 21 0,'-3'1'172'0,"3"-1"-19"0,-2 3-6 0,2-3-17 0,-2 3-13 16,2-3-17-16,0 3-11 0,0-3-1 0,0 4-3 15,0-4-4-15,2 5-9 0,0-3-7 0,0-1-3 16,-1 2-5-16,-1-3-6 0,7 2-5 0,-4-1-4 15,-3-1-1-15,7 0-2 0,-7 0-9 0,8-3-1 0,-2 2 2 16,0-3-1-16,1 0-16 0,0-1 7 0,0 0 7 16,-3-3 9-16,2 2-1 0,-2 1 1 0,2-3 13 15,-2 2 2-15,-1-3 7 16,-1 2 4-16,0-4-6 0,-2 5 5 0,-2-3 8 16,1 3 1-16,0 0-2 0,-2 2 0 0,3-1-7 0,-4 1-3 15,1 0-5-15,-1 1-1 0,-2 1-4 0,2 0-6 16,-5 0-4-16,2 1-4 0,0 2-4 0,-1 2 2 15,-2 0-5-15,3 0-3 0,1 3-1 0,-1 1-1 16,0-1-2-16,-1 4-2 0,1 2 2 0,1-2 0 16,3 3-3-16,-1 0 0 0,2 0-6 0,1-1 1 0,2 1-3 15,1-1-3-15,3 1-10 0,0-4-14 0,2 0-8 16,0 0-6-16,1 0-11 0,3-3-12 0,4 1-13 16,0-5-18-16,5-2-19 15,4-1-2-15,-2-3-9 0,1-2 2 0,1-4 6 16,-3 1 12-16,1-3 6 0,1-2 6 0,-6-1 21 15,3-2 22-15,-6-3 20 0,0 1 32 0,0-4 10 16,-3-1 27-16,-1-2 20 0,-4 1 9 0,-1-1 13 16,-2 3 24-16,-3-1 9 0,0 2 3 0,0 4 8 15,-3-2 3-15,2 10 0 0,-2 0 3 0,2 1-6 0,-2 3-14 16,0-1-17-16,2 4-14 0,-2 0-7 0,3 3-7 16,-4-3-13-16,4 3-9 0,-6 9-7 0,3-1-13 15,-1 3-7-15,4 3-14 0,-3 5-9 0,0 2-17 16,3 0-7-16,-1 2-10 0,2 2-8 0,1 2-9 15,-2 0-15-15,1 7-16 0,-1-7-15 0,0-4-15 16,1 4-20-16,-2-3-23 0,1 1-26 0,1-2-28 0,-1-2-20 16,0-7-37-16,0-1-153 0,0-6-449 0,2 0 199 15</inkml:trace>
  <inkml:trace contextRef="#ctx0" brushRef="#br0" timeOffset="8092.3671">5727 2428 170 0,'0'0'162'0,"7"0"-25"0,1-3-6 0,1 2-7 0,6-1-10 16,1-1 2-16,5-3-15 0,-1 1-9 0,-5 0 2 15,-1-2 3-15,3 1 9 0,-3 0 18 0,-1-3 3 16,-2 0 22-16,-1 0 7 0,-2 0-6 0,-2 2 11 0,1-1 8 15,-1 1 9-15,-2-1 5 0,0 3 11 0,-1-2 2 16,-3 4 4-16,3-2-15 0,-2 1-23 0,-1 3-17 16,2-2-19-16,-2 3-19 0,1-3-10 0,-1 3-14 15,0 0-10-15,0 0-3 16,0 0-6-16,0 17-4 0,-3-5-10 0,2 1-15 16,-2 6-24-16,2 3-14 0,1-1-5 15,-2 4-16-15,1-1-9 0,-2 1-11 0,1-2-16 0,1 1 0 16,-2-1-4-16,0-1-1 0,1-3-2 0,-1-5 0 0,1-1 1 15,0-3 3-15,0 0 17 0,-1-3-8 0,2-2 6 16,0 0 10-16,2 0 8 0,-2-3 3 0,-1 2 13 16,2-4 3-16,0 0 2 0,0 0-1 0,0 0 8 15,0 0 3-15,4-16 1 0,1 9 4 0,-1-1 3 16,0 0 2-16,4-3-3 0,0 2-2 0,0-1-1 16,0 0-3-16,2-2 1 0,0 2-3 0,0 2 1 15,1 0 5-15,-1 2-3 0,3 0-4 0,-5 3-5 16,2 0-4-16,-3 2-4 0,0 1-2 0,0 3-10 15,0 1-3-15,0 2-9 0,-2 0-20 0,-3 6-17 16,3 2-22-16,-4-1-19 0,-1 2-29 0,-1 4-24 16,1-7-28-16,-2 1-31 0,-2 1-33 15,1-2-134-15,-1-1-425 0,1-5 188 0</inkml:trace>
  <inkml:trace contextRef="#ctx0" brushRef="#br0" timeOffset="8721.9267">6197 2541 180 0,'0'0'251'0,"-1"-4"-26"0,1 4-20 0,0 0-23 15,0 0-17-15,0 0-13 0,3-2-21 0,-3 2-9 16,0 0-9-16,0 0-18 0,9 6-13 0,-3-5-17 16,-6-1-20-16,14 0-12 0,-7 0-10 0,2-2-5 15,-1 0-2-15,1 0-1 0,-2-1 1 0,0 1 1 16,-2-4 5-16,0 3 20 0,-3-1 15 15,3-1 13-15,-3 2 1 0,-2 0 4 0,0-2-1 0,-4 2 3 16,3 0 1-16,-3-1 9 0,4 4-5 0,-8-2 2 16,1 1-7-16,7 1-7 0,-12 1-5 0,5 1-7 15,1 1-9-15,3 0-5 0,-4 1 2 0,2 3-3 16,0-1-9-16,-2 1-7 16,3 2 0-16,0 2-1 0,1 1-2 0,3-3-11 15,0 4-15-15,0 0-12 0,4-2-10 0,-1-1-18 0,0-1-6 16,4 2-10-16,-1-3-4 0,6-1-14 0,-3-2-8 15,-1 1-6-15,6-4-14 0,-4-2-3 0,4 0-10 16,0-4 5-16,2 0 10 0,-2-1 10 0,-1-2 12 16,-1 0 9-16,0-3 28 0,-3 2 13 0,2-2 20 15,-2-3 20-15,-1 1 21 0,0 0 15 0,-2-1 12 16,1 0 13-16,-4 1 11 0,3-2 13 0,-2 3 11 16,-2 3 5-16,-1 0-7 0,1 1 7 0,0 3 3 15,-2-1-20-15,3 1-11 0,-3 2-12 0,1-1-11 16,0 1-4-16,-1 2-5 0,0 0-9 0,0 0-1 15,5 11-5-15,-5-4-13 0,3 2-13 0,-2 3-6 16,-1 1-14-16,3 0-13 0,0 0-10 0,-3 3-4 16,0-1-11-16,-3-1-7 0,0 0-5 0,2-1-8 0,-2 0 2 15,0-1 0-15,0-2 3 0,-1-4 8 0,4 1 9 16,-4-3 7-16,1 1 12 0,3-2 7 0,-2-2 1 16,2-1 15-16,0 0 6 15,0 0 7-15,-3-13 22 0,4 6 14 0,1-4-5 16,2-4 2-16,-1 1-6 0,4-5 7 0,2 1-3 15,1-2-4-15,4 1-2 0,-2 4-11 0,0 0 1 0,0 4-3 16,0 1-1-16,0 0-7 0,0 3-4 0,-1 0-16 16,-1 4-23-16,0 0-31 0,1 0-41 0,-4 5-32 15,1-2-73-15,1 0-47 0,-6 1-188 0,1 2-479 16,-1 0 213-16</inkml:trace>
  <inkml:trace contextRef="#ctx0" brushRef="#br0" timeOffset="11355.5752">7031 2306 225 0,'-2'-3'263'0,"1"0"7"0,1 0 2 15,-1-1-14-15,1 4-19 0,-2-3-18 0,2 3-27 16,-1-4-19-16,1 4-19 0,0 0-20 0,0 0-11 16,0 0-20-16,-1-3-8 0,1 3-7 0,0 0-12 15,0 0-9-15,-4 11-7 0,3-1-4 0,-3 1-6 16,1 2 4-16,3 1-5 0,-2 5-14 15,0 0-2-15,1 1-5 0,-1 1 0 0,1 2-4 16,-1 0-2-16,2-1-6 0,0 1-2 0,2 0-10 16,-4 0-20-16,2-2-20 0,-2-6-25 0,0 6-28 15,2-8-31-15,-3 4-32 0,2-4-40 0,-1 0-37 16,0-2-206-16,0-2-469 0,-2-3 209 0</inkml:trace>
  <inkml:trace contextRef="#ctx0" brushRef="#br0" timeOffset="11907.3056">6842 2505 52 0,'0'0'192'0,"0"0"-15"0,0 0-13 15,0 0-16-15,10-5-14 0,-1 5-14 0,2-2-16 16,3-4-5-16,7 1-11 0,-1-1-9 0,3-1-15 15,0 0-7-15,-2-2-7 0,1 1-11 0,0-2-1 16,-2 1-2-16,-1-2-5 0,-1-1 2 0,-6 3 4 16,-1 0 10-16,-1-1 22 0,-3 4 14 0,0-2 8 0,-1 0 19 15,-2 1 9-15,0 1 2 0,-4 1-5 0,3 0 6 16,-3-1-3-16,3 5-1 0,-3-5-13 0,1 4-11 16,-1 2-11-16,0-3-11 0,0 3-11 0,2-2 3 15,-2 2-17-15,0 0-7 0,0 0 1 0,3 11-4 16,-2-2 0-16,-1-2-5 15,2 7-1-15,-2-1-12 0,1 6 1 0,0-1-2 16,1 3-8-16,-1-1 4 0,-1 0-5 0,3 1-4 0,-3-1-8 16,-1 1 2-16,1-3-20 0,-2-2 0 0,1-1-3 15,-1-2-2-15,0 0 0 0,0-5-1 0,1 1 0 16,1-5-1-16,-2 3 2 0,2-4 9 0,0 0 3 0,-1 2 7 16,-1-3-1-16,2-2 1 0,0 0 6 0,0 0-6 15,0-9 1-15,2 3 4 0,-1-3 10 0,4-4-10 16,-1 2-6-16,2-3 5 15,1-3 2-15,2 0 1 0,0 0-1 0,-1 5-2 16,0-1 5-16,1 2-3 0,1 0 0 0,-2 2-1 16,2 0 0-16,-1 4-2 0,0 0-2 0,1 2 1 15,-3 0-2-15,2 3 2 0,-1 2 10 0,1 2-9 16,-2 2-2-16,1 3 4 0,-2 2-3 0,-2 1 0 16,1 3 2-16,-3 4 0 0,1-1-6 0,-6 1-15 0,3 0-19 15,-2-4-23-15,0 0-23 0,-2 0-37 0,1 0-50 16,0-4-25-16,2-4-39 0,-1 1-154 0,2-4-425 15,0-1 188-15</inkml:trace>
  <inkml:trace contextRef="#ctx0" brushRef="#br0" timeOffset="12219.3645">7439 2505 153 0,'0'0'181'16,"3"-3"-19"-16,-3 3-12 0,0 0-12 0,0 0-7 15,10 5-16-15,-6-4-3 0,-4-1-34 0,10 1-6 16,0-1-19-16,0-1-13 0,0-2-11 0,4 0-9 16,0-1-16-16,-2-2-6 0,1 1-1 0,-4 0 3 15,3-1 9-15,-6 1 10 0,1 1 22 0,-2 0 19 16,-2 1 22-16,-1-3 14 0,-4 5-1 0,2 1 6 16,-4-6 8-16,0 4 7 0,4 2 6 0,-16 0 4 15,6 0-3-15,1 2-5 0,-1 2-1 0,-6 1-13 16,4 1-8-16,-1 1-8 0,3 2-8 0,-1 0-10 15,1 2-6-15,3-1-5 0,3 2-6 0,-1 0-1 16,4 2-19-16,2 0-22 0,4-1-23 16,-1-1-30-16,3-1-39 0,0 0-40 0,7-3-35 15,0-2-56-15,7-2-34 0,-5-2-189 0,3-4-470 16,-4-1 207-16</inkml:trace>
  <inkml:trace contextRef="#ctx0" brushRef="#br0" timeOffset="12739.154">8205 2306 151 0,'0'-13'277'0,"0"-1"-6"16,-1 1-2-16,-2 1-10 0,-1 0-17 0,-2 5-8 16,2-2-7-16,-6 2-22 0,3-1 1 0,2 3-25 15,-7-2-14-15,1 3-20 0,1 3-16 0,0-1-15 16,-1 2-9-16,1 2-11 0,-4 1-14 0,7 4 0 0,-3 2-15 15,0 9-3-15,0 2-8 0,2 2-2 0,2 1-6 16,2 1-3-16,0 11-6 16,0 1 0-16,1 1-5 0,3-2-7 0,-2 1-12 15,4-1-17-15,-2 0-18 0,0-8-30 0,0 9-27 0,0-10-30 16,0-1-40-16,0 2-35 0,0-4-51 0,0 0-38 16,0-4-205-16,1-6-513 0,-1-4 227 0</inkml:trace>
  <inkml:trace contextRef="#ctx0" brushRef="#br0" timeOffset="13433.8847">7966 2534 89 0,'0'-3'276'0,"-3"-2"-20"0,0 2-18 0,2 1-13 0,1-1-33 0,0-1-18 15,4 1-19-15,3-3-16 0,6 1-12 0,1 0-16 16,4-4-11-16,2 3-9 0,1 0-10 0,0-1-7 15,0 1-7-15,-7 2-8 16,6 0-7-16,-4 1-5 0,-7 0-4 0,3 1-4 16,-4 1-5-16,-1 1-1 0,-1-2 3 0,-2 2 3 15,-4 0-1-15,6-1 7 0,-6 1 5 0,3 3 5 16,-2 0 6-16,-1-3-7 0,-1 7-2 0,-1-1-8 16,-1 0-4-16,-2 1-1 0,2 0-4 0,-1-1-10 15,1 3 4-15,0 3-4 0,2 0-3 0,-1 0-3 16,2-3-6-16,3 4-4 0,0-6-18 0,1 5-3 0,0-4-14 15,1-1-7-15,4 0-5 0,1-2-8 0,3 0-5 0,-3-2-4 16,0-2 1-16,5-2 3 16,-1-2 4-16,-1-1 5 0,-2-2 9 0,0-2 3 15,1 0 14-15,-4-1 13 0,-1-3 15 0,0 0 16 16,-3-2 14-16,-1-2 12 0,-3-4 18 0,-1 5 21 16,-3 0 6-16,-1 1 3 0,1 1 9 0,-4 0-9 0,-1 1 4 15,1 2-6-15,-5 3-6 0,3-1-10 0,2 4-11 16,-5 2-9-16,6-1-6 0,-3 4-12 0,3 1 2 15,-3 2-6-15,3 1-8 0,0 2-12 0,3 1-8 16,-2 5-22-16,2 0-9 0,4 2-28 0,0 4-17 16,4 0-10-16,1-5-21 0,0-1-12 0,5 4-19 15,1-6-17-15,2 3-7 0,-2-5-16 16,3-2-6-16,-1-2-10 0,1-2 4 0,2-2-2 16,5-2-6-16,-6-2 16 0,6-3 11 0,-2-5 12 15,0-1 19-15,1-2 19 0,-6 0 34 0,3-4 30 16,-3-1 31-16,-2-1 25 0,0-1 31 0,-1-1 18 15,-2-2 23-15,-1 3 18 0,-3-1 20 0,0 2 8 16,-3 0 29-16,0 6 14 0,-2 1-21 0,0 2 5 16,-2 2 3-16,1 3-7 0,-3-1-10 0,2 3-12 15,-1-1-12-15,0 3-23 0,-1-1-7 0,4 3-7 16,-8-1-14-16,8 1-5 0,-6 6-12 0,1 1-5 16,3 2-7-16,-3 3-6 0,4 2-2 0,0 5-18 15,0 0-12-15,1 3-8 0,1 1-8 0,3 0-14 16,-1 3-16-16,-1-2-21 0,2 2-12 0,-2-1-17 0,-1 0-31 15,1 0-14-15,-1-3-18 0,-1 0-27 0,0-2-18 16,1-6-26-16,-1-5-11 0,-1 1-200 0,0-3-473 16,-1-4 210-16</inkml:trace>
  <inkml:trace contextRef="#ctx0" brushRef="#br0" timeOffset="13649.0385">8697 2316 88 0,'3'-25'325'0,"0"4"0"0,0 3-4 15,-2 6-6-15,-1 0 5 0,1 4-16 0,0 0-24 16,0 2-27-16,-1 3-31 0,1-1-28 0,0 0-17 16,-1 4-21-16,0 0-15 0,0 0-20 0,0 13 1 15,0-2-19-15,0 2-14 0,-2 8-20 0,1 1-18 16,1 1-21-16,-1 1-27 0,-1 1-19 0,1 1-22 0,-3-1-25 16,1-1-31-16,1 1-24 0,-2 1-22 0,2-3-30 15,-2 0-24-15,-1-4-9 16,5 1-38-16,-2-8-215 0,-1 1-493 0,1-5 218 0</inkml:trace>
  <inkml:trace contextRef="#ctx0" brushRef="#br0" timeOffset="14551.2449">8837 2456 219 0,'1'-3'331'0,"1"-3"-20"0,-2 6-23 15,0-3-18-15,0 3-16 0,0-4-32 0,0 4-23 16,0 0-21-16,0 0-21 0,0 0-12 0,-7 13-14 15,4-6-11-15,1 2-14 0,0 0-18 0,0 2-27 16,3 2-18-16,-1-1-30 0,3 0-16 0,-1 0-20 16,1-3-17-16,0 0-29 0,1 0-15 0,2-1-17 0,0-2-11 15,0-2 6-15,0-2 8 0,1 0 11 0,-2-2 5 16,-5 0 9-16,12-2 15 0,-8-2 26 0,0 1 23 16,2-5 20-16,-2 1 17 0,-1-2 23 0,0 1 13 15,-3-1 17-15,0-4 11 16,-2 5 0-16,0-1 7 0,-3-3-5 0,1 4 1 15,-3-3-2-15,-1 2-3 0,1 2 2 0,0 1-9 0,0 2-3 0,1-1 1 16,3 1-17-16,-1 1-2 0,0 0-9 0,4 3-7 16,-7-3-9-16,7 3-20 15,-3-3-14-15,3 3-10 0,0 0-7 0,0 0-6 16,0 0-2-16,0 0-14 0,9 7-12 0,-4-3-3 16,3-3-4-16,1 2-2 0,5-2 4 0,-2 1-3 15,1 1 6-15,1-2 3 0,-4-1 5 0,5 0 4 16,-2-4 3-16,-4 4 8 0,3 0 1 0,-3-2 9 0,1 1 13 15,-1-3 15-15,-2 2 17 0,-1 0 17 0,1-1 14 16,-3 1 9-16,1 0 14 0,-2 0 15 0,1-1 19 16,-1 1 3-16,-1 0-4 0,0 0 8 0,1 0 2 15,-2-1-7-15,-1 3 0 0,3-1-13 0,-3 1-11 16,3-3 3-16,-3 3-22 16,0 0-8-16,0 0-7 0,0 0-6 0,0 0-6 0,0 0-11 15,0 0-1-15,0 0-6 0,0 0-3 0,0 0-6 16,0 0 7-16,0 0-20 0,0 7 0 0,0-3 9 15,-3-2-1-15,1 4-3 0,1-2-6 0,0 4 1 16,-1-1 2-16,1 0-2 0,-1 2-1 0,0 1-1 16,0 2 3-16,-1 1-7 0,2-4-12 0,1 2-7 0,-1 2 1 15,2-6-5-15,-2 2-18 0,2-2 1 0,0 1 1 16,1-1-7-16,1-1-16 0,1-2-12 0,3 0 1 16,-1-1-12-16,1-2-11 0,4-1-4 0,3-2-6 15,-1-2 6-15,1-2 3 0,1 0 6 0,2-7 8 16,-1 3 8-16,-4-1 13 0,-1 1 15 0,-1 1 31 15,-3 2 24-15,-1 0 37 0,0 3 19 0,-4-2 8 16,1 2 15-16,-1 1-1 0,1 0 0 0,-3-1-5 16,0 2-10-16,0 2-4 0,0 0 2 0,-3-3-26 15,3 3 3-15,0 0-5 0,-13 7-3 0,7-2-7 16,1 2-5-16,0 1-4 0,1 1-23 0,-1 2-22 16,3 1-16-16,1-3-24 15,3 4-15-15,0-4-11 0,1-2-23 0,3 5-14 16,1-6-12-16,1 1-4 0,3-2 5 0,-2-1 8 15,5 0 9-15,2-4 2 0,-2 0 0 0,0-3 13 0,-2-2 15 16,3 2 18-16,-4-3 15 0,0-2 27 0,1 1 29 16,-1-3 17-16,-2-2 26 0,0 1 29 0,-5-1 9 15,2-3 14-15,-2-3 16 0,0-1 7 0,-1 1 4 16,-3-1-4-16,0 0-6 0,-4 2-12 0,-3-3-14 16,1 3 5-16,-4-1-10 0,1 0-6 0,-3 1-13 15,-4 1-6-15,3 7-8 0,-1 3-9 0,-6-2-23 0,6 1-43 16,-6 6-37-16,4-1-39 0,2 1-45 15,0 1-52-15,5 4-66 0,3 0-54 0,-1 0-255 0,3 0-621 16,2 1 275-16</inkml:trace>
  <inkml:trace contextRef="#ctx0" brushRef="#br0" timeOffset="15168.2642">9521 2413 250 0,'-2'-3'307'16,"2"3"-10"-16,0 0-15 0,2-4-16 0,-2 4-18 0,0-3-17 15,0 3-13-15,0-4-10 0,0 4-12 0,0 0-9 16,0-3-20-16,0 3-21 0,0 0-13 0,0 0-15 15,0 0-8-15,0 0-16 0,0 0-16 0,0 0-4 16,0 0-8-16,0 0-8 0,0 0-10 0,0 0-1 16,0 0-6-16,-3 10 0 0,3-8-8 0,0 3 1 0,-2 3-9 15,1 0 5-15,0-1-8 0,1 1-3 0,-2 2-5 16,1 3 3-16,-1-1-3 0,-1 1-3 16,3 0 0-16,-1 0 6 0,0 0-3 15,1 1-8-15,0-3-1 0,-2-1-14 0,2-1-51 0,-1-1-27 16,1 1-23-16,-1-2-36 0,0 1-54 0,1-4-39 15,1 0-41-15,-1 0-229 0,1-2-552 0,0-1 245 16</inkml:trace>
  <inkml:trace contextRef="#ctx0" brushRef="#br0" timeOffset="16000.3461">9644 2415 163 0,'0'-3'356'16,"0"-1"-1"-16,0 4-22 0,0-5-16 0,0 5-17 16,0-3-41-16,0 3-23 0,0 0-19 0,0 0-28 15,0 0-21-15,0 0-18 0,0 0-22 0,0 0-8 16,2 9-7-16,-1 0-10 0,-1-2-16 0,0 3 3 0,-1 2-25 16,2-2-10-16,-1 2-16 0,0 2-6 0,2-1-13 15,-2 0-20-15,0-2-7 0,0 0-8 0,0-4 0 16,0 2-3-16,0-2-9 0,0-1 2 0,0-3 6 15,1 0 0-15,-1 0 6 0,0-3 4 0,3 1-1 16,-3-1 1-16,0 0-1 0,13-8 7 0,-8 2-3 16,4-5 0-16,-1 0 7 0,2-1 4 0,0 1 14 0,-3-2 7 15,3 1 13-15,-2 0 12 0,-1 1 0 16,-1 4 5-16,1-2 6 0,-3 2 0 0,2 0-5 0,-3 3-2 16,1 0-2-1,-4 1-7-15,3 1-9 0,-2 0-7 0,-1 2-6 0,3-2-7 16,-3 2 2-16,0 0-10 0,4 7-12 0,-2-1-12 15,-1 0-15-15,2 3-18 0,1 0-26 0,-1-1-16 16,7 3-17-16,-3-1-20 0,3-1-14 0,-1-2-14 16,3 0-18-16,0 0-5 0,2-3-8 0,2-2 4 15,1-1 8-15,-3-2 15 0,3-4 24 0,-3 1 25 16,1-2 28-16,-2-1 29 0,0-2 35 0,-5 0 30 16,-1-2 25-16,-1 0 24 0,0 0 23 0,-4 2 24 0,1 1 10 15,-3-1 5-15,-1-1 2 0,-1 3 8 0,0-1-12 16,-3 1-9-16,1 2-11 0,-2-1-5 0,1 2-10 15,-1 1-13-15,-1 1-1 0,0 0-11 0,0 2-10 16,0 1-5-16,3 0-18 0,-2 1-30 0,2 1-22 16,1 1-29-16,-1 0-17 0,1 2-7 0,3-1-6 0,0 0-13 15,0 3-11-15,3-1 8 16,1-2 6-16,-1 1 6 0,0 3 12 0,1-2 3 16,-1-1 8-16,1 1 6 0,-1 0 8 0,1 1 10 15,-1-1 5-15,1 1 10 0,-1 1 13 0,1-1 9 16,-1 1 1-16,-3 3 7 0,4 0 2 0,-4 0 0 15,3 2 0-15,0 5 4 0,1 0-4 0,-1 3 2 16,-2-1-2-16,2 1-2 0,-2 3 5 0,-1-2-4 16,-1 12-1-16,1-7-2 0,-6 7-17 0,2 0 0 15,1-8-11-15,-1 9-4 0,-1 1-5 0,0-11 2 16,1 7 7-16,-2-8 1 0,4 0 3 0,-4-5-1 16,2-1 5-16,1-4 6 0,0-4 4 0,-1 2 6 0,2-4 6 15,0 0 8-15,-1-4 13 0,0 0 15 0,-1-1 10 16,1 0 11-16,-1-2 15 0,-2-4-5 0,6 2 10 15,-11-5-6-15,1-1 12 0,2-3-2 0,-4-1-2 16,0-5 0-16,-2-3-2 0,1-1-4 0,0-2-4 16,2-2-3-16,0-3-10 0,1-7-4 0,6-1-24 15,-2-1-13-15,6 8-13 0,3-11-33 16,2 3-31-16,1 10-28 0,4-10-50 0,0 13-59 16,8-11-74-16,-4 10-227 0,10-8-534 0,0 4 236 15</inkml:trace>
  <inkml:trace contextRef="#ctx0" brushRef="#br0" timeOffset="16212.2806">9608 2057 1916 0,'-3'-4'-41'0,"-1"-1"20"0,1 0-23 16,0 2-62-16,2-1-53 15,1 1-14-15,0 3-56 0,0 0-248 0,0-5 110 16</inkml:trace>
  <inkml:trace contextRef="#ctx0" brushRef="#br0" timeOffset="17946.3334">10648 2195 88 0,'-3'-7'262'0,"-3"-3"-10"0,-3-2-13 0,2 6-17 15,-2-3-21-15,-3 2-16 0,4 3-12 0,-4-1-16 16,0 1-12-16,0 2-11 15,-1 1-11-15,1 2-10 0,-1 2-14 0,-1 1-8 16,-1 2-8-16,-5 4-8 0,3 1-5 0,2 4-6 16,-1 0-10-16,2 2-2 0,0 2-9 0,0 3 1 0,1-3-9 15,2 2 1-15,1 1-3 0,2 0-7 0,1 1 0 16,1-3-6-16,3 2-4 0,2-2-15 16,1 1-7-16,1-6-12 0,2-2-7 0,4 0-11 0,-1-1-1 15,2-1-2-15,2-4-6 0,1 0 11 0,-1-5 0 16,0-1 1-16,7-2 7 0,-4-2 9 0,1-3-4 15,0-3 8-15,-3 1-1 0,2-2 18 0,0-4 21 16,-4 3 14-16,0 1 15 0,-2-2 13 0,-2 2 12 16,-2 1 22-16,1 2-5 0,-4 1 7 0,3-2 0 15,-3 1-3-15,0 2 8 0,0-1 5 0,3 3-15 0,-6 0-20 16,6 0-15-16,-3 3-7 0,0 0-4 0,0 0-7 16,-6 7-4-16,2 1-7 15,2 2-3-15,1 4 3 0,-1 7-20 0,0-1-18 16,2 1-9-16,0 1-26 0,2-1-12 0,3 2-14 15,-3-1-25-15,3 1-17 0,0 1-25 0,0-3-27 16,-1-1-30-16,2 1-29 0,-2-8-30 0,0 0-32 16,-1-1-172-16,-3-5-489 0,3-2 217 0</inkml:trace>
  <inkml:trace contextRef="#ctx0" brushRef="#br0" timeOffset="18281.5883">10620 2444 187 0,'1'-11'247'15,"1"3"-20"-15,-2 2-15 0,2 0-16 0,-1 0-22 16,-1 2-21-16,1 0-12 0,1 3-20 0,-2 1-15 0,6-3-9 16,-1 3-10-16,-5 0-6 15,11 3-10-15,-2 3-12 0,-1-2-5 0,-1 4-6 16,1 0-12-16,1 2-11 0,-2 3-11 0,-3-2-14 16,-1 2-11-16,-2-1-8 0,1 1-3 0,-5 0-11 15,0-2 10-15,2 1-1 0,-4-4-2 0,0-1 4 16,2 0 3-16,-1-1 14 0,2-3 15 0,1 0 7 15,1-3 9-15,-4 0 2 0,4 0-5 0,-6-6 6 16,6 0 15-16,-1-1-2 0,0-2 0 0,4-5-4 16,-1 0 3-16,1-5 3 0,4 1-7 0,0-2 1 15,-3 5-5-15,3-3-3 0,3 0-5 16,-4 4-4-16,1 2-1 0,1 2-5 0,0 0-1 16,-3 3-13-16,4 2-17 0,-1 2-17 0,1 0-18 15,-1 3-11-15,0 0-18 0,1 4-15 0,-2 2-23 0,1 4-18 16,0-1-16-16,-2 4-21 0,1 5-133 0,-2-5-331 15,0 1 146-15</inkml:trace>
  <inkml:trace contextRef="#ctx0" brushRef="#br0" timeOffset="19462.4974">10992 2429 216 0,'-1'-9'302'0,"-1"2"-13"0,1 0-22 15,-2-1-5-15,0 4-8 0,-1-4-27 0,0 4-20 16,-1-2-18-16,1 2-15 0,-1-1-16 0,0 2-23 16,0-1-10-16,0 4-13 0,-1-2-11 0,0 4-17 15,2-1-8-15,-4 3 5 0,2 1-20 0,-3 1-8 0,2 3-3 16,-1 1-9-16,1 1-10 0,0-1-8 0,2 3-10 16,1 0-8-16,0-1-9 0,1 3-10 0,0-1-11 15,3-2-11-15,-1 0-9 16,1-1 1-16,0-2-6 0,1 0-8 0,2-1-7 15,-2-2 5-15,1 0 4 0,2-2 4 0,-1-1 1 16,1-1 3-16,3-1-6 0,-1-4-4 0,2 3 15 16,2-3 4-16,-1-3 8 0,1-3 4 0,0 0 14 15,0-1 17-15,-1-1 19 0,-1 1 8 0,0-3 7 16,-2 2 17-16,0-1 9 0,0 1 21 0,-1 0-12 16,-2 2 3-16,0 2 8 0,0-2-4 0,-2 5 5 15,2-1-11-15,-3 1-12 0,0 1-9 0,1 0-8 16,-1 0-6-16,0 3 4 0,0 0-19 0,0 0 0 15,-6 6-5-15,4 1-10 0,-1 2-9 0,-1 3-17 0,1 1-8 16,0 2-13-16,2-3-3 0,1 1-8 0,0 0-4 16,-1 0-7-16,2-1 3 0,1-3-4 0,1 0-3 15,0-2 9-15,3-1 5 0,-2-2 7 0,4-2 1 16,-3-1 12-16,3-2-3 0,1-3 7 0,1 0 4 16,1-3 11-16,1 0 2 0,-1-2 10 0,-1-3 4 15,0 0 19-15,0 0 2 0,-1 0 12 0,0-1 10 0,-1 0 10 16,-2 1 4-16,0 0 0 0,2 0 5 0,-4 4-2 15,0-1 0-15,-2 0 12 0,0 2 3 0,1 3-6 16,-3 0-6-16,1 1-13 16,1 1-1-16,-2-1-14 0,0 3 1 0,1-3-8 15,-1 3-13-15,0 0 2 0,0 0-2 0,0 0-1 16,-4 10-20-16,2-3-2 0,1 0-7 0,-1 0-4 16,0 1-12-16,0-1 2 0,0-2 1 0,2 3 3 15,-2-2 0-15,1 0 8 0,0-1-10 0,1 0-3 16,0-2 2-16,-1-2 8 0,1-1 0 0,-1 4 13 15,1-4 0-15,0 0 0 0,0 0 2 0,0 0-4 16,0 0 4-16,0 0 6 0,0 0 4 0,4-13 6 16,-3 9-5-16,-1-1 1 0,2 1 16 0,-1-1-8 15,-1-1 2-15,2 1-5 0,-1 0 2 0,1 0 2 0,-1 1 3 16,0 0 2-16,1 2-4 0,-2-1 0 0,3 0-10 16,-3 0 1-16,0 3-9 0,1-2 10 0,-1 2-17 15,0 0 9-15,0 0-6 0,0 0 5 0,6 6-2 16,-3 1-2-16,-2 1 2 0,2-2-1 0,0 5-8 15,1 1-1-15,-3 0-3 0,1 2-12 0,-2-1-3 16,0-1-1-16,0 1-5 0,-2-1 2 16,1-1-1-16,-2-1-8 0,2 0 3 0,-1-3 1 15,2 1 4-15,-1-2 2 0,-1 0 5 0,2-3 4 16,-1 1 7-16,0-2-1 0,1 1 11 0,0-3 6 16,0 0-5-16,0 0 11 0,0 0-1 0,-3-11 5 15,3 6 2-15,0-4 8 0,1-1-4 0,2-3 6 16,-2 2 0-16,4-4-4 0,-1 2-2 0,0-1 2 15,2 0-7-15,1 1 4 0,2-5-8 0,-4 5 1 16,2 2-1-16,0 0-5 0,0 4-9 0,-1 0 6 16,4-2-1-16,-2 3 0 0,0 2 0 0,-1 0-1 15,1 1-4-15,0 3 3 0,0 2 0 0,0 2-5 16,-2-1-9-16,0 3 3 0,-2 1-4 0,2 1-2 16,-2 2-10-16,1 2-6 0,-1 3-4 0,-4-2-5 15,1 5-4-15,-2-5-6 0,-1 0-3 0,1-2-4 0,-4 1-2 16,3-5 2-16,-1 1 2 0,0-1 1 0,2-3 13 15,-1 0 3-15,1 0 11 0,1-2 3 0,0-2 2 16,0 0-1-16,0 0 8 0,0 0 3 0,-3-11 11 16,4 3 4-16,1 0 15 15,1-3 3-15,1-2 6 0,0 0 0 0,2 1-1 16,-1-1 3-16,0 0 8 0,2 1-2 0,-1 3-4 0,-1 1 0 16,1 2-5-16,1-2-2 0,-3 1-9 0,1 4-2 15,0 1-2-15,-1-1-4 0,1 3 3 0,-5 0-1 16,11 3 0-16,-7 1-1 0,2 2 1 0,1 1-2 15,-3 3 2-15,1 2-16 0,0 3-16 0,-4-2-8 16,0 3-9-16,-1 1-18 0,0-3-18 0,-1-1-16 16,-2 2-31-16,0-2-23 0,1 0-34 0,-1-2-11 15,0-3-30-15,2 0-169 0,-3-4-424 0,3 1 188 16</inkml:trace>
  <inkml:trace contextRef="#ctx0" brushRef="#br0" timeOffset="20024.9034">11524 2418 244 0,'5'-10'274'0,"-2"4"2"16,1-1-9-16,-3 3-7 0,2-1-32 0,-2 3-25 16,1 0-25-16,-1 0-17 0,-1 2-18 0,0 0-15 0,0 0-13 15,0 0-10-15,10 6-7 0,-4-1-11 0,-2 4-8 16,0-1-7-16,-1 2-11 0,0 1-5 0,1 2-7 16,-2-1-8-16,-1 0-10 15,-1 0-12-15,-1 1-5 0,0-2-8 0,-1-1-6 16,0-2-2-16,1 0-9 0,-2-3 2 0,2 0 3 15,1 0 5-15,-3-2-1 0,3-2 1 0,-3 1 2 16,3-2-1-16,0 0 0 0,0 0 0 0,-4-5 3 16,5-1 0-16,1-1 0 0,-2-2 10 0,4 1 2 15,-1-4 0-15,1 0 3 0,0 0 0 0,-1 0 12 16,3-1 0-16,-1 1 9 0,2 0-8 0,-1 4 5 16,-3 0 0-16,2 1-5 0,0 1-5 0,0 1-2 15,-1 1-3-15,1 0-7 0,0 2-1 0,-1 0-4 0,1 1 2 16,-5 1-5-16,12 5-1 0,-8-1 1 0,2 3 0 15,0 1-13-15,-3-1-8 0,1 4-11 0,-4-1-13 16,0 3-1-16,0 0-13 0,-3 1-4 0,0-1-2 16,-1 0-8-16,-2-1-4 0,3-4-4 0,-1 0-2 15,1-1-1-15,2-2 9 0,-2-1 14 0,2-2 6 16,-2-1 5-16,3-1 6 0,0 0 13 0,0 0 5 16,1-10 19-16,1 4 10 0,2-7 8 0,0 2 11 15,2-4 8-15,4-1 5 0,-2 0 19 0,2-2-1 16,-1 1 0-16,-1 5 0 0,2-1 3 15,-3 2-6-15,3-1-5 0,0 4-3 0,-2-4-6 16,0 8-5-16,0-2-3 0,0 1-6 0,2 3-3 16,-2-1-5-16,1 4-4 0,-1 1-2 0,2 2 2 15,-3 0 0-15,2 5 1 0,-1 3-14 0,0 1 0 16,-2-1-12-16,-3 7-9 0,4 1-6 0,-4 0-6 16,-6 1-14-16,0 0-10 0,-1-1-10 0,-5 0-23 15,1 1-17-15,-2-2-31 0,-1-2-32 0,4-2-28 16,-2-4-27-16,1-1-172 0,-1 0-428 0,4-3 190 15</inkml:trace>
  <inkml:trace contextRef="#ctx0" brushRef="#br0" timeOffset="20713.5942">12117 2422 231 0,'0'-6'250'0,"0"-1"-5"0,0 0-17 15,-1 3-18-15,-2-3-18 0,2 3-11 0,-2 0-9 16,-1 1-15-16,-2-2-18 0,2 1-11 0,-3 0-12 16,0 3-11-16,0 0-8 0,1 1-12 0,-1 1-9 15,0 0-3-15,-1 2-6 0,-1 3-9 0,2-2-8 0,0 3-3 16,0 1-5-16,0 3-3 0,1-1-4 0,1 3-1 16,-1-2-9-16,2 2 3 0,0 0-5 0,1-1 1 15,1 0-3-15,1-2-3 0,0-2-13 0,1-1-7 16,1 0 1-16,-1-1-4 0,1-2-1 0,2 0-1 15,3-2 0-15,-2 0-4 16,0-2-1-16,-4 0 5 0,13-4-1 0,1-1 0 16,-4-3 7-16,0-1 6 0,1 2 18 0,-2-5 22 15,-1 0 11-15,2 0 18 0,-5 1 6 0,4 1 22 16,-5-2 6-16,3 2 6 0,-4 2 7 0,0 3 18 16,-2 0-4-16,2 1-7 0,-2 0-11 0,1 0-14 15,-1 2-13-15,-1 2-15 0,2-3-2 0,-2 3-15 0,0 0-4 16,0 0-5-16,2 9-7 0,-2-2-10 0,-1 3-15 15,1-1-27-15,1 3-20 0,1 1-28 0,-1-2-17 16,-1 3-22-16,3-1-32 0,-1 1-21 0,-1-1-30 16,0 0-26-16,-1-6-26 0,3 2-14 0,-3 0-23 15,3-5-7-15,-2-1-1 0,2 0-179 0,0-2-493 16,0 1 219-16</inkml:trace>
  <inkml:trace contextRef="#ctx0" brushRef="#br0" timeOffset="21028.7808">12182 2532 456 0,'7'-13'20'15,"0"-1"32"-15,-4 1 25 0,4-5 35 0,0 4 4 0,0-5 12 16,-1 7 12-16,-2-1 8 0,2 1-4 0,-2-1 28 15,0 4 0-15,-1 1 4 16,1 1 0-16,-2 1-12 0,-1 2-10 0,3 0-14 16,-4 0-31-16,3 2-13 0,-3 0-12 0,0 2-3 15,7 0-11-15,-7 0-9 0,7 6-2 0,-3-3-11 16,2 3 1-16,-2 1-13 0,1 2-17 0,-3 0-10 0,1 2-20 16,-1 2-6-16,-1 0-23 0,-2 0-9 0,-1 2-5 15,-1-2-11-15,-1 0-3 0,-2-1 1 0,2-1 2 16,-1-3-7-16,3-3 15 0,-1 1 9 0,-1-2 7 15,1-2 10-15,2 0 0 0,1-2 13 0,-4 0 26 16,4 0 9-16,-2-6 6 0,2 0 8 0,2-3 7 16,1-2 12-16,2-4 4 0,2-2 3 0,3-1 0 15,0-3 4-15,1 2-2 0,3-2-6 0,-2 1-3 16,0 1-3-16,2 0-6 0,0 1-2 0,-2 8-12 16,0-4-8-16,-2 6-18 0,-3 3-37 0,0 1-40 0,3 1-45 15,-6 1-60-15,-4 2-52 0,10 3-204 0,-7 0-473 16,-2 3 210-16</inkml:trace>
  <inkml:trace contextRef="#ctx0" brushRef="#br0" timeOffset="22754.6731">12788 2325 251 0,'1'-5'279'0,"0"0"-4"0,-1 0-13 16,1 1-9-16,-2 0-16 0,1-1-15 0,-1 1-9 16,1-1-17-16,0 3-14 0,-1-1-6 0,1 3-18 0,-2-5-14 15,2 2-15-15,0 3-12 0,0 0-14 0,0 0-12 16,0 0-13-16,0 0-9 0,0 0-4 0,0 0-6 15,0 0-17-15,0 0 0 0,0 0-3 0,0 0-3 16,0 13-4-16,0-4-3 0,0 0-2 0,-4 3-4 16,3 1-1-16,-1 3-4 0,0-3 3 0,0 3-6 15,0 3 3-15,-1-1-1 0,-1 2-7 0,1-6-12 16,3 6-20-16,-3-6-28 0,0 0-18 0,3 1-31 16,-2-3-38-16,2 0-25 0,1-1-44 0,1-3-39 15,-1-4-24-15,2 2-180 0,-1-3-485 0,2 0 214 16</inkml:trace>
  <inkml:trace contextRef="#ctx0" brushRef="#br0" timeOffset="23222.3188">12919 2311 244 0,'0'-2'268'0,"0"2"-28"0,0 0-18 0,-2-3-24 0,2 3-26 15,0 0-18-15,0 0-13 0,0 0-13 0,0 0-15 16,0 0-9-16,6 11-11 0,-2-8-5 0,-2 3-12 0,5-1-6 16,0 2-5-16,1 0-9 0,1 2-2 0,3-1-9 15,-4 1-6-15,1 0-8 0,1-1-9 0,-2 3-6 16,-1-1-9-16,3 0-13 0,-4 0-6 16,-2-1-4-16,-1-2-9 0,-2 2-2 0,0-2 1 15,-1 1-9-15,-3 1-3 0,0-2 7 0,-1 0 0 16,-2-1-7-16,-1-1 0 0,-2 1 2 0,1-2-6 0,-2-2-2 15,1 1 4-15,1-3-6 0,1 0-7 0,-2-4 4 16,2 0 2-16,0-1 4 0,3-2-2 0,-1-1 5 16,2-4-5-16,1-2 6 15,0 1-2-15,2-2 4 0,3-5 8 0,-1 8 13 16,3-9-17-16,0 7 20 0,-1 0 13 0,3-5 14 16,0 8 0-16,0-1-8 0,-1 3 18 0,1-1 4 0,-1 4 8 15,-2 0 10-15,2 3-5 0,-4-1 1 0,3 4 4 16,-1-1-4-16,-4 1 5 0,6 3 9 0,-5 0 7 15,0 3-5-15,-1 2 0 0,-1 2-4 0,-2 4-4 16,-4 4-3-16,-1 1-2 0,-1-1-9 0,-5 0-3 16,0 2-15-16,-2-2-11 0,-1 0-29 0,0-5-27 15,1 3-33-15,-1-5-39 0,6-3-31 0,0-1-44 16,-1-2-117-16,4-3-338 0,2-3 150 0</inkml:trace>
  <inkml:trace contextRef="#ctx0" brushRef="#br0" timeOffset="23368.1218">12979 2117 20 0,'1'-4'198'16,"1"2"-40"-16,-2-1-39 0,0 3-34 0,1-2-27 0,-1 2-38 16,0 0-57-16,7 7-67 0,-4-4-112 0,-1 0 50 15</inkml:trace>
  <inkml:trace contextRef="#ctx0" brushRef="#br0" timeOffset="23956.2757">13638 2213 110 0,'3'-5'246'0,"0"1"-17"0,-3-1-6 0,0 1-9 0,0-2 1 0,-2 2 1 16,2 0-18-16,-2 1-26 0,-1-2-15 0,0 0-12 16,0 3-15-16,-2-2-15 0,-1 3-10 0,0-1-13 15,1 0-10-15,-2 1-6 0,-2 2-6 0,1-1-9 16,-2 2-5-16,1 0-9 16,2 2-5-16,-2-1-4 0,0 0-6 0,1 4-1 15,1-4-3-15,-2 5-5 0,4-2-3 0,-1 3-1 16,2-1-4-16,1 0 0 0,0 1 0 0,3 0-2 15,2 2-2-15,0 2-3 0,4-2 1 0,1 0-2 16,0 1-5-16,2-2-4 0,-1 1 3 0,5 0-2 16,1 2-1-16,-4-5-1 0,2 3-5 0,2-2-1 15,-3 0 2-15,1-1-3 0,-1 2 4 0,-1-2-3 16,-3-3 0-16,0 2 2 0,-3-3-2 0,1 1 2 16,-1-1-2-16,-3 0 0 0,1 3 4 0,-4-3 2 15,1 2 0-15,-5-2 3 0,-1 2 6 0,-4 1-5 16,-3-2-2-16,-2 1 2 0,-3-1 3 0,-1 0-3 0,-1-1 1 15,4-1 2-15,-3 1-5 0,6-1 4 16,0-2-17-16,1 1-9 0,2-2-17 0,0 0-32 16,2 0-27-16,2-3-39 0,1 1-41 0,2-2-38 0,2 0-185 15,1-1-435-15,4-3 193 0</inkml:trace>
  <inkml:trace contextRef="#ctx0" brushRef="#br0" timeOffset="24192.2675">13779 2182 90 0,'4'-3'350'0,"-1"-1"-13"0,0 2-9 16,0-2-26-16,-2 1-23 0,2 3-28 0,-3 0-26 0,1-3-29 15,-1 3-19-15,0 0-20 0,0 0-14 0,0 0-13 16,6 8-12-16,-6-1-18 0,0-3-12 0,0 4 2 16,1 4-9-16,1-1-15 0,-1 2-11 0,-1 1-14 15,3 5-5-15,-4-4-4 0,2 4-7 16,-1-5-3-16,0-1-15 0,3 8-10 0,-6-7-9 15,3 4-19-15,-1-4-9 0,-1 2-13 0,1-1-24 16,-1-2-27-16,1 0-25 0,-2 0-30 0,2-1-46 0,1-5-37 16,-2 1-204-16,0-1-482 0,0-3 214 0</inkml:trace>
  <inkml:trace contextRef="#ctx0" brushRef="#br0" timeOffset="24991.8577">13814 2488 130 0,'-11'4'269'16,"11"-4"-20"-16,0 0-19 0,-4 3-21 0,4-3-21 0,0 0-19 16,0 0-15-16,0 0-15 0,3 5-12 0,-3-5-7 15,4 2-15-15,0-1-11 0,3 1-9 0,3-5-11 16,3 3-23-16,1-3-17 0,5-2-18 0,-3-2-10 16,1-1-19-16,3 0-9 0,-6 0-25 0,3-4-13 15,-6 1-13-15,7-1-20 0,-5 0-2 0,0-4 0 16,-4 2-1-16,1-5 3 0,-3 3 14 0,-1-3 9 15,-2 6 12-15,0 0 6 0,-1-3 32 16,-3 1 24-16,3 1 17 0,-2 2 22 0,1 3 22 0,-1 0 22 16,-1 0 14-16,0 2 18 0,0 0 13 0,0 2 6 15,2 1 3-15,-2-1 3 0,0 5 2 0,-2-6-12 16,2 6-7-16,-1-3-18 0,1 3-15 0,0 0-7 16,0 0-10-16,0 0 2 0,0 0-6 0,-2 14-9 15,1-5 6-15,0 3-4 0,-1 0-3 0,-1 0-8 16,5 2-10-16,-4 3-2 0,1-1-2 0,0-1-4 15,-1 3-3-15,2 2-2 0,0-1-6 16,0-5-5-16,-1 5 4 0,-1-5-6 0,1 0-2 0,1 0-11 16,-3 1 2-16,0-2-2 0,2-1 0 0,-1-4-11 15,1 1 0-15,-3-2 1 0,2-2 3 0,1 0-4 16,1-3 5-16,0 2 3 0,0-4 1 0,-1 4 3 16,1-4 1-16,0 0-6 0,0 0-6 0,0 0-1 15,0 0-1-15,-5-12-7 0,7 4 7 0,-4 1 1 16,2-2-4-16,2 1-3 0,-1-5 8 0,2-1-1 15,-2-5 1-15,-1-1 1 0,2 2-4 0,3-2 10 16,0 0-4-16,-3-2-4 0,4 0-1 0,0-1 4 0,-1 3 1 16,4 0-4-16,-1 2-3 15,2-1 3-15,-3 4 0 0,0 2-1 0,2 4-1 16,-1-2-1-16,2 3 1 0,-3 2 9 0,0 2-11 16,3 0-3-16,-3 1-2 0,3 1-4 0,-5 2-6 15,1 0-1-15,1 0 0 0,-3 2-4 0,2 3-1 16,1 0 1-16,-4 2-5 0,1 1-10 0,-1 4-7 15,-3 0 0-15,0 3-19 0,-1-1-4 0,-4 0-9 0,1 1 7 16,-3 2-2-16,-3 0 5 0,-1-4 1 0,1-1 6 16,0-2 8-16,0-1 1 0,2-3 9 0,1 1 3 15,1-4 7-15,-1 1 3 0,0-1 9 0,0-1 10 16,3-1 13-16,-2-1 11 0,6 0 3 0,-8 0 13 16,4-1 18-16,-1-1 9 0,5 2 7 0,-4-1-1 15,4 1 10-15,0 0-19 0,-7-3-1 0,7 2-10 0,0 1-7 16,0 0 1-16,0 0-7 0,0 0-2 0,4 7-5 15,-1-3 1-15,3 1-2 0,-1 2-2 0,4 2 0 16,-2 1 1 0,0 1 0-16,0 0-1 0,1 1 7 0,2 1-15 15,-3-1-1-15,3 0-7 0,0-1-21 0,0-1-16 16,-3 1-18-16,4-1-28 0,-1 0-34 0,0-1-37 16,1-2-36-16,3-1-41 0,-5-1-175 0,-1-3-440 0,3 0 196 15</inkml:trace>
  <inkml:trace contextRef="#ctx0" brushRef="#br0" timeOffset="25273.2267">14486 2241 332 0,'0'-8'356'0,"-1"1"-19"0,-1 1-16 15,-2 2-16-15,4 0-23 0,-1 0-22 0,1 4-24 16,-2-6-24-16,-1 4-21 0,3 2-28 0,0 0-9 15,0 0-18-15,0 0-12 0,0 0-17 0,-14 11-8 16,7-3-18-16,3 2-2 0,-1 2-9 0,0 1-9 16,-2 0 0-16,4 2-8 0,-2 3-5 0,-1 2-14 0,3 1-4 15,-1 0-7-15,1 1-3 0,-1 0-9 0,3-1-20 16,-1-3-15-16,2 2-10 0,0-2-8 16,3-5-12-16,1 1-16 0,-1-2-21 15,3-2-24-15,1-2-20 0,0-2-26 0,3-3-21 16,0 2-30-16,5-6-33 0,5-3-224 0,-8 1-508 15,8-7 225-15</inkml:trace>
  <inkml:trace contextRef="#ctx0" brushRef="#br0" timeOffset="25688.6524">14762 2204 134 0,'0'-9'335'16,"4"4"-12"-16,-4 0-7 0,0 1-19 0,3 2-33 15,-3 0-27-15,1-2-22 0,-1 4-26 0,0 0-17 16,0 0-19-16,0 0-12 0,0 0-15 0,-1 19-9 15,1-7-16-15,0 1-5 0,-3 2-10 0,0 4-7 16,6 0-11-16,-6 2-12 0,2-2-11 0,-2 2-11 16,3-3-7-16,0 2-11 0,0-1-2 0,-3-1-17 15,-1-3-3-15,4 0-5 0,-3 0 1 0,0-2 10 16,1-4-11-16,1 3 2 0,-2-5 1 0,0 0 3 16,1-3-2-16,2 1 5 0,-1-1 3 0,0-3 2 0,0 2 2 15,1-3-2-15,0 0-1 0,0 0-1 0,0 0-1 16,0 0 1-16,-7-9 2 0,7 4-4 15,0 1 8-15,-2-2-1 0,0 2 5 0,2 1 10 16,-1-2 11-16,-1 3-8 0,-2-3-8 0,3 1 5 0,-2 1 4 16,0 0 0-16,0 1-8 0,0 1 2 0,3 1-7 15,-6-3-6 1,4 2 5-16,2 1-2 0,-7 0-2 0,7 0 1 0,0 0-2 16,-5 2-8-16,3 1 6 0,2-3 1 0,-4 6-4 15,3-4 9-15,1 1-13 0,-2-1-5 0,2 2-4 16,2 1 1-16,0-2-6 0,0 2-12 0,2-2-18 15,4-2-10-15,-1 2-20 0,0-2-17 0,2 0-16 16,-1-1-39-16,4-2-34 0,2-1-45 0,-2-3-34 16,-1 1-172-16,2 0-470 0,-2 0 208 0</inkml:trace>
  <inkml:trace contextRef="#ctx0" brushRef="#br0" timeOffset="25910.8347">14804 2188 89 0,'-3'-7'276'0,"2"4"-16"0,0-1-18 15,-1 1-21-15,1 0-27 0,1 3-21 0,-2-2-20 16,2 2-18-16,-4-1-9 0,4 1-20 0,0 0-6 16,0 0-14-16,0 0-7 0,0 9-11 15,0-4-11-15,-1 2-26 0,1 0-22 0,-2 1-30 16,2-1-31-16,-1 2-31 0,-1 0-41 0,1 0-33 15,1 0-171-15,-3 0-356 0,2-1 158 0</inkml:trace>
  <inkml:trace contextRef="#ctx0" brushRef="#br0" timeOffset="26156.1744">14985 2137 262 0,'3'-1'335'0,"-3"1"-24"16,0 0-22-16,4-1-19 0,-1-1-22 0,-3 2-25 15,9 2-16-15,-3-2-24 16,1 4-19-16,0 1-20 0,0 0-15 0,3 4-8 16,-3 1-11-16,1 10-13 0,-3-1-9 0,-2 6-6 15,-4 0-5-15,-2 1-14 0,-4 11-26 0,-2-2-23 0,-5 1-48 16,-5 1-60-16,-2-4-79 0,0-2-85 0,-6-1-225 15,3-3-522-15,3-9 230 0</inkml:trace>
  <inkml:trace contextRef="#ctx0" brushRef="#br0" timeOffset="28134.1143">15462 2202 160 0,'0'-5'275'0,"0"3"-21"0,-1-2-8 15,1 1-2-15,-2-3-10 0,1 5-23 0,-1-2-15 0,-2 2-21 16,1-2-17-16,3 3-13 0,-7-1-14 0,0 1-12 16,0 1-12-16,0 2-14 0,0 1-6 0,-2-1-11 15,1 4-4-15,-4-1-11 0,1 3-3 0,1 1-6 16,0 0 9-16,2 1-21 0,1-1-1 0,1 3-5 16,-1 0 9-16,1 0-16 0,0-1 4 0,2 1-8 15,3 1 0-15,-1-1-2 0,4 0 0 0,-2-2-4 16,3-2-12-16,-1 0-5 15,3-2-3-15,0 1-2 0,-1-5-5 0,4 2-2 0,1-1-3 16,1-3 1-16,0 0-5 0,3-3 2 0,-4 1 3 16,1-3 2-16,0 0-2 0,-2-1 5 0,1-4-2 15,1 0 11-15,-3-1 3 0,1-1 15 0,-2 1-3 16,-2-3 8-16,-1 1 2 0,-3-1 4 0,2 0 13 16,-2-2-8-16,0 0 8 0,-2 3 7 0,2 0 3 15,-1-1 1-15,1 4-5 0,0 0 3 0,0 3 0 0,-2-1-3 16,4 0-6-16,-1 1-10 0,-1 3 1 0,0-2-4 15,3 2-2-15,-2-2-14 0,4 5 6 0,-1-4-9 16,3 3 2-16,1 1-2 0,0 2-1 0,1 1-5 16,1 0 4-16,1 5-4 0,2-3 0 0,0 7-1 15,2 0-6-15,-2 5-21 0,-1 1-3 0,0 0-6 16,-2 1-15-16,-3 0-13 0,-2 1-7 0,-2 0-6 16,0-1-8-16,-2-5 5 0,-2 5-2 0,1-6-1 15,-4-2 7-15,1-2 5 0,0 0 4 0,0-2 10 16,0-1 7-16,-1-3 10 15,3 0 15-15,-2-2 5 0,3-1 4 0,-9-4 3 16,8 1 12-16,-3-3-2 0,1-3 6 0,1 0 2 16,1-5-2-16,1-1 0 0,3-6-6 0,1 2 1 0,5-4-5 15,-1 2-2-15,1 0-7 0,3 1-4 0,1 0-5 16,4 3-8-16,-2 1-3 0,1 0-4 0,1 5-15 16,-6 3-20-16,3 1-15 0,-1 2-31 0,-1 5-26 15,1-3-24-15,-2 2-19 0,-2 2-28 0,-1 2-117 16,-1-1-359-16,2-1 159 0</inkml:trace>
  <inkml:trace contextRef="#ctx0" brushRef="#br0" timeOffset="28582.2029">15976 2173 248 0,'0'0'310'0,"0"-2"-29"15,0 2-22-15,3-3-23 0,-3 3-27 0,0 0-19 16,0 0-14-16,8 5-19 0,-4-3-13 0,1 4-16 0,0 1-12 16,2 2-11-16,-1 1-11 0,-2 2-8 0,2 1-8 15,1-1-10-15,-3 2-13 0,0 1-7 0,-1-2-2 16,0 0-15-16,-3 1-13 0,0 1-1 0,-3-3-4 16,3-4-1-16,-1 2-1 0,-2-3-4 0,2-1-2 15,-1 0 3-15,2-1 1 16,-4-1 3-16,4-1 2 0,-3-1 10 0,3 1 7 15,0-3 0-15,0 0-2 0,0 0-4 0,0 0-3 16,-4-10-1-16,4 4 7 0,0-2 2 0,0 0-8 0,3-5-5 16,-2 1 3-16,2-3-2 0,3 0 4 0,-1 2-5 15,-1-1 6-15,3-5 1 0,-1 6-4 16,0-6 1-16,4 3-3 0,-2-2-1 0,-1 7 1 16,3 0-8-16,-3 3 1 0,0 0-5 0,0 3 0 15,2 1 0-15,0 0-4 0,0 0-3 0,-2 3 0 0,1 0-1 16,2 1-2-16,-1 3 5 0,-1 1-3 0,2 4 0 15,-2 2 0-15,2 2-7 0,-3 1-8 0,3 5-11 16,0 0-17-16,-9-3-17 0,2 0-19 0,0 4-21 16,-2-5-25-16,1 5-20 0,-4 0-37 0,4-4-26 15,-4-4-27-15,1 2-175 0,-2-1-445 0,3-5 196 16</inkml:trace>
  <inkml:trace contextRef="#ctx0" brushRef="#br0" timeOffset="28922.562">16369 2202 338 0,'1'-2'332'0,"-1"-1"-22"0,0 1-24 0,0 2-26 0,0 0-27 16,0-4-28-16,0 4-18 0,0 0-20 16,0 0-16-16,0 0-13 0,-5 17-16 0,2-8-18 15,0 2-4-15,-1 1-7 0,1 1-22 0,-3 0-15 16,5 1-20-16,-2 0-20 0,0-1-21 0,3 0-19 15,2 0-20-15,-2-4-19 0,1 0-21 0,2-2-1 16,1-2 2-16,0-1-9 0,2 0-3 0,-2-2 8 16,2 0 14-16,1-2 4 0,4-1 5 0,-6-3 14 0,2 1 24 15,0-4 21-15,-2 1 19 0,5-3 20 0,-3-1 17 16,0-3 15-16,-3 4 21 0,-1-4-1 0,0 1 3 16,-2-1-3-16,-1 4 5 15,0 1 1-15,0-1-11 0,-1 2-3 0,-2 0-12 0,3 0-9 16,-3 1-16-16,-1 3-22 0,3-1-33 15,-5 1-36-15,2 2-41 0,-2-2-54 0,6 3-56 0,-10 0-56 16,10 0-166-16,-9 3-458 0,4-2 203 0</inkml:trace>
  <inkml:trace contextRef="#ctx0" brushRef="#br0" timeOffset="29203.9709">16587 2019 135 0,'0'-4'389'0,"3"1"-27"0,-2 1-28 16,-1-2-34-16,2 2-35 0,-2 2-29 0,0 0-24 16,0 0-12-16,0 0-23 0,8 7-13 0,-5 1-7 15,0 0-24-15,0 6-21 16,-2 0-5-16,3 9-5 0,-5-2-12 0,-2 3-7 16,0-2-12-16,3 4-3 0,-4 0-4 0,4 0-11 15,-4 0-3-15,0-2-7 0,1 0 0 0,1-2-6 0,1-6-3 16,-2 2 0-16,3-4-7 0,-3-2-15 15,3-3-18-15,0-1-11 0,0-4-7 0,2 2-8 16,-1-3-13-16,-1 0-21 0,7-2-29 0,0-2-37 16,0-2-58-16,3 0-57 0,2-7-43 0,-1 0-202 15,1 0-533-15,2-5 236 0</inkml:trace>
  <inkml:trace contextRef="#ctx0" brushRef="#br0" timeOffset="29388.5612">16587 2206 279 0,'-10'1'304'16,"3"0"-23"-16,-2-2-26 15,4 2-17-15,5-1-30 0,-10-1-20 0,10 1-24 16,0 0-12-16,-5 1-25 0,5-1-32 0,0 0-45 0,0 0-38 16,32-4-37-16,-11 0-48 0,0-1-52 0,2-2-22 15,-2-2-49-15,-3-1-103 0,1 0-321 0,-5 2 142 16</inkml:trace>
  <inkml:trace contextRef="#ctx0" brushRef="#br0" timeOffset="30684.6236">17029 2011 16 0,'-3'-4'298'15,"2"1"13"-15,-1-2-21 0,1 1-18 0,-1 0-26 0,1-1-10 16,0 0-17-16,1 1-22 0,0-3-22 0,4 0-16 15,-2-1-20-15,3 2-11 0,5-4-16 0,0-1-9 16,2 4-14-16,3-1-10 0,-1 2-9 0,1 0-6 16,0 0-7-16,0 0-5 0,-1 3-6 0,-1 0-9 0,0 3-6 15,-3-1-1-15,-1 1-8 16,-1 3-3-16,-1 0-2 0,-1 4-1 0,-3-1-1 16,-2 7-3-16,-2 0 0 0,-2 8-4 0,-7 0 1 0,0-2 4 15,-5 0-3-15,0 2-2 0,1-1-4 0,-1 0 7 16,2-2-24-16,3-1-17 0,1-7-24 0,2 3-27 15,1-2-26-15,2-3-14 0,3 0-17 0,1 0-24 16,3-3-22-16,1 0-24 0,1 3-26 0,2-5-150 16,-2 3-415-16,3 0 184 0</inkml:trace>
  <inkml:trace contextRef="#ctx0" brushRef="#br0" timeOffset="31020.1989">17146 2454 34 0,'-2'-1'312'0,"2"1"-11"0,-3-2-22 0,3 2-22 0,-4-4-20 16,4 4-30-16,0 0-22 0,0 0-23 0,-3 0-20 16,3 0-14-16,0 0-15 0,0 0-10 0,0 0-10 15,0 0-14-15,-2 7-11 16,2-7-7-16,3 6-5 0,-2-4-7 0,0 0-10 0,0 1 1 0,-1-3-7 15,0 0-3-15,1 3 5 0,-1-3 9 0,2 1 21 16,-2-1 10-16,0 0 19 0,0 0 8 0,0 0 15 16,6-6 3-16,-6 6 9 0,1-8 3 0,2 4 19 15,-1-2 6-15,-1 1-11 0,1-1-13 0,-2 2-14 16,-1 0-5-16,1-1-15 0,-1 2-13 0,1-1-12 16,0 4-13-16,-1-5-33 15,1 5-44-15,-3-5-52 0,2 2-83 0,-2 0-74 16,3 3-103-16,-6-4-390 0,5 1-776 0,1 3 344 0</inkml:trace>
  <inkml:trace contextRef="#ctx0" brushRef="#br0" timeOffset="33992.6323">3498 3205 187 0,'-9'-6'223'15,"1"2"-15"-15,-2 0-10 0,0 0-5 0,0 0-14 0,2 1-20 16,-2 1-16-16,-3 2-6 0,2 0-15 15,-2 1-13-15,-1 2-8 0,1-1-8 0,1 5-16 16,-2-1-1-16,0 2-4 0,-2 3-4 16,-2 1 2-16,1 2-2 0,0 3-8 0,3 0-4 15,0 1 1-15,1 4-5 0,0 0 2 0,0 2 2 16,0 10-9-16,2-10-3 0,2 0-2 0,-2 10-2 16,4-9 1-16,0 1-15 0,4-1 4 0,1 1-3 15,2 0-3-15,2-2-3 0,1-2 0 0,2-1-2 16,-1-1 2-16,5-3-8 0,0-5-1 0,2 0-6 15,1-3-8-15,2-2-1 0,2-2-7 0,5-1-6 16,0-3-3-16,2-4-2 0,-4 2 1 0,2-6-4 0,-2-3 2 16,0-1 4-16,1-4 9 0,-4 2 1 0,-2-2 5 15,-3-2 12-15,-2 0 16 0,-5 4 8 0,3-2 23 16,-3-2 2-16,-1 3 3 0,-3 1 27 0,3 1 9 16,-6 3 3-16,3 1 9 0,-3-1-4 0,-1 1-10 15,4 3 8-15,-4 0-7 0,1 0-7 0,0 3-12 16,3 2-18-16,-3-6-3 0,3 6-5 15,-1-5-7-15,1 5-13 0,0 0-22 0,0 0 0 16,-6 16-8-16,5-7-7 0,1 4-11 0,0 6-10 16,0-1-10-16,1 3-10 0,2 1-7 0,0-2-6 15,0 2-12-15,1 0-14 0,0-2-16 0,2 1-11 16,-2 0-19-16,-1-7-27 0,1 4-20 0,-1-5-42 16,0 1-29-16,-1-1-41 0,0-3-157 0,-2-3-485 15,2-4 215-15</inkml:trace>
  <inkml:trace contextRef="#ctx0" brushRef="#br0" timeOffset="34226.2822">3637 3511 2238 0,'0'-2'49'0,"0"2"6"0,-4-5-1 16,4 5-26-16,-2-1-15 0,2 1-4 0,0 0-5 15,0 0-5-15,0 0 8 16,0 0-4-16,0 0 0 0,9-2-2 0,1 2-13 16,-1-1-17-16,1 1-20 0,6 0-12 0,-2-3-19 15,0 2-22-15,3-1-3 0,-3 1-17 0,3-1-29 16,-4-1-19-16,-4 3-94 0,0 1-286 0,-4-1 127 16</inkml:trace>
  <inkml:trace contextRef="#ctx0" brushRef="#br0" timeOffset="34432.9177">3688 3639 150 0,'0'0'266'0,"0"0"-10"0,0 4-13 0,0-4-16 0,0 0-18 15,-2 4-19-15,2-4-25 0,0 0-13 0,0 0-13 16,6 0-19-16,-1 1-30 0,4-2-31 0,1 1-42 15,4-4-47-15,0 3-53 0,8-1-54 0,-5 0-203 16,-1 0-366-16,1 0 162 0</inkml:trace>
  <inkml:trace contextRef="#ctx0" brushRef="#br0" timeOffset="35297.6905">4490 3304 56 0,'-5'-3'255'16,"-2"0"-12"-16,-2 0-15 0,-3 0-19 0,2 2-21 15,-3-1-13-15,-1 2-16 0,-1 0-14 0,0 2-13 16,1-1-11-16,0 1-14 0,3 2-9 0,-2-2-9 0,1 1-11 16,3-1-10-16,2 0-6 0,1 0-2 0,2 0-9 15,1 1-4-15,-1 0-6 0,4 1-2 0,0 1-5 16,4-1-2-16,2 1-8 0,1 0-3 0,4 2-8 15,1-1-12-15,0-4-6 0,2 3-2 0,9-1-9 16,-9 1-7-16,7 2-2 0,-2 1-4 0,-6-4 5 16,1 1-6-16,-4 0-3 0,-2-1 2 0,-1 1 1 15,-2 0 3-15,-1 1 3 0,-3 1 11 0,-2-1 8 16,-2 1 11-16,-3 1 6 0,-3 0 2 0,-7 4 8 16,-2-2 6-16,-2 2 6 0,-3-2 4 0,0 1 8 0,3-4 0 15,-1 3-3-15,7-4-4 16,0 0-2-16,1-2-4 0,5 0-2 0,0-1-9 15,1 0 1-15,2 1-3 0,3-1-6 0,0 1-4 16,5-2-5-16,0 1-6 0,2 0-12 0,2 1-15 16,5-1-7-16,2-1-8 0,1 0-4 0,-1 1-10 0,3-1-2 15,0 2 2-15,-1-2-7 0,-1 1 5 0,-1-1 3 16,-1 1 5-16,-5 2 6 0,2 1 6 0,-3-2 13 16,-1 3 24-16,-4 0 17 0,0 4 12 15,-4 0 20-15,-3 2 6 0,-2 0 18 0,-4 5-2 16,-2-1 1-16,-2-1 6 0,-1 1 11 15,0 0-1-15,1-3 0 0,-1-1-5 0,5-2-8 0,1-2-5 0,3 0-6 0,-1-3-5 16,4 3-7-16,1-2-1 0,3-4-3 0,4 4-10 16,3-1 2-16,7 1-4 0,6-3-11 15,2 2-15-15,1-4-10 0,6-1-14 0,-2 0-10 0,4-2-7 16,0-1-4-16,-4 0 0 16,-1 1-2-16,-3-3 4 0,-2 1 4 0,-6 0 5 15,-5 0 6-15,-1 1 16 0,-4 1 4 0,0 0 1 16,-2 0 0-16,-3 1-3 0,0 0-8 0,-2-4-28 15,2 4-31-15,-9-3-53 0,3 2-68 0,-2-2-81 16,0 1-163-16,0-1-470 0,0 0 208 0</inkml:trace>
  <inkml:trace contextRef="#ctx0" brushRef="#br0" timeOffset="36792.6795">5189 3423 78 0,'-6'-7'282'15,"2"0"-23"-15,-5 1-18 0,2 1-14 0,-1-2-14 16,-2 3-21-16,0-2-12 0,0 4-14 0,-1 1-15 0,-2-1-14 16,-1 2-14-16,-1 2-14 0,3 1-7 0,-1 4-10 15,0-3-11-15,2 5-6 0,-1 1-10 0,1-1-6 16,0 1-5-16,2 2-6 0,3-1-4 0,1 2-2 16,2-1-4-16,3 3-1 0,2-4-9 0,3 5-2 0,3 2-2 15,2-3-7-15,0-3-9 16,3 5-5-16,4-3-6 0,-3 3-1 0,3-2-4 15,0-2-5-15,-2 2-12 0,1-3 0 0,-5-1-2 16,0 0 0-16,0-1 0 0,-2-1 1 0,-3 1 6 16,-1-2-3-16,-2-3 5 0,0 4 2 0,-5-2 2 0,1 0 2 15,-3-1 4-15,-3-1 3 0,-3 2 1 0,-5-2 2 16,-5 0 1-16,-2 1 2 0,-1-3 6 0,-1-2 3 16,3 0 4-16,-1 1-4 0,7-4 0 0,-1 1 2 15,1-3-4-15,3 0-17 0,1-2-22 0,2 1-29 16,-1-4-20-16,6 1-39 0,1 1-47 0,2-2-37 0,1 0-181 15,1-4-414-15,4 4 184 0</inkml:trace>
  <inkml:trace contextRef="#ctx0" brushRef="#br0" timeOffset="37030.7385">5337 3634 158 0,'-3'2'241'0,"3"-2"-29"0,0 0-21 16,0 0-20-16,0 0-18 0,10 0-18 0,-3-1-29 15,4 1-37-15,2-1-23 0,1-3-39 0,3 4-36 16,4-4-32-16,0 1-37 0,1-2-21 0,-6 3-78 15,1-1-214-15,3-1 94 0</inkml:trace>
  <inkml:trace contextRef="#ctx0" brushRef="#br0" timeOffset="37377.6662">5444 3527 273 0,'-6'-1'276'0,"0"1"-3"0,2-1-26 16,4 1-17-16,-7 0-24 0,7 0-20 0,0 0-21 0,-6 0-15 15,6 0-19-15,0 0-10 0,0 0-15 0,-2 3-7 16,2-3-9-16,5 4-14 0,1 2-11 0,3-3-17 16,2 0-6-16,3 3-19 0,7-1-12 0,0 0-12 15,0 2-16-15,3-2-12 0,-4 2-7 0,4-1-2 16,-3 1-4-16,-3 2 2 0,-5-4 7 0,1 5 0 15,-4-3 0-15,-5 0 14 0,1 2 11 0,-3 0 14 16,-3 0 16-16,0 3 3 0,-7 0 11 16,-2 1 8-16,-2 3 2 0,-4-3-1 0,-5 3 0 15,-1-2-2-15,0-3-4 0,2 1-6 0,0-1-2 16,0-2-1-16,8-2-11 0,0 0-19 0,2-3-36 0,2 1-40 16,2-3-43-16,0 0-50 0,4 0-38 0,-2-1-184 15,3-1-425-15,0 0 188 0</inkml:trace>
  <inkml:trace contextRef="#ctx0" brushRef="#br0" timeOffset="37840.2792">5894 3494 2703 0,'10'-7'140'0,"-1"-4"-7"0,-4 6-9 16,0 2-20-16,-3-2-15 0,1 1-4 0,0 3-6 15,0-1-7-15,-2 0-9 0,-1 2-2 0,4-1-6 16,-4 1-4-16,0 0-1 0,2 9-4 0,-2-2-1 15,0 2-3-15,-2 3 0 0,1 2-6 0,-3 0-5 0,2 6 3 16,-2-2-7-16,0 4 1 0,-2-4-6 0,2 2-5 16,-2-1-1-16,1 0 0 0,2-6-7 0,-1 1-6 15,-2-1 0-15,1-2 0 0,-1-1-6 0,3-3 9 16,-1 0-7-16,4-2-1 0,-3 0 11 16,-1-3-7-16,1 0 2 0,3-2 3 0,0 0-4 0,0 0-8 15,-4-9 7-15,4 2-2 0,0-2 0 0,0-6-6 16,4 1 9-16,2-7-5 15,-2 1 13-15,3-3-10 0,3-1-7 0,-3 1 7 16,7-12-5-16,-3 2 4 0,-1 8-1 0,4-7 3 16,-4 8-3-16,1-1 1 0,-1 6 15 0,0 1-1 15,-2 5 2-15,2 3 2 0,0-1-11 0,-4 5 0 0,1 1-3 16,-3 0 3-16,4 3-8 0,-2 0 5 0,0 3-8 16,-1 0 4-16,2 4 5 0,3 3-2 0,-1 4 0 15,1 8 4-15,-3-1 0 0,-2 4-2 0,2-1-2 16,0 1 0-16,-5 2 5 0,-1 3 5 0,3-5 0 15,-4 3-15-15,3-1-10 0,-1-1-21 0,-1-3-4 16,0 1-9-16,2-3-9 0,-3-5-21 0,2-1-15 16,-1-2-13-16,0-2-24 0,2-1-33 0,-3-1-28 15,3-1-37-15,-3-2-34 0,2 1-238 0,-2-5-539 16,2 2 238-16</inkml:trace>
  <inkml:trace contextRef="#ctx0" brushRef="#br0" timeOffset="38034.2426">5963 3588 39 0,'-4'-1'279'16,"1"1"-23"-16,3 0-23 0,0 0-26 0,0 0-25 0,0 0-16 15,10-7-27-15,-1 5-38 0,6 0-47 0,6-3-55 16,-1-2-61-16,4 2-77 0,-3 0-104 0,2 0-263 15,-4-3 118-15</inkml:trace>
  <inkml:trace contextRef="#ctx0" brushRef="#br0" timeOffset="39623.5663">6355 3256 67 0,'0'-3'299'0,"-1"0"-15"16,-1 0-9-16,2 0-21 0,0 3-20 0,-1-4-20 15,1 4-20-15,0-3-28 0,0 3-16 16,0 0-23-16,0 0-12 0,0 0-15 0,0 0-8 0,0 0-9 16,0 0-6-16,1 10-7 0,-2-4-6 15,1 4-9-15,-2 3-1 0,4 2-2 0,-4 5-4 0,2 2-4 16,0 4 4-16,-1 8-11 0,-2 2-2 0,-1 1-2 16,2 4-4-16,2 0 2 0,0 2-5 0,-5-2-2 15,2 1 2-15,-3-3-6 0,2 0-1 0,1-4-2 16,3-8 1-16,0 0-2 0,0-2 0 0,-1-3-4 15,-1 2 2-15,1-4 0 0,-2 1-2 0,3-6 1 16,0-2-3-16,0-5-4 0,0 0-2 0,0-1-3 0,0-1-5 16,0-2 0-16,0 0-3 0,0-1-5 0,0-3-13 15,0 2-13-15,0-2-11 0,0 0-21 0,0 0-26 16,10-8-6-16,-10 5-33 16,4-1-24-16,-1-1-29 0,1-1-13 0,-1-2-27 15,1 1-153-15,-2 0-411 0,1 0 182 0</inkml:trace>
  <inkml:trace contextRef="#ctx0" brushRef="#br0" timeOffset="40189.7895">6696 3467 113 0,'-2'-8'306'0,"-2"2"-19"0,3 0-6 15,-2 3-14-15,0-1-16 0,0 0-16 0,-1 0-11 16,-2-1-20-16,2 3-13 0,-2 0-15 0,1-3-11 0,-1 3-22 16,-1 2-20-16,0-1-11 0,0 2-15 0,-2 0-8 15,1 2-9-15,-2 1-9 0,2 1-6 0,-2 1-5 16,1 3 1-16,1 2-14 0,1-2-4 0,-2 2-6 15,2-1-1-15,1 3-7 0,0 2-2 0,0-3-4 16,-1 5-3-16,3-3 4 0,1-1-3 0,2 2-5 16,-1-2-4-16,4 0-1 0,-1 0-16 15,1-4-7-15,1 0-2 0,-1 0-2 0,1-3-4 16,4 1-1-16,-1-3-6 0,2-2 4 0,1 0-7 16,2-4 2-16,1 0 6 0,2-4-4 0,-1 0 11 0,1-2-1 15,2-5 3-15,-2 0 3 0,-3 2 5 0,-1-5 12 16,0 5 5-16,-3-1 19 0,0-3 15 0,-2 3 11 15,0 0 12-15,-2 0 26 0,0 1-3 0,-1 2 11 16,-1 3-5-16,-1 1-2 0,0 0-9 0,0 1-8 16,-1 0-11-16,-1 1-2 0,2 3-31 0,-4-2 7 15,4 2-2-15,0 0-1 0,-8 7-6 0,6-1-4 16,-1 3-4-16,0-1-9 0,0 5-13 0,2-1-11 0,1 2-14 16,0 0 1-16,1 0-14 0,2 5-10 0,-2-5-9 15,4 1-4-15,-1-4 5 0,0 2-2 0,0-4-1 16,0-2-6-16,2 0 0 0,-1-3-15 0,0 0-8 15,0-2-16-15,0-1-27 0,1-1-36 16,1-3-54-16,2-1-44 0,-1-3-50 0,2-1-194 16,-1-2-548-16,0-2 242 0</inkml:trace>
  <inkml:trace contextRef="#ctx0" brushRef="#br0" timeOffset="41166.4538">7044 3576 306 0,'0'0'303'0,"2"-2"-8"0,-2 2-17 16,0 0-19-16,0 0-26 0,0 0-24 0,3-3-25 0,-3 3-24 15,0 0-11-15,0 0-22 0,1 7-11 0,0-2-12 16,-2 2-6-16,0 1-10 0,1 3-9 16,-1 0-10-16,0 3-15 0,0-1-9 0,-1 0-10 15,0 1-17-15,-2 4-9 0,2-4-23 0,-1 1-15 16,-2 3-19-16,1-3-22 0,0-1-24 0,0-1-25 0,-2 2-26 15,0-3-19-15,3-1-40 0,-1 0-185 0,1-4-421 16,2-1 187-16</inkml:trace>
  <inkml:trace contextRef="#ctx0" brushRef="#br0" timeOffset="41624.6305">7386 3347 95 0,'1'-1'300'0,"-1"1"-25"0,0 0-13 0,0 0-18 0,0 0-11 0,-1 12-11 15,-1-4-24-15,0 4-18 0,0 1-16 0,-1 3-19 16,-1 2-7-16,3 1-15 0,-3 0-13 0,1-1-10 16,1 1-12-16,-1-5-7 0,0 5-12 0,1-5-11 15,2 1-6-15,-6-2-11 0,5-1-12 0,-3-1-8 0,2-2-3 16,1 0-2-16,-3-4-2 0,2 1 1 0,2-3 5 15,-2-1-2-15,2-2 1 0,0 0-2 0,0 0-1 16,-8-9 0-16,7 2 5 16,1-2 5-16,0-4 1 0,1-1-5 0,2-4 10 15,2-4 1-15,0 0-4 0,2-2-4 0,0-1-2 0,4-9-1 16,2 2-2-16,-6 7 0 0,3 0 5 0,-2 3 12 16,2 2-1-16,-2 1 14 0,-1 7-1 0,0 1-10 15,1 2-7-15,-4 2-7 0,0 3-7 0,-1 1-4 16,1 1-2-16,2 2 17 0,-2 4-15 0,0 1 3 15,3 5 5-15,-1 3-8 0,4 6 1 0,-6 2 2 0,2 3 1 16,-2 2 0-16,1 9-9 0,0-9-1 0,-5 0 1 16,2 1-10-16,-2 2-24 0,2 4-20 0,-2-8-23 15,-1-3-20-15,2 1-18 0,-1-8-11 0,1-1-17 16,1-1-20-16,-2-4-26 16,0-1-34-16,0-2-29 0,0-2-233 0,0-1-513 15,0-3 227-15</inkml:trace>
  <inkml:trace contextRef="#ctx0" brushRef="#br0" timeOffset="41803.1781">7359 3460 110 0,'-4'-1'264'0,"0"1"-25"0,4 0-22 0,-6-1-23 0,6 1-17 16,0 0-15-16,0 0-14 0,0 0-18 0,0 0-29 15,17 1-39-15,-3-2-43 0,7 1-38 16,1-3-55-16,4 0-48 0,1 0-146 0,1-2-291 16,-3 1 129-16</inkml:trace>
  <inkml:trace contextRef="#ctx0" brushRef="#br0" timeOffset="42227.0149">7698 3483 242 0,'-4'2'273'16,"0"-2"-10"-16,4 0-13 15,0 0-14-15,-7 0-22 0,7 0-15 0,0 0-16 16,-3 2-19-16,3-2-14 0,0 0-17 0,0 0-13 15,0 0-12-15,0 0-10 0,0 0-7 0,0 0-8 16,21-2-8-16,-11 0-14 0,5 0-9 0,7 1-23 16,-7-3-12-16,9 0-18 0,-3 1-21 0,5-2-20 15,-1 1-26-15,2 0-27 0,-3 1-33 0,5-3-32 0,-2 2-29 16,-5 1-43-16,-6 1-119 0,-2-4-380 0,0 5 168 16</inkml:trace>
  <inkml:trace contextRef="#ctx0" brushRef="#br0" timeOffset="42518.9995">7960 3333 199 0,'-7'-2'288'16,"3"-1"-6"-16,-3 2-10 0,4 0-15 0,-2 1-15 16,5 0-19-16,-6-2-31 0,3 0-15 15,3 2-23-15,0 0-19 0,0 0-12 0,0 0-12 16,0 0-10-16,0 0-10 0,0 0-10 0,9 8-5 15,-1-4-12-15,0 1-12 0,8 3-12 0,-5-1-2 16,9 1-7-16,-2 4-7 0,-1-1-6 0,0 1-6 16,-4-4 1-16,-1 2-4 0,1 0-2 0,-2-1-1 15,-4 1-3-15,0 0 1 0,-4-1-3 0,0 3 4 16,-3-3-2-16,-3 3-1 0,-1 1 2 0,-3-2 1 16,-3 1-3-16,0 0-4 0,-7 2-11 0,0 0-21 15,-1-1-20-15,3-1-25 0,-2 0-26 0,3-5-39 0,1 2-52 16,3 0-33-16,3-3-187 0,0-3-450 0,3-1 200 15</inkml:trace>
  <inkml:trace contextRef="#ctx0" brushRef="#br0" timeOffset="43121.3826">8527 3360 236 0,'-1'-6'308'0,"-2"2"-10"0,-1-2-17 16,-3 0-2-16,0 1-17 15,0 0-11-15,0 1-24 0,-1 1-20 0,-1-1-14 0,2 1-9 16,-3-2-22-16,-1 4-9 0,1 1-9 0,1-1-33 16,1 3-5-16,-3 0-3 0,1 1-16 0,-4 1-5 15,3 2-14-15,-2 0-3 0,1 1-2 0,2 3-7 16,0 2-14-16,1 1 2 0,-2 3-7 0,0 0-5 16,4-4-5-16,1 2 4 0,3 0-3 0,-1-2-13 15,1 3-15-15,3-6-11 0,3 0-21 0,0-1-8 16,1-1-8-16,3 0-14 0,2-2-4 0,1-1-12 15,2-1-10-15,4-3-5 0,-1-1 3 0,6-4 9 16,-7 2 3-16,6-7 10 0,-2 3 9 0,2-3 15 0,-2-2 15 16,-5 2 23-16,-2-1 13 0,-1-1 22 0,-1 0 31 15,-4 0 22-15,1-2 12 0,-1 1 17 0,-2 1 17 16,-2 4 4-16,0-1 5 0,-1 0 8 0,-1 2 0 16,1 0-7-16,-3 1-6 15,1 2-5-15,-1-1-17 0,2 2-19 0,-2 1-7 0,0 0-14 16,3 2-6-16,0 0-10 0,-12 5 1 0,7 1-11 15,0 3-13-15,-1 1-4 0,1 5-28 0,2-1 1 16,-3 7-24-16,3-6-9 0,0 3-8 0,-1 1-10 0,4 3-15 16,0-8-11-16,0 1-10 0,0-1-17 0,2 0-2 15,-1-2-12-15,2-3 2 0,0-2-7 0,0 1-14 16,2-3-14-16,-1-2-23 0,5 0-19 0,-1-2-42 16,8-3-22-16,-1 0-41 0,-1-2-188 0,0-2-526 15,6-5 233-15</inkml:trace>
  <inkml:trace contextRef="#ctx0" brushRef="#br0" timeOffset="43708.3078">8800 3170 143 0,'1'-3'313'16,"2"2"-20"-16,-3 1-20 0,1-4-26 0,-1 4-21 15,0 0-28-15,2-5-22 0,-1 4-19 0,-1 1-17 16,6 0-14-16,-6 0-13 0,9 3-14 0,-5-2-9 0,2 5-15 16,-2-3-8-16,1 3-3 0,-1 1-10 15,1 2-5-15,-2-1-7 0,-1 1 0 0,-1 4-5 0,-2 0-6 16,-2 0-3-16,0 0 0 0,-3 5-1 0,-2 0-5 15,-1 0-4-15,0-1-2 0,-1-1 4 0,3-1-2 16,0 2-4-16,-1-5 0 0,3 1 0 0,-2 0-3 16,4 0-8-16,2-3-14 15,1-3-10-15,1 2-5 0,2-1-11 0,1-3-20 16,5 1-16-16,0-3-14 0,2 0-17 0,3-1-12 0,0 0-3 16,0-3 6-16,0-1 2 0,2 0 15 0,-3 0 16 15,1 0 13-15,-1 1 33 0,-6-2 43 0,2 0 37 16,-5 2 26-16,0-2 27 0,1 0 19 0,-3 1 1 15,-2 2 11-15,0 0-1 0,0 0 10 0,0 0 4 16,0 0-8-16,-24 6-9 0,13-3 18 0,1 3-32 0,-3 1-19 16,2 0-2-16,0 4-10 0,1-2-16 0,2 3-12 15,1-1 12-15,1 4-15 0,3-3-21 0,1 4-22 16,2 2-22-16,2-2-24 0,1-2-16 0,3 4-13 16,-1-3-8-16,2-3-2 0,-1 1 7 0,0 0 3 15,0-1 7-15,0-3 9 0,-4-2 7 0,3 1 16 16,-4-1 19-16,1-1 26 0,-2-3 18 0,0 2 11 15,-3 0 7-15,-2-4-8 0,-2 5-3 0,-2-3-8 16,-3 3-6-16,-2-4-51 0,-2 0-51 0,-8 1-78 16,1-1-111-16,-1 0-286 0,2-2-597 0,1 2 264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8-28T13:24:18.936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2647 4757 78 0,'3'-5'127'0,"-1"-3"14"15,1 2-10-15,0-2-4 0,-1 1 11 16,0 1-1-16,1-4-22 0,-1 2 8 0,0 0 3 15,0 1-7-15,2 1-6 0,-2 0-9 0,0 2-5 16,-1 1-6-16,0 0-11 0,-1-1-7 0,1 2-5 16,-1 2-9-16,1-4-6 0,-1 4-7 0,0 0-5 15,0 0-2-15,0 0-3 0,0 0-5 0,0 0-2 16,2 11-3-16,-3-5-3 0,1 3 1 0,-1 3-4 16,1 3-2-16,-1 0-1 0,2 6-3 0,-3 0 2 15,-1 2-2-15,1 1 0 0,3-1-7 0,-2 1 1 16,1-1 1-16,-1 0-2 0,1-1 2 0,0 0-2 15,-1-2-1-15,-1-2-3 0,1 1-2 0,0-4 3 0,-1-2 2 16,1 2-5-16,0-3-3 0,0-2 4 0,-1-1 1 16,1 0 0-16,-1-2-2 0,1-1 8 0,-1-1-10 15,2 0 1-15,-1-2-1 0,1 0 4 0,0-3-2 0,-2 4-2 16,-1-3 2-16,3-1 1 16,-7 1-3-16,2-1 1 0,5 0 1 0,-12-1-2 0,3 0-1 0,0 0 1 15,-1-2-4-15,0 1 4 16,2 0-4-16,-2 0 4 0,0-1 2 0,0 1-1 15,0 1-4-15,3 0 2 0,-3-1-1 0,4 1 6 16,0 1-1-16,1 0-1 0,5 0 3 0,-8-2-1 0,5 1 0 16,3 1 2-16,-5 0-1 0,5 0-4 15,0 0 2-15,0 0-2 0,0 0-4 0,0 0 3 16,0 0-1-16,0 0 4 0,0 0-3 0,0 0 0 0,23 1-2 16,-8-1 9-16,1 0-7 0,7-1 2 15,0 0 1-15,1-1-2 0,0 2-1 0,1-2-1 0,1-1-1 0,0 1-3 16,-2-1-13-16,3-2-10 15,-2 4-20-15,-2-2-22 0,-2 0-30 0,-5 1-37 16,7-2-19-16,-9 3-44 0,-4 1-138 0,3-6-364 16,-2 2 162-16</inkml:trace>
  <inkml:trace contextRef="#ctx0" brushRef="#br0" timeOffset="320.0621">2480 4693 147 0,'0'0'154'0,"10"-6"-15"0,-2 3-8 0,4 1-16 0,2-4-13 15,7 0-9-15,3 1-9 0,-1-1-7 16,3 3-9-16,1-1-7 0,1-1-19 0,0 2-17 16,2-1-23-16,-1 2-18 0,-1 0-21 0,-1 0-22 0,-1 2-42 0,-2-1-71 15,0 1-185-15,-8-1 82 16</inkml:trace>
  <inkml:trace contextRef="#ctx0" brushRef="#br0" timeOffset="779.5099">3049 5028 171 0,'0'0'209'0,"-2"-7"3"0,-1 5 2 16,0 0 9-16,3-2-23 0,0 4-15 0,-4-2-17 0,4 2-20 16,-2-2-14-16,2 2-14 0,-5-1-12 0,5 1-11 0,0 0-9 15,-10 5-10-15,3 0-5 16,3 1-10-16,-1 1-4 0,1 1-5 0,-1 2-4 0,0-1-9 15,2 3-5-15,-1-4 0 0,2 2-5 16,-1 4-2-16,1 0-6 0,2-1 0 0,1-2-4 16,0-1 0-16,1-3-5 0,2 3-5 0,1-3-1 15,-1-1-8-15,1 1 2 0,2-1-12 16,1-2-2-16,0-1-7 0,1-3 2 0,0 0 0 0,4-1-1 16,-4-1 1-16,1-3 3 0,0-1-1 0,0-3 6 15,-2-3 0-15,1 0-4 0,-2-1 4 0,-3-2-2 0,0 1 2 0,-2-5 3 16,-2 1 1-16,-1 3 1 15,-2 0 2-15,0 2 0 0,-2 0 1 0,-2 3 4 0,2 2 0 0,-4-1-3 16,-4 4-3-16,-1 2-3 16,1 1-16-16,0 1-28 0,-3 4-27 0,1 0-28 0,-1 1-40 15,1 3-28-15,1 0-186 0,1 1-388 0,2-1 172 16</inkml:trace>
  <inkml:trace contextRef="#ctx0" brushRef="#br0" timeOffset="1069.6295">3358 4859 177 0,'-1'-4'205'0,"1"4"-19"16,-2-3-17-16,2 3-10 0,0 0-21 0,0 0-15 0,0 0-11 15,0 0-19-15,0 0-8 0,0 0-6 0,0 0-6 0,0 0-8 16,0 0-14-16,0 0-12 0,0 0-23 16,7 7-25-16,-5-5-12 0,0 1-20 0,1-1-20 0,-1 2-34 15,-1 0-35-15,1-1-106 16,-4 1-255-16,2-4 113 0</inkml:trace>
  <inkml:trace contextRef="#ctx0" brushRef="#br0" timeOffset="1287.4481">3389 5099 42 0,'0'0'301'16,"0"0"-17"-16,0 0-25 0,0 0-28 16,0 0-22-16,0 0-21 0,-3-12-19 0,3 12-25 0,-1-3-31 0,1 3-38 15,-3-2-46-15,3 2-60 0,0 0-62 16,0 0-227-16,-4-4-347 0,4 4 153 0</inkml:trace>
  <inkml:trace contextRef="#ctx0" brushRef="#br0" timeOffset="2579.5318">4719 4662 60 0,'0'-10'159'0,"-3"1"-15"0,-3 2-15 0,-1 2 2 0,-2 1-17 15,-3 0 4-15,-3 1-3 16,-6 4-10-16,1 2-2 0,-2 1-8 0,-3 4-4 0,3 2-3 16,-1 3-9-16,0 1-1 0,1 1-15 0,2 4-5 0,3-2-2 15,1 2-8-15,3-3-3 0,0 3-3 16,5-2-5-16,4-2-2 0,2-2-1 16,4 0-6-16,2 1-6 0,1-2 1 0,5 1-8 15,6 0 4-15,2 1-2 0,2-1 0 0,2-2-4 16,5 0 2-16,-2-2-1 0,2 1 1 0,1-1-4 15,-1 0-3-15,-1 1-1 0,-3-3-1 0,-2 4 3 16,-2-1 0-16,-8-2-1 0,0 0 2 0,-4 1-6 16,-1 0-1-16,-4 0 4 0,-1 4 0 0,-6-1-1 0,-4 5-4 15,-5-1 4-15,-5 2-3 0,-4-3 0 0,-9 2 2 16,-3 1 0-16,8-6-4 0,-8 4 0 0,7-7 1 16,1-2 2-16,-2-1-1 0,3-2-5 0,2-3-7 0,3-1-24 15,4-2-29-15,3-3-49 16,0-3-23-16,4-2-200 0,3-9-363 0,2-2 161 15</inkml:trace>
  <inkml:trace contextRef="#ctx0" brushRef="#br0" timeOffset="3161.8327">5112 4471 13 0,'-4'10'176'0,"0"-4"-2"0,1 1-14 0,-2 1-17 0,0 1-12 16,-2 2-8-16,3-1-13 0,-1 3-11 0,2 1-9 15,0-1-9-15,1 1-13 0,2-2 0 0,-2 2-9 16,2-1-6-16,2 0-5 0,0-1-3 16,0 1-6-16,-1-4-5 0,3-2-1 0,-3 0-4 0,1 1-3 0,-1-4-1 15,0-1-2-15,1 2-4 0,-1-4-3 16,-1-1 3-16,4 1-3 0,-4-1 0 0,0 0-3 15,0-8-1-15,0 4-5 0,-1-6 1 16,-1 2 0-16,2-5-7 0,0-6 7 0,0 6 0 0,1-5-6 16,-1-1 2-16,2-3 1 0,-1 5 1 15,0-2-2-15,1 4 4 0,1 1 3 0,-1 1 1 0,2 4 1 16,-2-2 4-16,1 2-5 0,-1 1 4 0,1-2 1 0,-2 6-1 16,1 0 1-16,-2 1-4 0,2-1-2 15,0 4-5-15,-2 0 1 0,0 0-1 0,0 0 1 0,0 0-2 16,2 9 3-16,-3-5-5 0,0 5 2 15,-1-3 1-15,0 4 0 0,0 2-3 0,-2 0 7 0,0 3-9 16,1-3 4-16,0-1-2 16,1-1-1-16,-1 3 2 0,1-7 1 0,1 3-3 0,-1-7-1 15,1 5 3-15,0-4 0 0,1 0-2 16,0-3 1-16,0 0 0 0,0 0 1 0,0 0-1 0,4-8 2 16,-1 1-5-16,0-3 4 0,-1 1-2 0,1-1 15 15,1-4 2-15,-1 1-3 0,1-1 2 0,0 2-3 16,0 0-1-16,-1 0-2 0,-2 3-2 0,1 0-2 0,-1 5-3 15,1-2 1-15,0 2-2 0,-1 3 1 16,-1 1-4-16,0 0 6 0,-1 12-4 0,0 0-1 0,-4 8 3 16,1 5-8-16,-3 10 2 0,-2 5-4 15,0 1-15-15,-2-1-26 0,3 2-35 0,1 1-45 16,-1-3-41-16,1-3-172 0,6-2-367 0,2-11 162 16</inkml:trace>
  <inkml:trace contextRef="#ctx0" brushRef="#br0" timeOffset="3709.0673">5321 5008 185 0,'0'0'186'0,"-3"-2"-14"16,3 2-9-16,-4-2-12 0,4 2-12 16,0 0-12-16,0 0-9 0,-3-1-14 0,3 1-12 15,0 0-9-15,0 0-11 0,0 0-1 0,13-1-8 0,-5 1-9 16,5 0-1-16,3-2-6 0,7 2-5 0,2 0-5 0,1-1-8 0,4-2-16 16,11-2-4-16,-3 4-18 15,-9-3-8-15,11 2-35 0,-2-1 1 0,0-1-31 0,-7 2-31 16,-3-1-168-16,-3-1-305 15,-2-2 134-15</inkml:trace>
  <inkml:trace contextRef="#ctx0" brushRef="#br0" timeOffset="4024.7692">5628 4770 64 0,'-4'-1'197'0,"0"0"-25"0,-2 1-19 16,6 0-17-16,0 0-11 0,-7 1-15 0,6 2 7 15,1-3-3-15,4 5-10 0,0-1-9 0,2 2-15 0,5 3-5 16,6 4-5-16,1-1-7 0,2 1-7 0,1 3-5 0,-1-1 2 16,1 1-12-16,0 2-4 15,-1 1-5-15,-3 0 3 0,0 2-11 0,-2 0-2 0,-5-1-1 0,-3 3-5 16,-4 1-6-16,-6-3-11 15,-1 1 4-15,-6 0-6 0,-4 0-11 0,-5 0-10 0,0-1-3 16,-9 2 2-16,-6-4 7 0,10-4 3 16,0-2-5-16,-3-1-7 0,2-4-23 0,4 1-29 0,1-5-30 15,4 0-52-15,4-1-90 0,0-3-271 0,4-3 120 0</inkml:trace>
  <inkml:trace contextRef="#ctx0" brushRef="#br0" timeOffset="4789.7206">6230 4919 225 0,'0'-4'205'0,"0"4"-18"0,2-4-19 0,-2 4-16 15,2-4-20-15,-1 3-13 0,-1 1-13 0,4-2-9 0,-4 2-13 0,0 0-8 16,9 2-4-16,-8 0-11 0,2 1-9 0,-1 1-3 16,0 0-2-16,0 2-10 0,-2 2-6 0,0-2-2 15,-2 1-6-15,1 2-2 0,-2-3-5 0,0-1 0 0,2 0-3 16,-3-1 3-16,1 0-2 15,-1 0-3-15,1-3-4 0,-1 1 3 0,-1 0-2 16,1 0-3-16,-1-2 0 0,5 0 6 0,-10-4-5 16,5 2 0-16,1-2 3 0,1 1-1 0,-1-4-6 0,1-1 4 15,-1 2 1-15,4-2 0 0,0-3 2 0,-1 4-4 0,2-2 7 16,-1 1-8-16,3 1 3 16,1 0-7-16,0 1 4 0,-1 3-3 15,3-3 0-15,-2 3-1 0,-1 0 4 0,1 2-3 0,2-1-5 0,-1 4 5 16,1-1 2-16,0 2-3 0,-1 2 2 0,2 0-2 0,-4 3 1 15,1-2 3-15,-1 0-3 16,0 2-2-16,-2-2 2 0,-1 3 1 0,-2-2 1 0,0 1-4 16,-2 0 2-16,-2-3 0 0,-1 1 0 15,0-1 1-15,0-3-1 0,-3 1 0 0,5-2 4 0,-4 1 0 16,4-3-3-16,-2-1 1 0,1 1-1 0,0-3-3 0,1-1 1 16,-1-2-1-16,3 1 1 0,0-1 9 15,3-1-6-15,0 0 2 0,0-1 0 0,3 2 0 0,0-1-3 16,4 2 3-16,-3-1 2 15,3 2-3-15,2-1 3 0,2 1 1 0,-1 3-2 0,-2 0-4 16,2 1 3-16,0-1 0 0,4 4 1 0,-3-1-5 0,-2 2 7 16,2 3-3-16,0-2 0 0,-4 2-4 0,-4 1-4 15,4-1-8-15,-7 3-17 16,3 0-18-16,-6 3-23 0,0 0-32 0,-1-3-27 0,-3 1-198 16,-3 1-354-16,1 0 157 0</inkml:trace>
  <inkml:trace contextRef="#ctx0" brushRef="#br0" timeOffset="5272.9932">6878 4739 143 0,'-2'-6'219'0,"0"0"-17"16,-1 0-20-16,-3-1-11 0,0 1-8 0,-1 1-15 0,0 0-5 16,-1 2-14-16,-2-1-10 0,1 0 2 0,-4 1-6 0,3 2-12 15,0 0-11-15,0 3-9 0,-1-1-9 16,1 0-9-16,0 3-6 0,2 1-4 0,1 0-11 0,-1 2-2 15,3-2-3-15,-1 4-2 0,1 2-5 16,1 0-5-16,2 1 4 0,0 1-7 0,2 0-4 16,3 0-4-16,1 1 2 0,2 3-2 0,2 1-3 15,3-2-1-15,-2-3-1 0,7 2-6 0,1-1-9 16,2 0 0-16,-1-1-2 0,2-2-3 16,0 0 0-16,-2 0-1 0,-3-4 2 0,5 0 4 0,-5 1-4 15,-1-1-1-15,-1-1 4 0,0 0 2 0,-2 1 1 16,-2-3 0-16,-3 3 1 0,-1-1 1 15,-3 0 2-15,-4 2 1 0,-1 0 2 0,-1-1 1 0,-10 8 1 16,-6-4-2-16,-6-1 0 0,-9 5 4 16,-8-3-12-16,-4 1-16 0,-24-2-40 0,5 2-52 0,16-5-55 0,-21 3-230 15,21-8-428-15,2-2 189 0</inkml:trace>
  <inkml:trace contextRef="#ctx0" brushRef="#br0" timeOffset="9949.1155">4648 5658 172 0,'0'-6'230'0,"1"-1"-22"0,-2 3-14 0,-2 0-16 0,-1-1-16 16,-4 2-18-16,-2 1-13 15,-3 0-7-15,-3 1-9 0,0 4-10 0,-7-2-7 0,0 4-11 0,1 3-11 16,-2-2-7-16,2 2-7 16,0 2-6-16,1-1-7 0,3 0-6 0,5 0-5 0,1-1 0 15,2 1-4-15,1-3-3 0,2 1-2 16,4 0-3-16,-1 3-4 0,4-1-1 0,3 0-1 0,1 2 0 16,3 1-3-16,3-2-4 0,7 3 2 0,0-2-1 15,1 0-1-15,4 1-4 0,-1-2-7 16,1 2 9-16,3-3-4 0,-2 2 1 0,-2 0-1 0,-1 0-2 0,-2-1-1 15,-5-2 9-15,-2 3-12 0,-3-2-2 16,-2 3 1-16,-3-1-3 0,-3 2 1 0,-5-2 0 16,-6 7 3-16,-6-4-1 0,-5 1 0 15,0-2 0-15,-14 3-2 0,-2-4 7 0,2-1-1 0,9-4 3 16,0-3 1-16,0-2 4 0,4 0-8 0,-1-1 0 16,3-2 2-16,6-2-14 0,1-2-28 0,3-1-48 15,4 0-47-15,3-6-41 0,1 2-217 0,2-2-421 16,6-8 187-16</inkml:trace>
  <inkml:trace contextRef="#ctx0" brushRef="#br0" timeOffset="10316.6683">4989 5914 127 0,'0'0'259'16,"0"0"-29"-16,0 0-19 0,0 3-22 0,0-3-20 0,0 0-16 16,0 0-21-16,0 0-5 0,4 1-16 0,0 0-12 0,2 0-7 15,2-1-11-15,6 0-14 0,2 0-18 0,5-1-20 16,3 0-15-16,2 1-16 0,0-1-19 16,2-1-26-16,2 1-11 0,8-2-19 0,-10 0-27 15,-1 0-27-15,1 0-153 0,-3-3-307 0,-2 3 137 16</inkml:trace>
  <inkml:trace contextRef="#ctx0" brushRef="#br0" timeOffset="10588.8871">5296 5767 253 0,'-10'-2'265'0,"2"-2"-28"0,1 4-22 0,1-1-23 0,2-1-17 15,0 1-20-15,4 1-13 0,0 0-17 0,0 0-12 0,-2 4-13 0,5 2-10 16,7 1-9-16,3 2-4 0,8 4-8 0,4 1-4 16,-1 1-11-16,9 4-6 15,0 1-9-15,-1 1-19 0,-11-4-4 0,2 0-8 0,-6 1-17 16,-3-3-17-16,-1 4-1 0,-5 2-4 0,-5-2-13 16,-6 3-10-16,-4-2-3 0,-3-2-3 0,-5 0-2 0,-5-1-2 15,-4-1-10-15,-1-4 5 16,-12 3-33-16,9-6 1 0,-10-2-34 0,10-3-136 0,-10 0-293 15,9-4 129-15</inkml:trace>
  <inkml:trace contextRef="#ctx0" brushRef="#br0" timeOffset="12121.6787">5817 5895 148 0,'0'-2'246'0,"0"2"-15"0,3-3-14 0,-3 3-15 15,0 0-14-15,1-1-15 0,-1 1-16 16,0 0-13-16,0 0-17 0,3-3-13 0,-3 3-15 16,0 0-10-16,0 0-10 0,0 0-7 0,0 0-7 0,0 0-9 15,0 0-5-15,0 0-6 0,0 0-1 16,1 7-6-16,-1-7-10 0,2 3 0 0,-2 0-3 0,0-3-2 15,4 2-1-15,-1-1-4 0,-3-1-2 16,7 0-4-16,-7 0 1 0,7-1-3 16,-3-3 0-16,2 3-3 0,-2 0-2 0,2-1 3 0,-4 2-3 15,-2 0 4-15,6-1-4 0,-6 1-2 0,0 0-3 16,7-2-1-16,-7 2 3 0,3 0 0 0,-3 0-11 0,0 0-2 0,0 0-8 16,0 0 10-16,0 0 1 15,-7 6 2-15,5-1-1 0,-3-2 3 0,3-1-3 16,-3 1-1-16,2 1 2 0,-1-2 3 0,1 0 4 15,0 0 0-15,3-2 10 0,-4 2 9 0,4-2-1 0,-7-1-1 16,7 1-5-16,-6-5-2 0,5-2-2 16,-2 2 4-16,3-3-3 0,-3-1-2 0,2 0 1 15,1 0-3-15,0-4 4 0,1 6-4 0,2-2-3 16,-2 4 2-16,5-2 0 0,-6 3-5 0,3-1 4 16,1 2-3-16,-1 2 0 0,1 0-3 0,-4 1 1 15,10 2-4-15,-4 1 6 0,-2 2 1 0,3 2-5 16,-1-2 0-16,-1 2-8 0,-2 2-1 0,0-1-10 0,-2 0-3 0,-1 1-11 15,0 0-18-15,-3-1-17 0,1 5-26 0,-3-2-26 16,1-4-18-16,0 0-41 16,1 0-175-16,-3-1-385 0,1-4 170 0</inkml:trace>
  <inkml:trace contextRef="#ctx0" brushRef="#br0" timeOffset="12617.0243">6294 5655 22 0,'3'-3'330'0,"1"2"-35"0,-1 0-27 16,1-1-29-16,-4 2-20 0,3-2-21 0,-3 2-15 0,0 0-20 16,0 9-13-16,-3-5-15 0,-1 5-12 0,1 0-12 0,-1 2-9 15,-4 7-15-15,2-3-7 0,0 2-7 16,-3 1-8-16,4 1-3 0,-2 0-8 0,0-1-5 0,0 1-6 15,2 0-12-15,0-5-9 16,-2 1-1-16,3-2-14 0,-3 0-3 0,4-1 1 0,-2 1-1 0,2-5-4 16,0 0 2-16,0-2 0 15,0 0 1-15,2-2-2 0,-2-2 5 0,3 4 2 0,-1-3 0 16,-1-2 10-16,2-1 5 0,0 0 3 0,0 0-9 0,0 0 1 16,0 0 1-16,0-15 1 0,0 3 0 15,3-2 2-15,-1-6 1 0,3-1-1 0,-1-1-6 16,2-3 7-16,0-1-2 0,2-12-2 15,5 4-2-15,-3-1 3 0,4 1 0 0,-4 10-2 0,2-3 8 0,0 7 3 16,-3 0-6-16,1 3-6 16,-3 3-1-16,2 5 1 0,-4 4-4 0,2-1-3 0,0 2-2 15,1 3-2-15,0 4 3 0,0 3 2 0,2 3 0 16,4 5 5-16,-2 3-1 0,-1 3 3 0,0 1-8 16,-3 1-2-16,0 3 13 0,-3-1-20 0,2 3-6 0,-4-3-3 15,1 1-8-15,-1-1-5 0,1-1-9 16,-1 0-1-16,0 0-12 0,-2-3-10 0,2 0-11 0,0-3-8 15,-2-2-12-15,1-2-14 0,-1-2-11 16,2-1-27-16,-3-2-22 0,3-2-34 0,-2-1-37 0,-1 1-187 16,0-3-450-16,0 0 199 0</inkml:trace>
  <inkml:trace contextRef="#ctx0" brushRef="#br0" timeOffset="12798.3479">6225 5835 172 0,'-2'0'275'0,"-1"-2"-27"0,0 0-26 0,0 1-21 0,3 1-24 15,0 0-20-15,7-8-27 16,7 4-34-16,5-3-31 0,6 2-40 0,4 2-46 0,14-5-79 0,-1 3-175 16,0-4-297-16,-1 5 132 0</inkml:trace>
  <inkml:trace contextRef="#ctx0" brushRef="#br0" timeOffset="14498.8834">4452 6587 86 0,'3'-2'249'0,"-1"-2"-26"0,-1 0-27 0,0 3-21 16,-1 1-17-16,0 0-6 0,0 0-8 0,0 0-12 0,6 7-14 15,-7 2-16-15,2 1-7 0,-2 2-5 16,0 1-9-16,-1 3-6 0,0 1-6 0,0 1-12 0,0 1 3 15,-3-1-10-15,2-5-6 16,0 3-4-16,0-3-2 0,0 0-6 0,2 0-4 0,-2-4 0 0,0 0-5 16,1 0-1-16,0-4-5 15,1 0 3-15,1-1-3 0,-1 0 1 0,0 0-1 0,0-1 0 16,1-3 10-16,-2 2 6 0,2-2-8 0,0 0-5 0,0 0-5 0,-1-10-4 16,2 3-4-16,-1-2 3 15,0-3 5-15,4-2 4 0,-3 2-1 0,2-1 3 0,-1 1 4 16,1 4 2-16,0 1-2 0,-2-2-3 15,2 2-5-15,-1 2-1 0,-1 3-3 0,0-4-1 0,-1 3 3 16,2 1-4-16,0 0-7 0,-2-1-5 16,1 1-2-16,-1 2-4 0,0 0-6 0,0 0-3 0,0-4 1 15,0 4-8-15,0 0-4 16,0 0 1-16,0 0 2 0,0 0 0 0,0 0 2 0,0 0 1 16,0 0 5-16,0 0-2 0,0 0 4 0,0 0-1 0,0 0-3 0,0 0-2 15,0 0 1-15,0 0 0 16,0 0 1-16,0 0-6 0,0 0 3 0,0 0 0 15,0 0 0-15,0 0 0 0,0 0 4 0,0 0 0 16,0 0-4-16,0 0 8 0,11 4-2 0,-11-4 3 0,5-3 3 16,-2 1-1-16,1 0 6 0,-1 0 0 15,-1-2 1-15,0 1-2 0,1 0 7 0,1 0 7 16,-1 0 0-16,-3-3 5 0,3 2 5 0,-1 0 5 0,-1-1 2 16,0 1 6-16,0-3-5 0,-1 2-1 0,-1-1 0 0,1 3 1 0,-1-1 0 15,-1-1 3-15,1 1-2 0,-4 1-3 16,2-2-2-16,-2 2 6 15,-2 2-6-15,1-1-3 0,-3-1-1 0,0 3-5 0,-4 5 0 16,4-5-1-16,-1 3 0 0,0 1-1 16,-2-1-1-16,-1 3-1 0,0-1 0 0,2 2 7 0,-2-2-8 15,6 1-4-15,-2 2 4 0,1-3-6 0,1 1-1 0,2 2-2 16,1 0 3-16,1 0 0 0,0 4 0 16,1-3 0-16,2 1 0 0,1 0 0 0,3 3 1 0,1-1-1 15,9 4-1-15,-4 1-1 16,1-1 1-16,2-1 0 0,1 1 6 0,2-2-6 0,-1 2-1 0,2-4 4 15,-1 5-7-15,-5-7 2 16,4 3-1-16,-5-1-3 0,0-2-5 0,0 0-1 0,-3-1-7 16,-2 1 3-16,-3-3 2 0,0 0 2 0,0 0 3 15,-2 3 1-15,-3-2 3 0,-1 2 6 0,-6 1 3 16,3-1 5-16,-5-2-6 0,-2 0 6 16,-5 1-4-16,1-1 2 0,-2 0-3 0,3-3 0 0,-4-1 2 15,2-1 3-15,-1 1-3 0,3-1-4 16,3-3 1-16,-2 0-1 0,2-3-13 0,0-1-10 15,2 1-18-15,0-2-14 0,4 0-23 0,-1 0-31 0,2-2-31 0,6-1-40 16,-2 1-49-16,3-2-158 16,0 0-415-16,4 1 184 0</inkml:trace>
  <inkml:trace contextRef="#ctx0" brushRef="#br0" timeOffset="14763.254">4815 6913 132 0,'2'1'287'0,"-2"-1"-30"0,0 0-24 0,0 0-22 16,0 0-14-16,0 0-19 0,0 0-17 15,0 0-18-15,0 0-13 0,4 1-15 0,-4-1-8 16,13 0-12-16,-5-1-5 0,8 0-13 0,5 0-11 15,1-1-17-15,4 0-9 0,-1 1-18 0,3-4-16 0,2 4-18 16,0-3-27-16,-2 1-23 0,-1 0-31 16,1 1-16-16,-2-2-28 0,-2 1-26 0,-1 1-168 0,-9-1-357 15,-1 0 158-15</inkml:trace>
  <inkml:trace contextRef="#ctx0" brushRef="#br0" timeOffset="15050.3617">5120 6798 274 0,'-9'-5'271'0,"1"4"-19"0,1-1-10 0,1 0-23 16,1 0-11-16,0 2-20 15,5 0-19-15,-8-3-13 0,6 3-21 0,2 0-14 0,-5-1-11 16,5 1-11-16,0 0-8 0,0 0-13 0,18 4-5 16,-6 1-9-16,4 0-8 0,4 0-5 15,4 5-5-15,-2 0-10 0,4-1-5 0,-5 1-13 0,1 4-8 0,-2-4-4 16,-3 3-6-16,-6-4 0 15,-1 3 2-15,-3 0-2 0,-1 0 1 0,-5 1 3 0,-1 1-3 16,-4-1-1-16,-3 0 3 16,-7 2-2-16,-2 1 0 0,-2-3 0 0,-1 1-5 0,-1-3-9 0,0 0-6 15,-1-2-16-15,2 0-22 16,4-4-21-16,0 1-29 0,0-3-24 0,5-1-47 0,0-2-222 0,-2 0-432 16,1 0 191-16</inkml:trace>
  <inkml:trace contextRef="#ctx0" brushRef="#br0" timeOffset="15700.3922">5824 6897 74 0,'0'0'228'0,"0"0"-16"16,-3-3-11-16,3 3-10 0,0 0-9 0,0 0-15 0,-1-2-15 0,1 2-14 16,0 0-17-16,0 0-10 0,0 0-16 0,0 0-6 15,0 0-10-15,0 0-7 0,0 0-8 16,4 9-5-16,-1-6-6 0,1 1-9 0,-4 2-5 0,1-1-7 15,2 2 1-15,0-1-6 0,-3-2 1 0,0 2-6 16,0-2-1-16,0 2-3 0,-3-1-4 0,2 0 2 16,-1-2-5-16,1 1-5 0,-2 0 4 0,0-2-3 15,2 0 6-15,-2 0-5 0,3-2-1 0,0 0 2 16,-7 0-3-16,7 0 4 0,-7-4-2 0,6 2-5 0,-2-4 4 16,1 3-2-16,1-6 3 0,1 3-5 15,1-3 3-15,1 5 6 0,1-3-2 16,-1-1-7-16,1 1 6 0,3 1 0 0,-3 0-1 15,1 2-5-15,3-1 4 0,0 1-1 0,0 1-1 0,-4 2-2 0,4 0 0 16,-1-1 0-16,-2 4-9 16,3-1 9-16,-2 1-1 0,1 2-3 0,-2-2 3 0,1 0-1 15,-1 4 1-15,-3-3-4 0,1 3 4 16,-1 0-2-16,-4 1-3 0,0 2 0 0,-1-4 4 0,0 3-2 0,-3-2 0 16,0 0-4-16,-3-1 3 0,3-1 0 0,0 1-2 15,0-3 7-15,0-1-4 16,1 0 0-16,2-1 2 0,-2 0 0 0,6 0 2 0,-8-4 0 0,5 1-1 15,0-1 4-15,2 1 2 0,-2-6 3 16,2 5 4-16,1-4-1 0,1 1 0 0,-1 1-3 16,3-1-2-16,1 0-1 0,-1 1-3 15,1 1-1-15,-1 1 2 0,3 1 1 0,2 0-6 0,-5 1 4 0,4-1-12 16,-3 3-17-16,3 0-11 0,-1 0-14 0,1 2-11 0,-2 1-21 16,1 0-21-16,0 3-24 15,-2-1-12-15,0-1-39 0,2 3-175 0,-3-4-381 0,-2 4 169 16</inkml:trace>
  <inkml:trace contextRef="#ctx0" brushRef="#br0" timeOffset="16309.5917">6487 6890 250 0,'3'-9'268'16,"0"2"-12"-16,0 1-22 0,-2 0-21 15,-1 1-6-15,0-1-8 0,-3-2-18 0,0 1-6 0,-1-1-3 16,0 1-19-16,-2 0-6 0,-1 0-15 16,3 1-10-16,-6 1-8 0,3 0-9 0,-3-1-2 0,1 3-4 15,-3-1-8-15,-2 2-7 0,4-1-4 0,-4 2-1 16,4 1-17-16,-4-2-5 0,2 4-5 0,-4 0-8 15,5 3-2-15,-2-1-7 0,-1 1-3 0,1 0-2 0,2 1-5 16,1 3-3-16,-1 0-4 16,3 1 1-16,-1 2-1 0,2 0-5 0,2 1 0 15,-1 3-9-15,3-3-3 0,0 2-6 0,3-1-2 16,0 0-5-16,0 1 1 0,3 0-4 0,0-1-7 0,1-1-2 16,0 0-2-16,3-2-2 0,0-2-1 0,3 0 6 0,2 0-7 15,-3-2-1-15,5-3 6 0,-2 0 2 16,3-4 1-16,-1-1-3 0,0-2 2 0,3 0 4 0,2-4 3 15,-1-1 0-15,0-5 5 16,-1 3 2-16,-2-3 5 0,-2-4 12 0,-1 2 11 0,-3-1 2 16,1 3 10-16,-3 2 10 0,0-2 3 15,0 0 9-15,-4 5-3 0,0 1 2 0,-2 1 6 0,1 2 1 0,-1 0-8 16,1 0-8-16,-2-1 2 0,0 4-3 0,0 1-6 16,0 0-9-16,-6 0-4 0,6 0 3 0,-11 5-4 0,2 3-8 0,2-4 7 15,0 7-14-15,0-1-16 16,0-2 3-16,1 2 2 0,2-1-3 15,1 1-9-15,2 0 10 0,1 2-14 0,2-2-2 0,2 0 1 16,4 0-4-16,-1 1 2 0,4-3-2 16,2-2 3-16,4-2 0 0,-1-1 6 0,5-2 2 0,1-1-5 15,-6-2 2-15,3-2-7 0,-2 1-10 16,-3-2-20-16,2-1-19 0,-5 0-19 0,0-1-31 0,-5 2-44 16,1-2-44-16,-3 1-50 0,-2 0-232 0,-2 0-534 15,-2-4 237-15</inkml:trace>
  <inkml:trace contextRef="#ctx0" brushRef="#br0" timeOffset="19440.2031">4355 7614 2679 0,'3'-10'44'0,"-2"4"-15"0,2-1 30 0,-3 3-7 0,0 0-13 15,3-2-16-15,-3 3-10 0,0 0-2 16,1 0 2-16,-1 3-10 0,0-3 5 0,0 3-5 16,0 0 7-16,0 0-3 0,0 0 1 0,-1 16 4 15,1-5-2-15,-3 4-1 0,-1-1 2 0,-2 6-3 0,2 2-1 16,-1-1-3-16,0 1 1 0,1-1-1 0,-1-2 1 16,-1-1 1-16,2-3 0 0,1-1 0 0,-3 1 0 0,3-4-7 15,0 0 9-15,-1-2-4 16,2 0 0-16,1-3-2 0,-1-1 1 0,0-1 2 15,2 0 0-15,-1 0 4 0,-1-2 11 0,2-2 10 16,0 3-1-16,0-3-3 0,0 0-1 0,-4-10 0 16,3 1-9-16,-1-6-4 0,2-5 2 0,0-4-4 0,0-1 8 15,5-11-12-15,-3 0 2 0,0 10-1 0,5-10-1 16,-2 10 4-16,1 0-1 0,1 2-3 0,0 0 1 16,3 6-3-16,-2 1 6 0,-2 5-6 0,-2 3-2 0,3 4 0 15,-1 1-2-15,1-1-2 0,0 3 4 16,0 2 2-16,2 0-4 0,-1 4-3 0,3 3 5 0,-1 0 2 15,-1 4-3-15,1 1 3 16,2 5-1-16,1 1 0 0,-1 2-4 0,-3 1 2 0,2 2-11 16,-4 0 0-16,3 1-6 0,-3-1-2 15,0 1-4-15,-1 0-6 0,-2-1-4 0,0-3-2 0,-1 3-13 16,0-5-1-16,-2 2-4 0,-1-7-13 16,-1 0-9-16,0-1-14 0,-1-2-23 0,2-3-23 15,-3 0-18-15,3-2-21 0,0-2-56 0,-4-2-125 0,1-1-383 0,3 0 170 16</inkml:trace>
  <inkml:trace contextRef="#ctx0" brushRef="#br0" timeOffset="19630.9758">4342 7712 112 0,'-4'-2'251'15,"0"1"-29"-15,1 0-21 0,3 1-20 0,-4-3-17 16,4 3-20-16,-3-2-9 0,3 2-14 0,0 0-12 15,0 0-11-15,12-2-10 0,-3 1-12 0,5-2-22 16,9 2-25-16,1 0-32 0,1 1-32 0,3-5-51 0,13 1-42 16,-3 1-162-16,-8 1-312 0,0-2 139 15</inkml:trace>
  <inkml:trace contextRef="#ctx0" brushRef="#br0" timeOffset="20030.0373">4953 7750 191 0,'-3'-2'206'16,"3"2"-20"-16,-1-3-22 0,1 3-13 0,4-4-4 16,0 2-11-16,-1-1-7 0,2 0-11 0,3 2-8 0,0 1-15 15,2-2-11-15,5 0-3 0,0 1-7 0,1-1-10 0,5 1-7 16,1 0-6-16,0 1-6 15,0 0-13-15,0-1-14 0,2 1-12 0,-2-2-19 16,0 2-19-16,-2-1-10 0,1-2-23 0,-6 0-2 16,-1 0-9-16,-1-1-2 0,0 1-7 0,-3 0 0 0,-2-1-3 0,1 0-7 15,-5 1-10-15,2-4-11 0,-4 1-84 0,-2 1-217 16,0 1 97-16</inkml:trace>
  <inkml:trace contextRef="#ctx0" brushRef="#br0" timeOffset="20239.735">5324 7645 531 0,'-10'-4'26'0,"-3"1"19"15,-1-2 12-15,2 2 13 0,-2 0 16 0,1 0 4 0,4 2 15 16,0-1 4-16,2 1 9 0,0-2-3 0,1 2-7 15,2 1-4-15,4 0-15 0,-7 0-6 16,7 0-10-16,-6 0-13 0,6 0-2 0,0 0-8 16,0 0-6-16,0 0-4 0,10 5-1 0,-3-1-3 15,7 1-5-15,0 1-5 0,6 1-2 0,-5 0-1 0,5 2-4 16,1 2 0-16,-1 0-3 0,-3 2-1 0,0-3-1 16,-6 0-1-16,-1 0-4 0,0 2-3 15,-3 0 2-15,-3 1-6 0,-1 0 4 0,-5 1-3 16,-3 2-5-16,-2 1-1 0,-8-2-6 0,0-1-2 15,-2 0-6-15,-1-1-5 0,-2 0-6 0,0-3-17 16,2 0-20-16,-1 0-28 0,6-7-37 0,0 2-195 16,1-2-350-16,3-1 155 0</inkml:trace>
  <inkml:trace contextRef="#ctx0" brushRef="#br0" timeOffset="20789.3644">5986 7771 53 0,'7'-1'271'0,"-7"1"-27"0,4 0-23 0,-4 0-25 15,0 0-19-15,0 0-17 0,7 0-15 16,-7 0-20-16,0 0-11 0,0 0-17 0,0 0-8 0,0 3-11 16,0-3-5-16,0 4-10 0,0-1-7 0,-4-1-8 0,1 2-6 15,-1-2-8-15,1 3-9 0,-1-3 1 0,1 2-4 16,-1-1 0-16,1-1-4 0,-3 0-4 16,2 0 2-16,4-2 0 0,-5 0-1 0,5 0 4 0,-7-3-2 15,2 0-5-15,2 0 1 0,1-1 2 0,-1 1 7 16,1-3 2-16,2 2-5 0,0-1-2 0,0-1 2 15,2 2-1-15,-1-1-3 0,2 0-3 16,0 2 1-16,3-1-3 0,-1 2-2 0,2-1-2 0,-1 2 2 16,1-1-2-16,4 2 0 0,-4 0-3 15,0 2 1-15,0-1 3 0,-1 0-3 0,-2 1-2 0,3 2 0 16,-4-1 1-16,1 0-3 0,-1 2-2 0,-2-1 2 16,-1 0-2-16,-1 0 1 0,-2 1 1 0,-1 0-4 0,-3-2 3 15,-3 2 3-15,0-3-4 0,-1 1 4 0,3-1 0 16,-4-1-2-16,5-1 1 15,-4 0 0-15,4-1 3 0,1-1-4 0,1 0 1 16,-1 1-4-16,3-1-7 0,-1 1-9 0,1-3-7 16,3 4-12-16,-4-2-18 0,4 2-12 0,1-4-15 0,-1 4-8 15,7-2-19-15,-1 2 5 0,2 0-16 16,2 1-29-16,3 1-38 0,1-1-96 0,0 0-305 16,-1 0 135-16</inkml:trace>
  <inkml:trace contextRef="#ctx0" brushRef="#br0" timeOffset="21289.4879">6663 7645 130 0,'-3'-8'289'0,"-1"0"-19"0,0 0-8 0,-3 1-14 0,1 0-20 16,-4 1-21-16,0 0-12 0,-1 0-14 15,-4 0-17-15,1 0-14 0,0 4-11 0,-1-3-12 0,0 3-14 16,1 2-12-16,1-1-9 16,-1 2-9-16,0 1-12 0,3 3-6 0,-2-1-7 0,2 0-6 0,3 1-7 15,-1 1 1-15,1 3-10 0,-1 1-1 0,1 0 4 16,3-1-13-16,0 4 1 0,1-3-4 16,2 3-8-16,0 0-11 0,2 1-8 0,1-3 0 0,0 2-8 15,4-2-6-15,-3-2-6 16,5 2 0-16,-2-4-3 0,4 3-3 0,-1-4 0 0,4 0 1 15,0 0-1-15,4-4 5 0,-2-1 0 0,2-1 0 16,-1-1 5-16,5-4 2 0,-4 0 2 0,2-4 2 0,-4 2 4 16,2-6 5-16,-4 4 12 15,0-2 11-15,0 2 10 0,-5-1 11 0,3 1 9 0,-5-1 3 16,0 2 4-16,-1 3 11 0,-1 0 6 0,-2 1-5 16,1 2 0-16,-1-3-3 0,-1 2-10 0,0 3-4 15,-3-3-11-15,-1 2-1 0,4 1-5 0,-14 4 0 16,5 0-10-16,-2 2-1 0,0 0-5 0,2 2-2 15,1-1 0-15,2 0-15 0,2 2-7 0,2-1-9 16,1 1-6-16,2-1-23 0,2 1-11 0,3-2-10 16,5 1-17-16,5-1-14 0,6-4-16 0,1 0-16 15,3-3-15-15,0-3-9 0,1-2-6 0,9-6-14 16,-9-1-15-16,-3-1-31 0,-4-1-178 0,2-4-431 16,-4-2 191-16</inkml:trace>
  <inkml:trace contextRef="#ctx0" brushRef="#br0" timeOffset="22423.8479">3930 4487 93 0,'3'-3'149'16,"-2"-1"-15"-16,-1 1 4 0,2-1-6 0,-1 2-13 0,-1-1-3 0,0 3-20 16,1-3-6-16,-1 3-11 15,0 0-9-15,0 0-8 0,0 0-8 0,0 0 1 0,-4 9-9 16,0 3 3-16,1 1-5 0,-1 6-8 0,-2 3-2 0,2 0-3 16,-3 14 8-16,3 0-2 0,-2 2-8 15,2 2-2-15,-3 5 10 0,4-1-5 0,-4 19 1 0,4-19-3 16,-4 22 3-16,0-3 5 15,3 3 6-15,2 0 1 0,0 3 2 0,-1 1-11 0,0-3-2 16,2 3-3-16,-1-5-1 0,2 6-3 0,-3 0 8 16,6-2-3-16,-6 2-2 0,-1-3-4 0,4 0-1 15,-3-3-3-15,-1-3-2 0,1 0 5 16,2-1-7-16,-1 3-3 0,0 3 3 0,0 1-4 0,1-2 1 16,-1 3 0-16,2-2-1 0,-1 1 2 0,-2-3-7 15,3 2-8-15,-1-2-7 0,1 1-3 16,0-3-3-16,0-1 3 0,1-17-2 0,-2 1 0 0,1 17 0 0,0-23-1 15,-3 1 4-15,6 0-5 0,-2 1 0 16,2 1 4-16,0-3-6 0,1 2-3 0,-1-1 7 16,-3-1-9-16,0-2-10 0,3-1-18 0,-3-10-15 15,1-2-2-15,-1-1 7 0,0-1 1 0,0-2-15 0,-1-3 3 16,-1-5-19-16,1-2-16 0,1-2-13 0,-2-4-38 16,1 0-94-16,0-3-270 0,1-2 120 15</inkml:trace>
  <inkml:trace contextRef="#ctx0" brushRef="#br0" timeOffset="23639.5421">4076 4377 40 0,'-7'-1'120'0,"0"1"-5"15,0-1-6-15,3 1 7 0,-3 0-4 16,7 0-4-16,-10 0-1 0,7 0-4 0,3 0-2 16,-7-1-3-16,3 0-5 0,4 1-7 0,0 0-5 15,0 0-5-15,-7 0-7 0,7 0-6 0,0 0 0 16,0 0-6-16,0 0-7 0,0 0-7 0,-4 1-5 0,4-1-2 0,0 0-8 16,0 0 1-16,0 0-5 15,19-1 1-15,-9 2-5 0,7-1-3 0,0-1 0 0,6 1-3 16,2 0-3-16,3 0-6 0,3-2-2 15,11 2-3-15,2 2 0 0,3-4-1 0,0 1 3 16,21 0-6-16,-22 1 2 0,22-1-3 16,-20-1 1-16,25 2 4 0,-4-5 2 0,3 0-4 0,1 1 0 0,5-1 7 15,-1 3-2-15,5-1-3 16,0-3-7-16,1 3-8 0,1-1-7 0,1-1-3 0,5 0 5 0,-2 2 1 16,5-1-3-16,4 1-1 0,1-2-7 0,0 3 8 0,-2-1 2 15,3-2-1-15,-4 5 5 16,0 0-3-16,-1 0-2 0,-2 3 4 0,-6-2 9 0,-1-2-12 15,-4 2-1-15,-1 0 5 0,-1 2 8 16,-6-2-6-16,-1 1 1 0,-23-1 7 0,18 0-7 0,-23-1-3 16,-1 0 8-16,-2 2-11 0,-11-2 7 15,0 0-8-15,-2 2 7 0,-2 0-1 0,-4 0-1 0,-6-1 4 16,-2-1 3-16,-5 0-6 0,-1 2 0 0,0-2 8 0,-1 0-1 16,-3 1-8-16,2 0 6 15,-6-1 11-15,7 2-12 0,-7-2 15 0,4 1-2 0,-4-1 2 0,0 0-1 16,7 1 4-1,-7-1 3-15,0 0 12 0,0 0-1 0,0 0-2 0,6 1-9 0,-6-1 6 16,0 0-11-16,0 0 1 0,0 0 3 16,3 4 3-16,-3-4-2 0,1 3 1 0,-1-3 3 15,0 3-7-15,0-3 5 0,0 9 5 0,0-6 0 16,1 2 3-16,1 0-1 0,-1 1 0 0,2 2-1 0,0-1-5 16,-3 2 4-16,0 4 1 0,1 0-3 0,2 1 2 0,0 2-4 15,0 2 0-15,0 4-2 16,-2 3 3-16,2-1-2 0,1 3 4 0,-4 10 9 0,0 1 2 15,3 2 7-15,-3 3 1 0,-3 1-3 16,0 16 0-16,2-16 0 0,-2 21 5 0,-1-4 2 0,0 2 0 16,-2 4 3-16,3-1-1 0,-1 7-5 15,1 0-1-15,-1-4-2 0,1 4-2 0,3 1-4 0,3-2 2 16,0 2-2-16,-3-1-2 0,1 5-2 0,-1-4 0 16,7-1-1-16,-7 1-1 0,-1-7-3 15,5 9-3-15,0-1 5 0,-4-2-1 0,3 2-4 0,-6-1-1 0,2-3-1 16,2-4 1-16,-1-1-2 15,0 1-4-15,0-6 2 0,0 2 1 0,2-1-1 0,-1-19 1 16,-1 21-2-16,0 0-4 0,0-4 2 16,0-14-3-16,-3 14 0 0,-1 6-5 0,4-21-5 0,-6 17-1 15,5-17-5-15,-5 0-6 0,-1 17-2 0,2-18-1 0,-4-1 0 16,2-2-5-16,1-3 6 16,-1-1 1-16,3-2-1 0,-1-8-1 0,-1 0 6 15,3-3-1-15,-1 0 2 0,4-4-1 0,-4-1 2 16,2-4-5-16,1-2-5 0,2 1-5 0,-1-1-8 0,2 0-2 15,-1-1-9-15,0 1-1 0,1 0-12 16,1-1-5-16,-1 0-12 0,0-2-5 0,-1-1-10 16,2 0-13-16,-2 0-16 0,2-1-20 0,-1-1-145 15,-1 2-309-15,-2-1 137 0</inkml:trace>
  <inkml:trace contextRef="#ctx0" brushRef="#br0" timeOffset="24438.7874">3634 8298 36 0,'-4'2'161'0,"0"2"-21"0,1-2-13 0,0 1-14 15,0-2 1-15,3 2-2 0,0-3 5 0,0 3-4 16,0-3-4-16,3 2-2 0,-3-2-2 0,7 2-6 0,-1-2-2 16,2 0-9-16,2-2-6 15,0 4-6-15,3-2-6 0,2 0-2 0,1 0-9 0,-1 0-7 0,9 2 1 16,0-1-6-16,-2-1-4 0,4 3-3 16,1-3-5-16,2 1-6 0,12 1 4 0,1-1-3 15,0 1 0-15,5-1-3 0,2 0-1 0,27-2 2 16,-4-2-1-16,4 2 1 0,7-3 1 0,3 1-6 15,6-2 2-15,6 1-1 0,3-2-3 0,3 3 3 16,1-1 0-16,7 2 2 0,4-3 0 0,-3 1 14 16,1 3-8-16,3-1 1 0,-6-3-1 15,2 0 5-15,-1 0-3 0,-2-4-1 0,-1 2-2 0,1-3 3 16,-1-1-3-16,1-3 0 0,-1 1-1 0,-1-3-7 0,-1-2-1 16,-3 3 1-16,-1 1-2 0,-4 4 0 0,-5 2-3 0,-7 2-2 15,-7 4-1-15,-6 0-3 16,-26 0-10-16,-6 1-10 0,-3-1-15 0,-13 2-11 15,-4 0-6-15,-5 0 7 0,-1 0 0 0,-5 0 4 16,-4 0 6-16,0 0 4 0,-1 0 17 0,-2 0 9 0,-4 0-5 16,3-3 1-16,-3 3 7 0,0 0 3 15,-10-3-6-15,3 2-2 0,-3-3-3 0,-1 2 4 0,-2-1-7 16,0 0-7-16,-1 0-13 0,0 2-17 0,1-1-24 0,4 0-29 16,-1 0-37-16,1 0-44 15,4-1-70-15,-2 1-152 0,1-1-426 0,2 0 188 0</inkml:trace>
  <inkml:trace contextRef="#ctx0" brushRef="#br0" timeOffset="28698.7822">7010 6852 122 0,'-4'0'165'0,"-1"-1"-16"0,1 0-11 15,4 1-12-15,-7-1-4 0,7 1-4 0,-6 0 1 16,6 0-9-16,-4-1-4 15,4 1-10-15,0 0-10 0,0 0-9 0,0 0-8 0,-7 0-5 16,7 0-8-16,0 0-8 0,0 0-7 0,0 0-1 0,0 0 0 16,0 0-2-16,0 0 2 0,0 0 2 0,0 0-5 15,0 0-5-15,9 6 4 0,-5-4-5 0,0 0-1 0,3 2-1 16,3-2 0-16,2 4-5 0,4-2 2 16,7 3-2-16,6-1-2 0,9 2-1 15,5 0-8-15,5-1 1 0,23-2-1 0,-1-1-2 16,8 1-4-16,-1 3-1 0,5-4 4 0,7 2-2 0,1 1-3 15,1-1 1-15,4 3-3 0,1-2-2 16,-2 1 5-16,7 0 2 0,-6 0-5 0,-4 1 2 16,-3-1-5-16,-4 2 4 0,-1-1-2 0,-10-1 0 15,-7-1-11-15,-21-2-4 0,-1-1-16 0,-1 1-8 0,-3 0-16 16,-11-1 3-16,-2 0-7 0,0-1 6 0,-2 0-9 16,-3-2-9-16,-6 1-4 0,0 0-3 0,-3-2-21 15,0 2-16-15,-5-2-39 0,-1 1-106 0,-2-1-278 0,-1-1 124 16</inkml:trace>
  <inkml:trace contextRef="#ctx0" brushRef="#br0" timeOffset="29378.7563">7039 7645 14 0,'0'0'157'0,"0"0"-8"16,0 0 1-16,-6 0-5 0,6 0-1 0,0 0-8 15,0 0 1-15,0 0-9 0,0 0-8 0,0 0-5 16,0 0-12-16,0 0-6 0,0 0-6 0,0 0-7 0,0 0-2 16,-4-3-6-16,4 3-7 15,0 0-5-15,0 0-8 0,10-6-9 0,-2 3-5 0,4-1-3 0,3-1-8 16,7-1 1-16,7 0 1 16,9-5-3-16,6 1-1 0,5-2-1 0,19-7-5 15,6 0-4-15,7-5 1 0,2 2-1 0,10 1-3 0,0-4-6 0,7-3-14 16,-2 2-11-16,5-6-17 0,-3 5-5 15,1-2-8-15,1 2-16 0,-5 0-2 0,-8 1-1 0,2-2-7 16,-14 2-13-16,-6 4-4 0,-4 1-4 16,-23 7-5-16,0 0 4 0,-3 1 8 0,-3 2 5 0,-11 3 3 15,-2 0 10-15,0 1 16 16,-5 0 5-16,-6 1 20 0,-1 2 9 0,-4 1 18 0,-1 1 22 0,-1 1 6 16,-2-2-10-16,0 2 13 15,-1-1-3-15,-1 2-1 0,-3 0 4 0,4-2-10 0,-4 2 1 16,4 0-4-16,-4 0 1 0,0 0-3 0,0 0 0 0,0 0-2 15,2 5 4-15,-2-5-11 0,-3 6-5 16,1-4-14-16,0 1-12 0,0-1-25 0,1 2-19 16,0-1-1-16,0 0-31 0,-1 0-115 0,1-1-231 15,-1 1 103-15</inkml:trace>
  <inkml:trace contextRef="#ctx0" brushRef="#br0" timeOffset="32249.7243">10630 6686 134 0,'0'-9'225'0,"-1"2"-21"0,-1 2-16 0,-2-1-11 0,0 0-16 16,-2 0-17-16,-1 2-14 0,-2 0-8 0,-1 1-12 0,-4-1-10 0,-2 4-5 15,-1 1-8-15,-3 2-2 16,-2 2-11-16,0 1-9 0,-1 3-3 0,-1 0-14 0,3 0 4 16,-2 3-7-16,6 1-7 0,1-1-1 0,4 0-6 0,0-3 2 15,5 2-5-15,0 0-4 16,2 1-1-16,5 0-2 0,2 2-3 0,2-3 2 15,7 6-4-15,3 0-3 0,5 2-2 16,0-1-1-16,5-1 2 0,7 3 0 0,0 1-4 0,-10-7-1 0,3 1 0 0,2 1-2 16,-3-3-4-16,-1 0-5 15,-4 1-9-15,-1-2-10 0,-6-2-9 0,-2 0 0 0,-3 1 1 16,-2 0 5-16,-3 2 4 0,-4-1 1 0,-5-1 1 0,-7 2 7 16,-3 0-1-16,-6 1 0 0,-11 0 3 15,-2-4 0-15,-3-1 5 0,0-2 3 16,-1-3 2-16,2 0 2 0,9-6 5 0,2 1-2 0,1-1 0 15,2-1-6-15,3-2-17 0,-1-1-13 0,9 0-29 0,1-3-25 16,3-1-37-16,6 1-49 16,1 0-146-16,3-5-344 0,6 2 152 0</inkml:trace>
  <inkml:trace contextRef="#ctx0" brushRef="#br0" timeOffset="32533.4273">10946 6986 244 0,'0'0'237'16,"0"0"-26"-16,-6-5-17 0,6 5-24 0,0-3-13 15,0 3-17-15,0 0-18 0,0 0-15 0,0 0-12 0,11-1-9 16,-3 1-13-16,5 0-17 0,2 0-11 16,7-2-17-16,0 1-20 0,5 0-19 0,0-1-15 15,1-1-29-15,-1 0-5 0,1 0-27 0,0-2-14 16,-2 1-40-16,-1 2-108 0,-5 0-270 0,0-3 120 0</inkml:trace>
  <inkml:trace contextRef="#ctx0" brushRef="#br0" timeOffset="32829.0599">11115 6794 37 0,'-6'-3'253'16,"1"0"-24"-16,1 1-22 0,1 0-16 0,0 0-23 0,3 2-15 15,-6-3-16-15,6 3-14 0,0-1-13 0,0 1-12 0,0 0-9 0,17 3-12 16,-3 0-2-16,0 2-11 15,6 2-6-15,-1 1-7 0,4 3-2 0,0 2-5 0,-1-1-16 0,0 3-4 16,-2 0-8-16,0 0-8 0,-2 2-7 16,-3 1 4-16,-3 1-6 0,-5-1-3 0,-3 2 1 15,-4 1-7-15,-4-2 5 0,-3-1 4 0,-3 1-4 16,-3-2 4-16,-4 1-3 0,-2-3 2 16,-1 5 0-16,-1-5-3 0,-1-1 1 0,-1-1-6 0,3-1-24 0,-1-1-19 15,1-1-30-15,7-4-35 0,0 1-42 16,2-2-139-16,2-3-323 0,1 1 143 0</inkml:trace>
  <inkml:trace contextRef="#ctx0" brushRef="#br0" timeOffset="33561.1138">11965 6898 247 0,'3'-14'231'0,"0"0"-10"0,-3 2-4 0,3-2-10 15,-6 2-9-15,0 0-14 0,0-1-11 0,-1 2-7 0,-2-1-14 16,1 5-14-16,-2-5-17 0,-2 3 2 0,-1 1-15 15,-2 0-9-15,5 5-2 0,-7-3-15 0,1 2-6 16,-1 1-11-16,-3 3-6 0,2 0-5 0,-2 1-6 16,3 2-9-16,-3 2-5 0,3 1-1 0,-3 3-1 15,0 2-6-15,4-2 1 0,2 1-10 16,1 2 11-16,-3 3-9 0,3 3-8 0,3-2 3 0,3 4-6 16,0-2-1-16,1 0-3 0,3-3-5 0,0-1-2 0,1 1-3 15,5-1-3-15,-3 1-2 16,4-1-10-16,-1-3-1 0,2 2-1 0,2-2 3 15,0-2-3-15,4-2-3 0,0-1-3 0,3-1 0 16,5-1-3-16,0-3 2 0,0-2 2 0,1-2 1 0,-1-3 2 16,-2-1 4-16,2-3 4 15,0-2-1-15,-4 2 4 0,0-4 1 0,0-1 3 0,-2-1 11 0,-1 0 2 16,-2-2 24-16,-6 5 11 0,-1 0 5 0,1 2 15 16,-3 1-3-16,-1-2 3 0,0 3-5 15,-6 2-3-15,3-2-1 0,-3 2 2 0,3 0 2 0,-4-1-5 0,0 5-3 16,-2-1-6-16,3 2-7 15,-4 0 0-15,0 1-8 0,0 1 0 0,0 2-6 0,-1 0 3 16,-1 1-3-16,3 2-6 0,1 3-4 0,-1 1 4 16,2 3-13-16,1 1-6 0,0 0-9 0,2 2 0 15,2 4-13-15,2 0-20 0,4 0-9 16,-1 1-13-16,2-3-13 0,4 2-12 0,3-1-25 16,-1-2-16-16,3 0-21 0,0-2-12 0,5-5-28 0,1 0-53 15,1-2-136-15,-2-5-418 0,2-2 186 0</inkml:trace>
  <inkml:trace contextRef="#ctx0" brushRef="#br0" timeOffset="34109.1927">12462 6892 92 0,'0'0'260'0,"0"0"-30"16,0 0-20-16,5 0-25 0,-5 0-19 0,0 0-14 0,0 0-17 0,0 0-17 15,0 0-7-15,1 2-11 0,-1-2-12 16,4 4-7-16,-4-1-13 0,0 0-14 0,0 1-12 16,-2 2-7-16,0 0-7 0,-1 0-8 0,0 0-6 0,-5 1-5 15,1-1-7-15,-1-2 5 0,1 0-3 16,1 0 3-16,0 0-1 0,2-3 0 0,-2 1 5 0,4-2-5 0,-3 0 2 15,5 0-2-15,-5-2 3 16,3-1-2-16,1-3-4 0,2 2 6 0,-1-1 5 0,3-3-3 16,0-1 0-16,1 2-3 0,3 0-2 15,0 0 5-15,2 0-5 0,1-1-1 0,-2 3 2 16,0 0-3-16,1 2 0 0,-1 2 0 0,-3-1-1 16,4 1 0-16,-3 1-2 0,-2 0 3 0,3 1 1 15,-4 1-5-15,1 0 0 0,2 0 0 0,-3 2 0 0,-2 1 0 16,-1 3 3-16,-1-4 1 0,-1 2 3 15,-5 1-6-15,0-2 2 0,-3 4 1 0,-1-5-3 0,1 2 4 16,-4-1-2-16,6-3 8 0,-2 1 11 0,2-1 15 16,0-1 15-16,4 0 12 0,-3-1 3 0,4 0-11 15,3 0-8-15,-9-4 0 0,6 1-9 16,1-3 2-16,1 2 4 0,-2 0-6 0,3-2 1 0,2 2-7 16,0-1-1-16,1-1-1 0,0 3-5 15,1-3-1-15,0 1-4 0,-1 1-2 0,1 0-10 16,-1 1-12-16,1 0-18 0,-1 1-28 0,-1-1-33 0,-1 2-42 15,-1 1-11-15,0 0-21 0,0 0-26 16,0 0-232-16,-8 10-448 0,-5-4 199 0</inkml:trace>
  <inkml:trace contextRef="#ctx0" brushRef="#br0" timeOffset="36131.3315">10188 7723 14 0,'3'-7'282'0,"1"0"-19"16,-2 2-27-16,-1 2-21 0,0 1-15 0,2-2-16 15,-3 3-13-15,0 1-5 0,3-4-28 0,-3 2-10 0,0 2-14 16,0 0-12-16,4-3-13 0,-4 3-2 0,0 0-13 16,0 0-6-16,0 0-9 0,0 10-1 0,-3-6-11 15,3 2-7-15,0 2-3 0,0-1-8 0,-1-1-3 0,1 0-2 16,1-1-3-16,-2 2 1 16,2-1-5-16,-1-1 0 0,0 1-2 0,0-1-2 15,0-1-2-15,3 1-3 0,-6 1 2 0,2-1-2 16,1 0 0-16,-3 0-2 0,3 0-1 0,-4 0 3 0,1-1-4 0,2-1 1 15,-2 0-1-15,2 0 0 16,-1 0 0-16,-1-3 1 0,3 0 0 0,-2 6-3 0,0-5 5 16,2-1 11-16,-3 3 9 0,3-3 8 15,0 0 3-15,0 0-6 0,0 0-2 0,0 0-4 0,-1-10-1 16,2 3-2-16,2 0-4 0,-1-6 0 16,0 3-1-16,3-2 0 0,0 0-6 0,2-1-2 0,0 0 6 15,-2 2-6-15,3 0 6 0,-4 1 1 16,0 3-2-16,2 2-5 0,-3 0-1 0,-2 0 2 0,2 3-4 15,-3-2-5-15,4 3 1 0,-4-2 0 0,0 3-2 0,3-3 8 16,-3 3-12-16,0-2 3 16,0 2-3-16,0 0-3 0,0 0 5 0,0 0 0 15,-7 8-2-15,7-4 3 0,-3 0-1 0,3 0 1 16,0 2-2-16,-1-2-1 0,-2 4 0 0,0-2 3 0,3 3 0 16,-3 0-4-16,2 0 1 0,1 2-1 0,-3 2 4 0,0 1 8 15,3 2-13-15,-4-1 2 0,1 0 1 16,-1 5-1-16,-3 0 2 0,4-1-2 0,-4 0 4 0,3-6 0 15,0 1 1-15,0-1-2 0,-1-1 0 16,1-3-3-16,1 0 5 0,-1-2-1 0,1-1-2 0,-1 0 2 16,3-2 0-16,-1-1 1 0,1 0 2 0,-1-1 3 0,1 0 5 15,1-2 1-15,0 0 1 0,0 0-8 16,0 0-1-16,-6-7-4 0,5 0 0 16,-1-2 0-16,1-6-5 0,-2-3 1 15,5-5-3-15,0 0 3 0,3-11-1 0,-1 9 5 0,6-11 4 16,-3 1 3-16,4 0-7 0,0 1 1 15,2 1 3-15,-2 11-1 0,2 1 0 0,1 0-3 0,0 5 2 0,0 0 0 16,-2 8-1-16,0-1-3 0,-1 6 4 16,2-3 1-16,0 6-3 0,-2 3-3 0,3 2-2 0,-3 4 3 15,9 4 12-15,-6 3-7 0,0 3 2 0,-2 2 4 16,-1 2-2-16,-1 3-6 0,-2 1 2 0,5 6-3 16,-6-8-4-16,0 2-4 0,0-3 4 0,0 1-14 15,-1-1-3-15,-1-1-6 0,2-1-7 16,0 0-4-16,0-3-8 0,-3 1-11 0,-1-6-15 0,3-1-8 15,-5 0-10-15,2-1-12 0,-3-3-20 16,0 0-19-16,-2-3-23 0,1 0-15 0,-3-3-41 0,-1 0-152 16,-2-2-401-16,-1-3 178 0</inkml:trace>
  <inkml:trace contextRef="#ctx0" brushRef="#br0" timeOffset="36301.8628">10197 7833 146 0,'-6'-3'266'0,"3"1"-25"0,0-1-27 16,1 0-25-16,2 3-21 0,-5-2-19 16,5 2-10-16,0 0-21 0,0 0-8 0,9-3-7 0,-1 3-12 15,6 0-9-15,6-1-9 0,5 2-12 16,4-1-24-16,0 0-38 0,13 2-40 0,-1-1-45 16,4-2-56-16,-3 1-178 0,-1-2-346 0,-1-2 153 0</inkml:trace>
  <inkml:trace contextRef="#ctx0" brushRef="#br0" timeOffset="36631.1282">11104 7848 2709 0,'-16'-1'25'0,"1"-1"-19"0,-1-1 4 0,3 2-4 15,2-1-1-15,2 0-4 0,4 1-1 0,-3-2 3 16,4 3-3-16,-1-1 2 0,5 1 0 0,-6-3 2 0,6 3 0 16,-1-1 0-16,1 1-1 0,0 0 5 15,15-6-1-15,-2 6-2 0,2-1 0 0,8-3-2 16,4 4 0-16,0-1 0 0,3-1 4 0,10 1-6 0,0-2-11 15,-1 6-10-15,0-4-3 0,2-1-12 16,-3 0-13-16,-8 2-17 0,-2-3-20 0,2 2-21 0,-5-1-31 16,-1-1-22-16,-4-1-27 15,-6 2-140-15,-6 0-352 0,1-3 156 0</inkml:trace>
  <inkml:trace contextRef="#ctx0" brushRef="#br0" timeOffset="36866.9574">11371 7685 161 0,'-3'-4'250'0,"-1"3"-27"0,1-2-22 0,-1 0-23 0,1 2-17 16,3 1-21-16,-4-3-15 16,4 3-12-16,0 0-12 0,0 0-10 0,14 4-8 0,-7-1-7 15,7 1-8-15,-1 3-6 0,4 2-4 16,1 3-1-16,0 1-4 0,1-2-1 0,-3 4-6 0,2 1-5 16,-5-1-6-16,0 2-10 0,-4 2-7 0,-4-1-10 15,-2-4 10-15,-6 0-3 0,-4 4-7 0,-3-1 2 16,-4 1-7-16,-6-1-6 0,-1-3-5 0,-2 0-6 0,-2 0-14 15,2 1-11-15,0-3-10 0,0-3-35 0,2-1-32 16,6-4-29-16,3 1-188 0,1-5-360 0,3 0 160 16</inkml:trace>
  <inkml:trace contextRef="#ctx0" brushRef="#br0" timeOffset="37546.7018">12261 7738 48 0,'0'-9'258'0,"0"0"-19"0,0 1-14 0,0-1-10 16,-3 1-20-16,-1-1-2 0,0 0-15 0,-3-1-10 15,-2 1-15-15,-2 1-12 0,0 3-15 0,-5-1-12 16,2 3 0-16,-4 1-17 0,-6 1-7 16,1 2-11-16,-2 3-5 0,3 1-7 0,-5 4-5 15,3-2-10-15,0 4-5 0,3 1-3 0,0 1-6 0,1 1-6 0,-1 0 0 16,7 1-5-16,1 1-4 16,3-4-3-16,2 1 1 0,1 1-7 0,2-1-2 0,4 2-6 15,1-2-2-15,3 0-5 0,1 0 1 16,6-2-7-16,0 1-5 0,7 0-9 0,1-1-1 0,3-4-4 0,2 0-5 15,-1-3 6-15,4-2 0 16,-1 0-1-16,-1-6-1 0,1 1 6 0,1 1 3 0,-4-4-1 16,-1 0 3-16,-2-3 3 0,0 0-1 15,-6 0 12-15,-2-1 10 0,-1-1 16 0,-3 0 12 0,0-2 9 16,-3 0 1-16,1 0 5 0,-4 0 6 0,-1 3 11 0,0 1-1 16,-3 0-1-16,0 0-1 15,1 2-2-15,-3 1-10 0,-2 1-7 0,2-1 8 0,-2 3-14 0,-2 1-8 16,2 1-1-16,0 2-5 0,0 1 0 15,0-1-6-15,1 5 1 0,2 0-7 0,-3 1-12 0,4 2-13 16,2 0-1-16,2 3-3 0,-1-1-9 0,3 4-8 16,4-1-14-16,0 3-5 0,3-1-13 0,1-5-13 15,2 5-15-15,1-2-25 16,3 0-28-16,0-4-31 0,1 1-32 0,1-4-58 16,-5-3-153-16,1 0-451 0,2-3 199 0</inkml:trace>
  <inkml:trace contextRef="#ctx0" brushRef="#br0" timeOffset="38060.3105">12679 7785 22 0,'0'-4'316'0,"0"2"-31"16,0 2-30-16,-4-5-21 0,1 3-25 0,3 2-22 0,-1-2-17 0,1 2-21 16,0 0-11-16,0 0-14 15,-9 4-14-15,6-3-11 0,-1 3-10 0,3 1-4 16,-2-2-12-16,0 3-17 0,1-2-14 0,1 2-8 15,0-1-11-15,-2-1-18 0,3 1-2 0,0 0-8 16,0-1-3-16,0-1 4 0,0 0-4 0,0-3 2 16,0 3 4-16,0-3 3 0,3 3 10 0,-3-3 2 15,0 0 0-15,0 0 6 0,0 0 3 16,0 0 7-16,0 0 4 0,1-9 6 0,-1 9-9 0,0-4 2 0,0 4 5 16,-1-3 0-16,1 0-2 0,-3 0-3 0,3 3-2 0,0-3-4 15,0 3 7-15,0 0-5 16,0-5-5-16,0 5 0 0,0 0-6 0,0 0 0 15,0-3 0-15,0 3-8 0,0 0 1 0,0 0 0 16,0-4-3-16,3 2-6 0,1 0-1 0,0 0 1 0,2 2 0 16,-1-2-1-16,4 2-1 0,0-1-4 0,-4 0 2 15,2 1-5-15,0 0-9 0,1 2-5 0,-4-2-5 16,1 3 0-16,-2 0 4 0,-1 3-4 16,-1-1 11-16,-4 4-4 0,0 1 1 0,-4 0 6 15,0 1-1-15,-3-1 5 0,-2-3 3 0,0 3-2 0,1-4 5 0,4-1 0 16,0 0 6-16,1-1 14 15,2-1 7-15,-3-1 14 0,5-2 10 0,2 0-5 0,0 0-7 0,-5-6-6 16,5-1-8-16,2-2-1 16,2-1 2-16,2-2 2 0,-2 1 2 0,4 0-6 0,2 1-2 15,-2 0-2-15,-1 3-1 0,-1 0-1 16,-2 2-4-16,0 1 0 0,1-1-19 0,-2 3-32 0,-1 0-39 16,1 2-16-16,-3 0-25 0,0 0-42 0,-3 9-61 0,-2-5-241 15,-1 2-501-15,-5 0 221 0</inkml:trace>
  <inkml:trace contextRef="#ctx0" brushRef="#br0" timeOffset="38731.0227">9860 6493 117 0,'0'-8'173'0,"-1"-3"-7"0,-1 4-4 0,1-1-6 0,-1 1-10 15,1 3-15-15,0-1-8 0,-1 2-23 0,2 1-11 16,0 2-3-16,0 0-7 0,-7 10 0 0,6 2 7 0,-5 9-5 15,2 6 3-15,-3 12-4 16,1 4 3-16,-1 19-1 0,3-17-9 0,-3 26-8 16,4 1 0-16,-1 3-3 0,2 3-7 0,1 0-7 15,-2 2-5-15,2-3-5 0,2 0-3 0,-1 3-3 0,3-2-3 16,-3-3-12-16,6 3-12 0,-4-6-4 0,3-6-6 0,-3-22-5 16,3 19-5-16,-4-23-5 0,2 5 0 15,-3-5-2-15,1-1-8 0,1-5-2 16,-1 2-5-16,-1-10-8 0,0-1-20 0,2-2-19 0,-1-1-6 15,-1-9-21-15,3 0-31 0,-3-4-37 0,0-2-115 16,0-4-319-16,1-3 141 0</inkml:trace>
  <inkml:trace contextRef="#ctx0" brushRef="#br0" timeOffset="39668.7716">9946 6418 135 0,'-7'-3'202'0,"-3"-1"-21"0,6 3-11 16,1-1-4-16,-1 0-10 15,-2 1-8-15,3 1-11 0,3 0-13 0,0 0-12 0,-1-3-7 16,1 3-11-16,0 0-9 0,0 0-2 16,21 1-11-16,-6-1-6 0,7 2-7 0,0-1-14 15,8 1 5-15,12-1-6 0,4 1-3 0,4-2-6 16,20 0-4-16,5 0 1 0,2 0-6 0,2 0-2 0,4-3-1 16,11 1 11-16,12-2 4 0,15-4-1 0,11 1 4 15,10 1 1-15,7-5-2 0,13 6-4 16,1-4-5-16,7 2-5 0,5-3 1 0,4 4-6 0,-2 0-1 0,-1 1-5 15,-4 1 5-15,-5-3-7 16,-6 2 3-16,-10 4-4 0,-9 5 3 0,-8-6-4 0,-7 1-1 16,-17 4-2-16,-12-1 1 0,-9-2-8 15,-16 1-6-15,-28-1-6 0,-7-1-5 0,-10 1 4 0,-7 0-3 16,-5 0 3-16,-8 1-2 0,1-1 3 0,-2 0-1 0,-4 0 4 16,-3 0-2-16,0 0-1 0,0 0 3 15,0 0 0-15,0 0 4 0,-16 2-2 0,6 0-2 16,2 0 1-16,-2 0 3 0,-4 2-2 15,0-1 1-15,3 3-1 0,-2-3 4 0,3 1-1 0,-1 3 1 16,4-1 1-16,-3 2 1 0,3 4 3 16,0-1-4-16,1 1-1 0,1 6 0 0,0 3 4 0,0 1-3 15,-2 4 0-15,2 10 1 0,0 1 4 16,1 2-1-16,1 5 3 0,-3 18-3 0,1 2 7 0,-3 1-1 16,1-1-3-16,2 7-2 0,2 0 1 0,0-1-1 0,2 3 1 15,-2-2-6-15,3-3 5 16,-1 2-9-16,2-4 2 0,-1-1 1 0,3-1-8 0,-3-21 1 0,4 21-1 15,-4-22 6-15,1 3 0 0,1 0 6 16,-2-4 5-16,0 0-1 0,-2-1-3 0,2-2 2 0,2-1-1 16,-4 1 0-16,2-13 8 15,-1 1 2-15,-2-2-3 0,-1 0 3 0,3-5 0 0,-2 3-2 0,0-8 2 16,-1-2-1-16,1-1-1 0,0-1 0 0,-4 0 0 0,0 1 4 16,0-2-3-16,-2 1 2 15,1-5 1-15,-2 3-4 0,-1-1-4 0,-2-1 2 0,-2 0-3 16,-5 1-1-16,-3-3 1 0,0 1 0 15,-4-1-1-15,-3 0-1 0,1 1 1 0,-11-1-3 0,0 1 2 16,-7 1-2-16,-2 1 0 0,0 2-1 0,-21-4 2 16,20 2-2-16,-25 3 1 0,0-3-4 0,-2-1-4 15,-3 2-3-15,-3-2 0 0,-3 0 3 0,-5-1-1 16,-3-3 2-16,-6 1-1 0,-1-2 2 0,-5 4 3 16,-5-3-1-16,-3 1 8 0,0-3 2 0,-6 5 4 15,5 1-1-15,-7-4-4 0,3 4 3 16,-1 2-1-16,-1-2 3 0,3 1-7 0,2 2-1 0,6-5-5 15,1 1 3-15,4-2 3 0,11 0-3 16,3 4 2-16,7-8 0 0,8-1 3 0,26 1 0 0,-18-4 3 16,23 1 0-16,6 2-4 0,9-4-3 15,6-2-14-15,0 1-20 0,3-3-20 0,4-1-28 0,7-1-44 16,3-1-60-16,2-5-34 0,3 3-207 0,5-6-458 0,0-2 203 16</inkml:trace>
  <inkml:trace contextRef="#ctx0" brushRef="#br0" timeOffset="40535.0476">8793 5866 189 0,'1'-5'256'0,"0"-1"-16"0,0 3-13 0,-1-2-22 16,-1 3-19-16,1 2-21 0,-1-4-14 0,1 4-13 15,0 0-15-15,0 0-7 0,-7 7-8 0,4-1-13 16,0 2-8-16,0 4-12 0,2-1-6 0,-2 9-3 0,0-1-3 16,2 1-12-16,1-1-4 0,0 3-4 0,1-1-4 0,2 3-3 15,0-1-6-15,1-5-3 16,-2 2 1-16,-1-5-5 0,2 0-2 0,-2-1-1 15,1 0 2-15,-2 1-6 0,0-3-3 0,-2-1-2 16,-2-2 2-16,1 1-2 0,-2-3 0 0,-1 2 0 0,0-2-2 16,-5 1-7-16,-1 1 0 0,0-4 1 15,-2 0-1-15,-2 0 1 0,0-2-1 0,0-3 0 0,-1 1 1 16,-4 1-3-16,7-2 5 0,-2 0 1 0,1 0 4 0,2-2 8 16,4 1 5-16,0-1 3 0,4 2 4 15,-1-1-2-15,2 1 0 0,4 0-5 0,-9 0-5 0,7 0-2 16,2 0-3-16,-5-2-2 15,5 2 0-15,0 0 0 0,0 0-1 0,0 0-5 0,18-3 2 0,-5 2 1 16,1-3-2-16,7 0-1 16,3 3 1-16,2-3-3 0,0-1-10 0,2 1-10 0,10-3-12 15,-8 1-14-15,8-1-19 0,2 0-33 16,-3-1-27-16,-10 1-49 0,10-3-24 0,-9 3-246 0,-3-3-478 16,-4-2 211-16</inkml:trace>
  <inkml:trace contextRef="#ctx0" brushRef="#br0" timeOffset="40749.7496">8508 5847 188 0,'-4'-2'223'16,"2"1"-21"-16,2-4-22 0,0 5-16 0,10-4-15 0,5-1-17 15,6 0-14-15,5-2-14 0,15-1-17 0,2 0-26 0,1 1-16 16,3 2-21-16,0 1-39 0,1 1-26 16,3 1-36-16,-3 2-181 0,-2 0-279 0,-3 0 124 15</inkml:trace>
  <inkml:trace contextRef="#ctx0" brushRef="#br0" timeOffset="41169.505">9002 6312 239 0,'0'0'250'0,"0"0"-11"0,3 0-10 0,-3 0-12 16,0 0-10-16,0 0-16 0,0 0-20 15,0 0-14-15,0 0-19 0,0 0-10 0,0 0-18 0,0 0-10 0,0 0-13 16,12-3-3-16,-6 3-7 16,1-4-12-16,3 3-9 0,0-2-12 0,3-1-17 15,1-1 2-15,3 0-14 0,-3 1-8 0,7-2 1 16,-2-3-3-16,-5 0-2 0,3-2 0 0,-6 1-1 0,0-1-1 16,-2-1 10-16,0 1 2 0,-2-4 0 0,-1 2 3 0,-4-4-2 15,-2 2 0-15,-1 1 10 16,-2 1 3-16,-1-2 1 0,0 4-3 0,-3 1 8 0,1 3 3 0,2 1-1 15,-3 0-8-15,1 1-3 16,1 3-6-16,1-1-2 0,-1 3 1 0,5 0-6 0,-9 4-1 16,4 2-3-16,1 2 5 0,0 4-1 0,2 3-15 15,1-1-18-15,2 8-14 0,4 0-24 0,3-1-21 16,0-1-35-16,2 1-39 0,5-4-39 0,-1 3-251 0,1-3-480 16,2-5 213-16</inkml:trace>
  <inkml:trace contextRef="#ctx0" brushRef="#br0" timeOffset="41325.3806">9480 5877 166 0,'-6'-9'261'16,"0"5"-41"-16,1 1-31 0,4 3-35 0,1 0-34 0,0 0-48 15,-5 5-69-15,5-1-68 16,0 5-122-16,2-2-202 0,0 3 89 0</inkml:trace>
  <inkml:trace contextRef="#ctx0" brushRef="#br0" timeOffset="52729.5023">10446 6400 33 0,'0'0'91'0,"0"0"-6"0,0 0-9 15,0 0-11-15,0 0 1 0,8 3 1 0,-8-3-16 0,3 4-3 16,-1-1-1-16,0-1 2 0,-2 1-9 15,3 1 1-15,-3-1-2 0,3 1 4 0,-2 1-11 16,-1 0 6-16,3-1 0 0,-1 1-4 16,-1 1-9-16,1-1 0 0,0 2-2 0,0-3-2 0,0 3 5 15,0-2 0-15,1 2-8 0,0 0-1 0,-1-2 0 0,1-1-5 16,-1 1-4-16,0-1 10 0,1-1-20 16,1 0 11-16,-2 0 3 0,1 0-2 15,0 1-8-15,1-3 14 0,1 0-9 0,-2 0-4 0,1-1 1 16,-4 0-1-16,7 0 3 0,-1 0 4 0,-2-2-3 0,3-1-7 15,-3 0 10-15,3 0 7 0,-1-2-3 0,1 0 8 16,0-1 4-16,0 1-8 0,0-3 2 0,4 1-3 16,-1-4-6-16,-1 1-2 15,1-1 8-15,-1-1-4 0,1 1-1 0,2-5-1 0,0 2-1 0,1-1-4 16,-2-1-1-16,2 1 2 0,-2-1-5 0,-1 5-1 16,0-1 4-16,0 3-6 0,1-1-3 15,-1 0-7-15,0 3-15 0,-1 1 9 0,2-1-16 16,-3 1-7-16,3 4-11 0,-3 0-3 0,2 1-17 15,-1 1-27-15,-4 1-95 0,1 0-207 0,-2 0 92 16</inkml:trace>
  <inkml:trace contextRef="#ctx0" brushRef="#br0" timeOffset="55089.6498">15469 7151 87 0,'7'-23'207'16,"-3"-1"-12"-16,-2 0-6 0,-1 3-9 0,-2-2-1 0,-2 4-4 15,0 5-11-15,-1 1-9 0,0 1-11 0,-2 5-9 0,0 0-19 0,-1 4-9 16,-1 1-8-16,-2 3-10 15,-3 3-8-15,-1 5-7 0,-1 6 2 0,-4 4-4 0,-4 9-7 16,2 4-5-16,-1 4-5 0,7-4-5 16,1 3-6-16,5-9-5 0,-1 9-3 0,6-9-3 15,-2 8 0-15,5 6-4 0,-1-4-10 16,4 0 12-16,3 1-14 0,0-3-14 0,0 0-13 0,1 1-12 16,-2-10-16-16,2 2-13 0,-2 1-19 15,-2-2-19-15,-1 0-9 0,-2-1-8 0,-1-2-16 0,-2-1-5 16,0-3-7-16,-5-1-12 0,-2-3-11 0,1-4-155 15,-2-2-337-15,0-1 149 0</inkml:trace>
  <inkml:trace contextRef="#ctx0" brushRef="#br0" timeOffset="55780.058">15047 7649 135 0,'-6'-25'206'0,"2"2"7"0,0 0-7 0,0 3-5 0,1 7-6 16,1-2-6-16,1 2-18 15,0 4-12-15,0 1-13 0,1 3-14 0,0-1-11 0,1 0-12 0,0 1-12 16,4 1-10-16,1-3-12 15,3 2-10-15,4 0-3 0,2 2-6 0,7 1-3 0,2-3-9 16,1 3-4-16,5 2-4 0,9-4-5 16,0 3-8-16,-10 0-9 0,9-2-8 0,-9 0-4 15,0 0-2-15,-2 1-2 0,-1 1-1 0,-3 1-2 16,-3-4 2-16,-3 2-1 0,-4 1 2 0,-3 1-1 16,-1 0 0-16,-3 0-2 0,-1-2-1 0,-1 1 5 15,1 1 3-15,-1 3 8 0,-4-2 7 0,0 5 2 16,-2-4 2-16,-2 5-2 0,-3 2-3 0,1 2 0 0,-1 1 1 0,-1 0-4 15,1-1-2-15,1 1-4 16,2-3 8-16,0 2-8 0,3-2 0 0,1 1-5 0,1 0-5 16,2-3-3-16,1 1-8 0,3 0-6 15,0-3-7-15,3-1 1 0,1 1-6 0,2-2 1 0,2-3 3 16,1 0 4-16,-1-5 0 0,1 1 4 0,-2-3 7 0,0-3 10 16,-1 3 11-16,-2-4 4 15,-1 0 4-15,-3-1 15 0,0 0 2 0,-3-1 5 0,-1 1-4 0,-3 0 1 16,0 4 5-16,-3 1-7 0,-1-4-3 15,-3 2 0-15,1 2-4 0,-5 1-4 0,-2 1-3 16,-1 0-2-16,1 3-2 0,-2 0-3 16,2 0-1-16,2 2 0 0,1 0-5 0,0 2-12 0,2 0-17 15,2-1-13-15,1 3-4 0,2-1-5 16,1 2-8-16,1-1-16 0,4 2-13 0,1 0-6 0,2-1-10 16,6 1-5-16,0-1-1 0,8-1-4 15,2-2-8-15,2-4-1 0,-1-4 4 0,1 1 9 0,2-4 3 16,-2-2 4-16,0-3 20 0,-2-1 28 0,-2-4 8 0,0 0 33 15,-3-2 19-15,4-11 25 0,-9 9 21 16,-2-3 27-16,3-7 13 0,-5 8 16 0,-2 1 12 0,-2 2 4 16,-1 3 6-16,0 5 1 15,-3 1-10-15,0 1-5 0,-3 3-8 0,3 2-12 0,0 0-10 0,-3 3-13 16,2-1-7-16,-1 3-5 0,2 2-9 0,-2-1-6 0,2 1-11 16,-9 8-4-16,5-2 1 15,1 3-6-15,-3 4-4 0,2 6 4 0,-1 0-16 0,3 3-8 16,-1-2-8-16,1 4-13 15,3 0-7-15,-2 2-12 0,2-2-2 0,2 2-15 0,-2 9-9 0,1-9-7 16,-2 1-11-16,4-2-12 0,-3 8-5 16,-1-8-13-16,0-2-22 0,2-2-8 0,-2-2-9 0,-2-6-13 15,2 0-8-15,0-3-30 0,2-2-138 0,-2-3-362 16,0-2 160-16</inkml:trace>
  <inkml:trace contextRef="#ctx0" brushRef="#br0" timeOffset="55977.2681">16059 7231 123 0,'14'-38'274'16,"-4"5"-5"-16,-6 11-11 0,3 2-10 0,-1 6-16 0,-5 3-21 16,2 4-22-16,0-1-22 0,-3 5-18 15,0 1-17-15,0 2-7 0,0 0-8 0,0 0-7 0,0 20 3 16,-6-5-24-16,2 6-12 0,0 4-2 16,-2 1-9-16,2-1-18 0,-2 3-9 0,2 8-10 0,0-9-16 15,1 6-11-15,-1 4-22 0,1-10-13 0,3-2-18 0,2 2-30 16,-1-3-19-16,2 2-17 15,-2-4-44-15,3-2-7 0,1-2-35 0,-1-3-168 0,-3-4-401 16,2-3 178-16</inkml:trace>
  <inkml:trace contextRef="#ctx0" brushRef="#br0" timeOffset="56789.4653">16204 7405 266 0,'0'-9'268'0,"0"2"-18"16,-1 1-18-16,-1 2-18 0,1 1-26 0,1-1-16 15,0 2-20-15,0 2-15 0,0 0-15 16,-6-1-3-16,6 1-18 0,-5 5-14 0,2-3-6 0,0 5-12 16,0-1-2-16,2 1-14 0,1 1-27 0,0 0-15 15,4 1-8-15,-1 0-16 0,4 0-19 0,0 2-21 16,0-5-8-16,4 3-9 0,-1 0 3 0,0-7-17 16,4 1 25-16,-3-1 6 0,-1-4 10 0,3 1-4 15,-5-2 11-15,2-3 24 0,-3 2 12 0,2-3 19 0,-4-1 21 16,1-1 10-16,-3 0 7 0,-2-2-6 15,-1 1 5-15,0 1 0 0,-1-2 1 0,-3 2-2 16,-2-2 8-16,-1 1 2 0,-3 0 3 16,0 1-1-16,-1 3 1 0,-2-2-6 0,2 4-3 0,-2-2-3 15,1 2-6-15,2 1-7 0,1 1-3 0,1 0-5 16,1 0-7-16,1 1-5 0,2 1-15 0,4 0-8 16,0 0-4-16,-7 3-10 0,7-3-4 0,4 4-1 15,3 0-5-15,2-1-9 0,5-1-7 0,5 3-2 0,4-2-8 16,1-2 0-16,-2-1 0 0,1 0 0 0,1 0 4 15,-3-1 3-15,0 0 6 0,-4-2 6 0,-3 0 3 16,2 0 10-16,-2 0 21 0,-4 2 14 0,-1-2 13 16,0 0 21-16,-5 2 11 0,2-1 9 15,-2 1 14-15,-1 0-4 0,-3 1 1 0,5-2-6 0,-5 2-1 16,5 0-4-16,-5 0-4 0,0 0-2 0,4-2-8 16,-4 2-5-16,0 0-8 0,0 0-3 15,0 0-5-15,-13 8-3 0,8-2-6 0,-2-1-7 0,-1 4-14 0,4-5-9 16,-3 5 0-16,2-2-13 0,0 2-13 0,1 0-10 15,1 0-9 1,-1 0-8-16,7 1-3 0,-2-1-10 0,1-2-8 0,1 1-3 16,2-2 0-16,2-1 0 0,0-3 10 15,2 1 5-15,3-2 6 0,4-1 5 0,-5 0 7 0,3-4 9 16,-3 3 12-16,2-4 15 0,1 1 18 0,-7 0 15 16,0 0 18-16,-1-1 19 0,-2 3 11 0,0-2 8 0,1 1 1 15,-3 3-7-15,0-2-6 0,-2 2-6 16,3-3-5-16,-3 3-5 0,0 0-2 0,0 0-10 0,0 0-6 15,0 0-7-15,-16 2-2 0,13 1 1 16,-2 0-9-16,0 3-10 0,0 1-13 0,-1 0-14 0,3 1-8 16,3 1-13-16,0-1-14 0,3 0-16 15,3 0-12-15,2 2-13 0,1-2 2 0,2 0 6 0,2-2 2 16,1-1 4-16,0-3 9 0,1-1 2 0,-1-1 10 16,1-3 23-16,-1-1 17 0,-2-2 15 0,2 0 30 15,-1-1 13-15,-3 0 17 0,-3 1 9 0,1-5 19 0,-1 0 5 16,1 0 6-16,-2 2 1 0,-3 0-10 0,0 1 3 15,1-4-7-15,-4 3-6 0,0-4-13 0,0 1-1 16,-1 5-5-16,-1-2-9 16,-2 1-2-16,1 1-22 0,0 0-11 0,-1 1-22 0,-1-1-22 15,1 4-26-15,-1 0-27 0,2 0-25 16,-2 3-24-16,5 0-24 0,0 0-23 0,-12 4-37 0,10-2-218 16,0 1-474-16,1 1 210 0</inkml:trace>
  <inkml:trace contextRef="#ctx0" brushRef="#br0" timeOffset="57041.3052">17091 7221 193 0,'3'-5'355'0,"-1"1"-25"16,-1-1-33-16,-1 1-5 0,1 3-38 0,1-2-21 0,-2 3-22 0,-1-4-7 16,1 4-30-16,0 0-17 15,-10 5-14-15,2 0-22 0,0 5-11 0,-2 2-4 0,-3 4-15 16,2 4-6-16,-2-1-14 15,3 6-4-15,1-1-22 0,0 14-14 0,2-2-20 16,6-1-11-16,-1 1-17 0,2-2-16 0,2-7-12 0,1 0-15 16,2-1-19-16,-1-2-13 0,1 1-10 0,3-3-11 15,1-2-1-15,-1-6-5 0,0-3 1 16,2-1-9-16,1-2-5 0,2-3-17 0,2-4-3 0,0-1-15 16,5-4-160-16,0-3-355 0,1-3 157 0</inkml:trace>
  <inkml:trace contextRef="#ctx0" brushRef="#br0" timeOffset="57359.1854">17387 7430 126 0,'11'-25'208'0,"-2"2"7"0,-2 3 10 0,-3 6-4 0,0 0-9 0,-2 1-3 16,-2 6-9-16,0-2-11 0,-2 2-15 15,1 0-11-15,-3 2-8 0,0 1-14 0,-4 2-10 0,1-1-14 16,-4 3-14-16,1 1-9 0,1 1-8 0,-3 4-6 0,2-1-10 16,1 2-10-16,0 2-7 0,3-2-4 15,0 4-5-15,1 0-16 0,2 1-17 0,3 2-11 0,2-1-17 16,2 0-13-16,2 0-15 15,2 3-14-15,1-3-3 0,1-3-5 0,4 4 1 0,-2-3-3 16,-1-2 10-16,0-1 4 0,1-2 6 16,-1 0 4-16,-1 1 9 0,-2-3 3 0,0-1 10 0,-4 2 12 15,2-1 14-15,-1-2 7 0,-1 0 15 0,-1 1 4 16,-1 0 5-16,-1 0 7 0,-1-1 0 16,0 2 9-16,-3-1 1 0,0 1 2 0,-4 1-6 0,0 1-5 0,-3 0 0 15,-4-1-8-15,0-2 2 0,-2 3-6 16,1-3-15-16,-2 0-18 0,3 0-21 15,1 1-27-15,3-2-30 0,-2-1-29 0,3 1-41 16,4-3-48-16,0 0-235 0,0-1-470 0,1-2 208 0</inkml:trace>
  <inkml:trace contextRef="#ctx0" brushRef="#br0" timeOffset="57578.2908">17677 7213 167 0,'7'-4'346'15,"0"0"-34"-15,0 4-12 0,0 0-18 0,2 4-21 0,-2 0-14 0,1 1-15 16,2 5-20-16,-1 1-1 16,-2 3-32-16,1-1-11 0,0 4-11 0,-3 3-17 0,-1 2-8 15,-1 1-19-15,0 1-9 0,-5 2-15 0,2 0-19 0,-5 2-20 0,-2 7-21 16,-1-10-16-16,0 0-19 16,-3-1-21-16,0 2-30 0,-2-2-29 0,-3-3-33 0,2-1-43 0,0 0-47 15,-1-4-44-15,-2-1-230 16,1-4-522-16,-3 1 230 0</inkml:trace>
  <inkml:trace contextRef="#ctx0" brushRef="#br0" timeOffset="58388.7993">18405 7309 270 0,'-1'-4'275'0,"-2"1"-18"0,6-1-15 15,-3 1-14-15,0 3-17 0,0-4-19 0,0 4-23 0,0-4-18 16,0 4-18-16,-3-2-10 0,3 2-13 0,0 0-16 0,0 0-7 15,0 0-11-15,0 0-5 0,0 13-5 16,3-4-1-16,-3 2-4 0,0 4-6 0,0 0-4 0,0 4-4 16,-3 3-7-16,3-3 0 0,0 1-3 15,-1-1-4-15,-1 1-4 0,2-5 1 0,0-2-4 16,0 0-4-16,-1 0-1 0,-2-4-3 0,3 0-4 16,0-2 1-16,0-1 7 0,0-2-7 0,-3 0-2 15,3 0 3-15,0-2-1 0,0-2 1 0,0 0-6 0,0 0-1 0,0 0 4 16,0 0-5-16,0-18 1 15,0 6 0-15,0-3 3 0,-1-3 13 0,1-2 11 0,0-2 0 16,1 0 0-16,2-1 4 0,1-2-1 16,-1-1-7-16,1-1-1 0,2-8-2 0,1-1 3 0,1 1-14 15,2 3 7-15,4-1-7 0,-4 10 3 16,4-1-2-16,0 3-1 0,3 1 0 0,0 3-1 0,0 4-6 16,4 3-7-16,-1 3 5 0,1 3-9 0,-1 4 1 15,2 3 4-15,-3 3-5 0,0 5 1 0,2 3-8 0,-2 2-3 16,-2 4 0-16,-1 2-9 0,3 7-7 0,-5-5-6 15,-4-1-1-15,-1 3-8 16,-1 1-5-16,-3 6-12 0,-1-10-13 0,-4 3-18 0,-4 1-14 0,1-2-15 16,-1 1-22-16,-4-1-27 0,1-2-41 15,-2 1-34-15,0-3-197 0,-1-5-473 0,3-4 210 16</inkml:trace>
  <inkml:trace contextRef="#ctx0" brushRef="#br0" timeOffset="58799.8753">19214 7217 3248 0,'19'-13'22'15,"-3"1"27"-15,-7 3 20 0,-2 2-14 0,-1 2-20 0,0-1-14 16,-3 5-12-16,0-2 0 16,0 2-3-16,-3 1 0 0,6 1 4 0,-6-1 4 15,0 7-3-15,0 1 3 0,0 1-3 0,-3 2 3 0,1 4-1 16,0 0-1-16,-1-2 3 0,0 8-6 0,1-3-1 0,-1-3-11 15,0-1-14-15,1-1-9 0,-1 0-7 16,1 0 0-16,1-1-9 0,-2-3-3 0,2-1-3 0,1-3 6 16,-2 0 2-16,1-1 10 0,0-1 5 0,1 0 9 15,0-3 4-15,0 0-1 0,0 0 4 0,-5-7 1 16,2-2-1-16,1-3 7 0,0-1 7 0,1-5 4 0,1-5 7 16,0-1 3-16,5-12 1 15,-2 11-4-15,3-11 4 0,0 1-1 0,1 1-4 0,1 0-1 0,3 0 4 16,-2 8-7-16,4-9-2 15,0 12-3-15,1 0-3 0,2 2 2 0,-2 4-1 0,3 2-4 16,0 3-8-16,-3 6-8 0,1 0-9 16,0 4-6-16,2 2-2 0,-1 2-9 0,2 6-8 15,-3 0-12-15,2 4-16 0,-3 4-12 0,-2 2-4 16,-2 4-9-16,-1 0-9 0,-5 3-20 0,-1 1-20 16,-5 0-18-16,-3 0-200 0,-4-2-400 0,0 2 176 0</inkml:trace>
  <inkml:trace contextRef="#ctx0" brushRef="#br0" timeOffset="59469.586">19219 7273 24 0,'-7'-6'272'0,"0"2"-21"0,1-1-23 0,2 3-20 0,1-1-17 16,-1 1-18-16,1 1-15 0,0 0-11 0,3 1-14 0,2-6-13 16,1 4-15-16,2-1-8 15,2 1-11-15,8 2-10 0,0-4-9 0,7 3-10 16,1-2-9-16,2 2-3 0,-1 1-9 0,2 0-4 0,-4-2-5 15,0 2-1-15,-6 0-4 0,-2 0 0 0,-1 1-4 0,-4 0 0 16,0 0 6-16,-2 0 1 16,-1 1 1-16,-2 0 0 0,-1 2 4 0,-1 0 1 0,0 0 3 15,-4 1 0-15,0 2 0 0,-1 0-1 0,-3 0-5 0,2 2 0 16,-1-2-2-16,0 1-4 0,1 0-5 16,1 0 1-16,0-1 0 0,3 2-11 0,1-3-13 0,2 2-8 15,2-3-12-15,2 0-12 16,1-3-13-16,6 2-12 0,0-1 2 0,2-5-3 15,6 1 4-15,-3-5 6 0,1-1 3 0,-1 1 6 0,-4-3 7 16,2-2 17-16,-1-2 25 0,-3 4 18 0,-2-1 22 0,-2-2 12 16,-1 2 10-16,-5 2 9 15,3 1 5-15,-5-3-12 0,-1 0-1 0,-3 4-1 0,-4-2 0 16,-3-2-10-16,-1 3-2 0,-3 0-7 0,-5 1 0 0,3 3-9 0,-6 0 0 16,-1 3-8-1,3 1-5-15,3-1-2 0,3 3-6 0,1 1-8 0,2 0-18 0,2 1-20 16,2 1-23-16,2 1-11 0,2-1-22 15,1 3-16-15,4-2-17 0,0 2-17 0,6 0-9 0,3-1-9 16,3-1-17-16,5-1 4 0,1-2-7 16,2-2-7-16,0-4-13 0,1 1-105 15,2-5-321-15,-4-1 142 0,2-2 1199 0,-2-1-758 16,2-4 39-16,-3 0 30 0,-1-4 15 0,-2-4 19 0,-2 2 18 0,0-1 14 16,-3-2 14-16,-2 1 11 15,0-1 8-15,-2 3 14 0,-2-1 4 0,1 2-1 0,-3 5 6 16,-1 1-9-16,0 3 3 0,0 2 0 0,-3 0-11 15,3 3-14-15,-3-1-16 0,0 3-18 0,0-1-7 16,0 4-11-16,0 0-7 0,-6 0-7 0,6 0-3 0,-6 13-17 16,-1-2 19-16,3 3-21 0,-3 5-7 15,3 1-7-15,1 2-15 0,0 3-9 0,0 0-6 0,-1 0-7 16,3 1-12-16,-1 1-7 0,-2 8-8 16,1-9-8-16,3-1-14 0,0-1-10 0,-1-2-8 0,-1 1-8 15,1-2-13-15,1-2-7 0,1-5-25 0,2-1-19 0,-1-1-21 16,0-3-28-16,1-2-36 15,0-3-128-15,0-2-397 0,1-1 176 0</inkml:trace>
  <inkml:trace contextRef="#ctx0" brushRef="#br0" timeOffset="59669.3217">20044 7062 237 0,'7'-23'311'0,"-2"3"-13"0,-3 5-18 0,0 2-17 15,1 5-21-15,-2 2-19 0,1 2-25 0,-1-2-29 0,-1 3-12 16,0 1-18-16,0 2-13 0,0 0-9 0,0 0-5 15,0 11-13-15,0-1-9 0,0 5-6 16,0 4-6-16,0 3-13 0,0 1-6 0,0 4-14 0,0-1-12 0,0 8-18 16,0 0-14-16,1-6-15 0,-1-3-12 0,2 2-19 15,-2-1-17-15,-3 0-19 0,3 2-14 16,1-4-18-16,1 0-19 0,-1-3-21 0,2-1-16 16,0-7-28-16,-2-1-196 0,2-3-425 0,3-1 188 15</inkml:trace>
  <inkml:trace contextRef="#ctx0" brushRef="#br0" timeOffset="60457.0747">20263 7273 132 0,'3'-13'314'0,"-2"4"-17"0,2 1-14 0,-2 3-30 15,1-1-23-15,-2 3-25 0,1 0-19 0,-1 0-18 16,0 3-14-16,0 0-6 16,0 0-24-16,0 0-9 0,-7 10-18 0,3-3-3 0,1 2-10 0,0 2-9 0,0 2-9 15,2 0-14-15,-1-3-20 16,2 2-16-16,3 1-14 0,0-5-12 0,1 5-11 15,1-4-6-15,0 0-13 0,2-4-7 0,2-1 5 16,-1-1-1-16,2-1 12 0,1-2 1 0,-1-3 1 0,-3 1 5 16,3-4 15-16,-3 0 11 0,0 0 14 15,0-4 6-15,0-2 5 0,-1-1 7 0,-3 0-4 0,-5-1 9 16,2-1 3-16,-1 4 1 0,-3-2 4 0,-2 1 10 0,-1 0 5 16,4 2-2-16,-4-1-5 15,0 5 5-15,-3-2-12 0,3 2-2 0,0 1-2 0,-1-1-6 0,-1 5-6 16,2-1-8-16,3 0-2 15,-2 1-3-15,2 1-2 0,4 0-15 0,-3 3-10 16,3-3-7-16,2 6 2 0,-1-3-9 0,6 0-9 16,0 1-2-16,7 0-2 0,-3 0 0 0,5 0-1 0,-2-1 4 15,3-3 0-15,0 1 4 0,0-1 2 0,-2-1 3 0,2-3 2 16,-3 1 15-16,3-3 8 0,-3 4 0 0,0-3 14 16,0-1 12-16,-4 1 11 15,0 2 8-15,-3-1 7 0,0 0 10 0,0 1 2 0,-3 0 0 16,2 0 12-16,-3 1-21 0,1-1-4 15,-1 2 0-15,0 0 0 0,-2-1-8 0,-1 2-2 16,4-2-5-16,-4 2-3 0,0 0-7 0,0 0 5 16,3-1-27-16,-3 1-3 0,0 0 1 0,-3 8-1 15,1-4 3-15,-3 5-5 0,1 2-1 0,-1 1 0 0,-3 1 3 16,3 2 0-16,-1-2-17 0,1 5 0 0,2-5-7 0,1-1-8 16,0 0 6-16,0-2-8 0,2-1-6 15,0 0 3-15,2-1 6 0,-1-2 2 0,2 2-4 16,1-3 4-16,0-1-1 0,2-1 4 0,-2-2 3 15,5 0-3-15,-1-1 7 0,2-2 2 0,0-1 0 0,-2 1 1 16,2-5 11-16,1 2 14 0,-1-1 7 16,-3 1-1-16,0-1 8 0,0 1 27 0,-3 1-14 0,-1 1-3 15,1 0-5-15,-1 0 0 16,-3 1-8-16,3 0-11 0,-3 2-10 0,4-2-5 0,-4 2 3 16,0 0 1-16,-7 8-11 0,4-3-7 15,-1 0-9-15,1 1-9 0,-1 1-15 0,4 0-15 0,-3 1-6 16,6 0-17-16,-3-3-10 0,6 1-15 0,-1-2-10 15,4 1-2-15,1-1 10 0,2-3 15 0,1-1 4 16,1 0 16-16,2-4 18 0,-4 0 16 0,2-2 21 0,0-1 25 16,-4-2 19-16,0-2 16 15,1-1 7-15,-1-4 12 0,0 3 2 0,-1-3 15 0,-4 5-4 16,-1-2 2-16,-1 4 0 0,-1 1-12 0,-1 0-7 0,-1 2-6 0,-3-1-18 16,1 1-23-16,-3 2-20 15,-2 1-29-15,-1 1-27 0,-2-1-35 0,-3 4-41 0,3-1-51 16,-1 2-259-16,1 0-498 0,2 0 220 15</inkml:trace>
  <inkml:trace contextRef="#ctx0" brushRef="#br0" timeOffset="60870.1255">21144 7000 122 0,'0'-5'275'0,"0"1"-11"0,-1 2-21 15,-1-1-13-15,-2 1-13 0,0 0-12 0,-5 0-20 0,2 1-11 16,-3 2-14-16,-4 2-12 0,0 2-15 16,-1 0-13-16,3 2-12 0,-2 1-11 0,-3 6-9 0,2 2-7 15,3 3-6-15,-3 0-13 0,1 1-7 16,3 2-2-16,-1 2-2 0,2 2-7 0,-2 8-2 16,5-10-11-16,2 1-3 0,1 9 3 0,3-8-8 0,0-1-10 0,4 1-11 15,3 0-12-15,1 0-13 16,2-1-19-16,3-2-5 0,1-2-14 0,3-1-15 15,1-3-13-15,3-5-12 0,2 1-13 16,2-4-21-16,2-4-22 0,1 0-23 0,2-3-45 0,-4-2-125 0,2-1-380 16,-1-5 169-16</inkml:trace>
  <inkml:trace contextRef="#ctx0" brushRef="#br0" timeOffset="61518.5448">21367 7142 112 0,'4'-4'313'0,"-1"1"-32"0,1 1-25 0,-2 0-18 0,0 1-18 0,-2 1-10 16,0 0-16-16,0 0-7 16,2 7-13-16,-2-2-17 0,-2 2-11 0,-1 2-11 0,-1 4-19 15,0-1-13-15,0 1-3 0,-3 6-13 0,1-2-10 16,-2 2-10-16,1-3-5 0,-2 3 1 0,2-3-12 0,-1-3-3 16,1 0-15-16,1-2-10 0,-1-1-7 0,1-3 2 15,3-1-2-15,-1 1-1 0,1-4 0 16,2 1-1-16,-2-1 2 0,0-2 6 0,3-1 0 15,0 0-1-15,0 0-3 0,-4-11-7 0,4 3 14 16,0-5 6-16,1-6-5 0,3-1 3 0,1-2 6 16,0-2-4-16,4-2-6 0,1-8 2 0,4 2 1 15,-3 7-6-15,1 2 3 0,1 2-2 0,1-1 2 16,0 6 4-16,-4 4-13 0,0 4-4 0,0-1-1 0,-3 5-2 16,1-1-7-16,1 5-3 0,-1 2 0 15,1 2 2-15,1 3 4 0,1 5 3 0,-1 5 0 0,2 2-5 16,-3 1 6-16,0 3-6 0,-1 1-2 15,0 0 10-15,-4 1-18 0,2 8-5 0,-2-11-16 0,0 2-9 16,0-1-16-16,-2 1-20 0,0-1-23 16,-1-1-21-16,-1-1-19 15,2 0-26-15,-4-4-32 0,2-4-19 0,-1-2-38 0,0-1-209 16,0-6-497-16,0 1 219 0</inkml:trace>
  <inkml:trace contextRef="#ctx0" brushRef="#br0" timeOffset="61695.3359">21370 7263 107 0,'0'0'208'0,"-1"-3"-29"0,1 3-17 0,0 0-20 16,6-2-15-16,0 2-11 0,5 0-14 0,3 0-23 0,3 2-31 16,4 1-20-16,3-2-48 15,0-1-33-15,3 0-69 0,-2-1-63 0,0-2-198 0,0-2 88 0</inkml:trace>
  <inkml:trace contextRef="#ctx0" brushRef="#br0" timeOffset="61899.0994">21923 6926 260 0,'0'0'261'0,"0"0"-12"0,7 3-9 16,-3 3-12-16,-1 5-10 0,3 3-3 0,1 6-15 15,0 2-13-15,0 4-13 0,1 10-13 16,-2 2-7-16,-2-1-22 0,-1 1-15 0,-3 1-16 0,-3 1-19 16,-4-3-18-16,-3 3-27 0,-5 1-25 0,-5-1-32 15,-2 0-40-15,-14 11-44 0,4-17-63 0,-16 10-68 16,10-17-183-16,-25 8-452 0,-5-7 199 0</inkml:trace>
  <inkml:trace contextRef="#ctx0" brushRef="#br0" timeOffset="63809.5034">5089 4068 90 0,'-5'-2'108'0,"5"2"-11"0,0 0-7 0,0 0-2 0,0 0-7 0,0 0-4 16,0 0-7-16,0 0-3 0,0 0-7 16,0 0-2-16,0 0-12 0,0 0 4 0,-6 0-8 15,6 0-6-15,0 0-4 0,0 0 10 16,0 0-20-16,0 0 17 0,0 0 13 0,0 0-2 0,0 0-4 16,21 2 3-16,-11-2 0 0,7 0-2 0,7-2 3 15,3 0-1-15,13 1-6 0,2-2-2 0,1 0 9 16,3 1-20-16,0 0 4 0,22 1-6 0,-20-1-3 0,0 1 1 15,21-2-4-15,-20 1-2 0,20-2 1 16,0 1-2-16,-21 2-3 0,24-4-3 0,-2-1 1 0,-22 4-3 16,21-3-4-16,0 4 7 0,-20-2-7 15,23-1-3-15,-5-1-6 0,-18 2 2 0,24-1-6 0,-23 3 0 16,18-1-2-16,-18-3-5 0,-1 3 1 0,18-2-4 16,-23 2 9-16,0-1-2 0,-1 0 0 0,-2 2-6 0,-1 0 7 0,-1 1-5 15,-13-3 5-15,1 3 0 0,-1-1-4 16,-4 0 6-16,0 0 0 15,-7 1-4-15,1-2 13 0,-2 2-5 0,-1 0-2 0,-3-2-3 16,-1 4 1-16,-2-4 4 0,-1 2-5 16,0 0 3-16,-1 0 5 0,-1-2-4 0,-4 2-2 0,7 2 1 15,-4-6 4-15,-3 4-6 0,0 0-7 16,0 0-19-16,3 0-13 0,-3 0-11 0,0 0-11 0,0 0-16 16,0 0-12-16,0 0-26 0,-15-3-96 0,8 2-235 15,-1 0 104-15</inkml:trace>
  <inkml:trace contextRef="#ctx0" brushRef="#br0" timeOffset="64357.5507">5501 4124 59 0,'-8'3'100'0,"2"-3"1"0,2 0-4 0,0 0-1 0,0 3-4 16,4-3 5-16,-6 0-10 0,6 0-8 0,-4 0-7 0,4 0-5 15,0 0-8-15,-4 1-4 16,4-1 1-16,0 0-5 0,0 0 9 0,0 0-5 0,21-1-6 16,-14-1-10-16,3 1 2 0,1 1-1 15,3 0-3-15,8 0 2 0,0-1-3 0,2-1 1 0,2 1-8 16,4 0-7-16,11-1 3 0,2-1-2 16,2 1-6-16,2 0 3 0,28-3 4 0,-8 0 8 0,6 0 12 15,6 0 0-15,14-2 8 0,7 1-3 0,12-1-7 16,4 0-5-16,8 1-1 0,0 1-1 15,3-1-14-15,6 0-9 0,-4-1-7 0,2-1 0 0,-7 3-3 0,-2 0 2 16,1 5-3-16,-5-5 0 16,-2 1 1-16,-9 1-3 0,-9 0-4 0,-6 3-11 0,-8-2-13 15,-8 3-15-15,-26 1-9 0,-3-3-4 0,-1 0 2 16,-6-1-1-16,-12 1 5 0,-2-3 4 0,-4 4 1 16,-6-2 0-16,-4-1 4 0,-3 2 9 0,-3 0-2 0,-3-3 1 15,-1 2 2-15,-2 2 4 0,0 0 6 16,-6-3-12-16,2 0 1 0,-1 2-6 0,-1 0-7 0,-1-1-8 15,0 0-19-15,2 2-32 0,-1 0-74 16,0-1-193-16,6 1 86 0</inkml:trace>
  <inkml:trace contextRef="#ctx0" brushRef="#br0" timeOffset="65718.695">16496 8298 125 0,'4'-9'239'0,"-3"2"-19"0,1-3-10 16,-4 3-11-16,1 1-12 0,-5-2-13 16,-1-2-15-16,-4 1-9 0,-3 2-6 0,-2 0-11 0,-5 2-10 15,-3 1-6-15,0 0-10 0,0 3-13 0,-1 2-8 0,1 1-8 0,0 1-4 16,0 1-10-16,5 0-11 16,4 2-2-16,6-3-7 0,0 2-2 0,2 1-8 0,1 1 1 15,5 0-5-15,1 1 3 0,3 1-6 16,7 3-10-16,5 1 1 0,2 2-4 0,4-1-4 0,6 1 0 15,-2-3 0-15,11 5 0 0,-10-7-6 16,-2 1-1-16,3 1-3 0,-4-2 2 0,-4 2-7 0,1-2 5 16,-7-3 0-16,-1 1-14 15,-5-1 0-15,-2-2-3 0,-3 2 3 0,-3-2 5 0,-5 2 0 16,-1 0-2-16,-4 0 2 0,-9 0-2 0,-5 1 0 0,1-2-9 0,-5-3-3 16,-1 2-4-16,-8-3-5 15,10-2-7-15,1-2-10 0,3-2-9 0,3 2-20 16,1-3-20-16,8-1-22 0,2-1-36 0,3-5-43 15,1 3-153-15,3-6-380 0,5-5 168 0</inkml:trace>
  <inkml:trace contextRef="#ctx0" brushRef="#br0" timeOffset="65936.7474">16363 8047 191 0,'7'-9'289'0,"-4"4"-15"0,0-2-32 0,-2 2-25 0,2 3-28 0,0-2-15 15,-3 2-13-15,0 2-14 16,0 0-10-16,0 0-10 0,1 11-12 0,-2-2-7 0,-2 5-9 15,-1 3-9-15,1 4-10 0,-2 2-6 16,0 0-7-16,0 2-4 0,-1 2-7 0,2 7-2 16,1-6-10-16,0 6-21 0,3-7-9 0,-1-3-8 15,1 4-11-15,1-2-16 0,-1-1-13 0,4 0-15 16,-1-3-19-16,0-2-26 0,0-2-24 0,-2-3 3 0,2-3-20 0,-3-5-17 16,2-1-6-16,0-2-24 0,-2-3-137 15,0-1-345-15,2 0 153 0</inkml:trace>
  <inkml:trace contextRef="#ctx0" brushRef="#br0" timeOffset="66129.4437">16425 8113 19 0,'6'-25'296'0,"-2"3"-9"0,2 7-16 16,-5 3-21-16,2 6-27 0,-2-3-27 0,-1 4-19 0,2 1-16 16,-1 3-11-16,-1 1-8 0,0 0-8 0,6 16-8 0,-5-4-8 15,4 7-11-15,-3 2-10 0,1 2-9 16,0 2-11-16,-2 1-9 0,-1 0-21 0,3 9-14 0,-3-1-20 15,3 1-22-15,-2-8-27 0,2-1-26 0,1 8-32 16,-1-7-28-16,0-1-47 0,-3 0-71 0,0-4-152 16,-1 1-423-16,-4-5 187 15</inkml:trace>
  <inkml:trace contextRef="#ctx0" brushRef="#br0" timeOffset="66648.6787">16000 8169 3101 0,'-13'-10'10'15,"2"-2"-19"-15,-3 4 7 0,-3-4-1 16,6 5 5-16,-2 1-8 0,2 1 1 0,1 3 3 16,1 0-2-16,1 2 5 0,2 0 1 0,-3 3 3 0,3 0-7 15,-1 2 3-15,0 0 2 0,3 3-1 0,1-1-1 16,0 3 1-16,2 3-10 0,3 0 4 0,1-1-3 15,3-1 1-15,2 3-3 0,4 2-5 0,3-1-2 16,3-1-1-16,2-1-4 0,0 2-7 0,-2-3-4 16,2 0-2-16,-3-1-6 0,-5-2 3 15,1-2-3-15,-3 1 4 0,-3-2-5 0,-1 1-1 16,-5 0 4-16,0-1 7 0,-5 1 4 0,0 0 3 0,-7 0 4 16,-2 1 5-16,-1-3 8 0,-7 1 4 0,-3-1 8 15,4-3 9-15,6-2 1 0,-3 2 2 0,3-2-5 0,6 2 10 16,-1-4-4-16,1 2 1 15,1-2-9-15,2 2-7 0,0 0-9 0,5 0-14 16,-4 4-6-16,4-4 8 0,0 0-4 0,5 4 3 16,1-3 3-16,1 2-1 0,4 5 3 0,-1-3 0 0,1 1 3 15,1 1-1-15,-1 0 1 0,-4 0 10 16,0 3 3-16,3 1 10 0,-9-4-2 0,2 3 7 0,0 2 3 16,-6-1 0-16,0 1 8 0,-1 1 4 0,-3-1 3 15,0-1 1-15,-2-1 0 0,1 0 1 0,1 1-6 16,1-4-2-16,2 0-4 0,-2 2-4 0,5-1-1 0,-2 0 1 15,3-2-4-15,6 3-7 0,1 1-11 16,6-3-11-16,6 1-12 0,5-1-19 16,4-1-22-16,2-1-33 0,12 0-14 0,2-5-33 15,4 2-60-15,-3-6-159 0,0 1-394 0,0-3 175 0</inkml:trace>
  <inkml:trace contextRef="#ctx0" brushRef="#br0" timeOffset="67182.6762">16822 8097 3166 0,'-1'-8'0'16,"2"3"5"-16,-1-1-3 0,0 1-3 0,0 2 2 0,0-1-1 16,0 0 2-16,0 2-5 0,0 2 7 0,0-4 1 15,0 4-3-15,4-2-1 0,0-1 1 16,1 2-3-16,1 0 0 0,2 1 1 0,-1 1 0 0,1 2-4 0,-1-2-1 15,-1 2-12-15,1 1-8 16,1 2-3-16,-2 2-4 0,-3-3 2 0,0 4 2 0,-3 0 3 16,-2 2 2-16,0 2-3 0,-4 1-5 15,-1-2 6-15,-3 7 4 0,4-10 0 0,-4 8 6 16,2-5-3-16,1 0 2 0,2 0-1 0,0 0-10 0,2-2-5 16,1-3-7-16,3 2-3 0,2-1-7 0,1 0-1 15,2-2-15-15,3 3 14 0,2 0 16 0,1-2-7 16,2-1 5-16,0 0 4 0,-1-2 5 0,0 2-3 15,-5-2 8-15,1 1 10 0,-2-3 3 0,-2 1 8 0,0-1 10 16,-1 0 9-16,-1-1 9 16,-1 1 13-16,-1 0 3 0,-1-2 4 0,0 0 1 0,-5 5 0 15,0-2-4-15,0-1-6 0,-2 1 1 16,-1 1-3-16,0-2-1 0,0 1-6 0,3 0-3 0,-1 0-2 16,3 0-4-16,0-1-4 0,-1 4 1 0,5-3-3 15,1 5-3-15,2-1-3 0,2 0-3 16,0 2-1-16,3-2-2 0,1 3 2 0,0-2 1 15,1 2-4-15,-1-3 0 0,0 2 1 0,-2-2 2 0,-1-3 5 16,0 3 5-16,-3 0 5 0,-2-1 3 0,0 0 10 16,-2 0 3-16,-3 0-4 0,-2 1-1 15,-6 1-2-15,-2-1-4 0,-6 0-15 0,-4 4-17 0,-2-4-19 16,-1 3-28-16,2-3-32 0,0 1-45 0,2-2-45 0,1 3-248 0,7-5-461 16,0 0 204-16</inkml:trace>
  <inkml:trace contextRef="#ctx0" brushRef="#br0" timeOffset="67860.652">17565 8229 2525 0,'0'0'2'0,"-3"-4"3"15,1 2 6-15,-1 0-7 0,3 2-5 16,-4-1 5-16,4 1-1 0,0 0 2 0,0 0 9 0,-10 5 9 16,9-3 0-16,-2 2 1 0,0 1 0 0,-1 1 4 0,1 3-1 0,3-1 9 15,-4 4-1-15,4 1 0 16,-3 4 0-16,3-2-3 0,0 1-4 0,-2 3-2 0,4-5-4 15,-2 5 1-15,0-5-3 0,3 1-3 16,-3 1-1-16,0-3-1 0,0-1-1 0,1 2 0 16,0-5-3-16,-1-2 0 0,-1-2 3 15,2 0-3-15,-1-1 7 0,0-1 8 0,-1 0 8 0,1-3-3 16,-1 3-1-16,1-3 2 0,0 0-2 0,0 0 3 16,-5-10-5-16,3 3 0 0,1-4-1 0,-1-3 14 15,0-1-8-15,4-5-2 0,-4-3 2 0,4-1 4 16,0-2-2-16,1-1-4 0,3-7-3 0,4-2-7 15,-3 10 2-15,3 2-7 0,0-2-3 0,1 2 1 0,5 4 0 16,-4 4-7-16,3 0 3 0,-3 6-5 16,1 3-3-16,2 4 0 0,0 0 0 0,1 6-1 0,4 2 13 15,0 3-17-15,-2 6-2 0,-1 1 2 16,1 4 2-16,4 8-1 0,-3 4-2 0,-1 0-6 0,-2 0 3 16,-2 1-9-16,-7-4-11 0,0-3-5 0,-1 11-6 15,-3-8-13-15,-5-1-4 0,2-2-15 0,-4 2-24 16,1-1-12-16,-5-1-19 0,-1-3-35 0,1-2-20 0,2-5-26 15,-1-2-56-15,2-2-140 16,3-3-435-16,-1-5 193 0</inkml:trace>
  <inkml:trace contextRef="#ctx0" brushRef="#br0" timeOffset="68482.8812">18500 8033 19 0,'-5'-7'284'15,"-2"1"-29"-15,0 2-25 0,-1-1-15 16,-2 3-17-16,0 1-18 0,-4 1-18 0,0 0-16 0,0 1-13 16,-3 1-13-16,4 3-15 0,-1-1-11 15,0 2-2-15,3 1-16 0,4-3-8 0,-2 4-4 0,5-2-7 16,0 2-7-16,1 0-2 0,3 0-11 0,3 3-6 15,3 1-12-15,2-2-8 0,1 2-8 0,0-3-2 16,8 6-2-16,-7-5-7 0,7 3 1 0,-3-4 0 0,-3 2-1 16,6 0-4-16,-4-2 6 0,-2 0-4 15,-1 1-3-15,0-2-11 0,-6 0 2 0,0 1 3 0,-1-1 2 16,-3 2-1-16,-1-3 6 0,-8 3 3 16,-2 1 1-16,-3-3 0 0,-7 1-3 0,-2-1 5 0,1-1 5 15,-4-4-1-15,4 1 6 0,-1-2 9 16,4-2 1-16,3 2 0 0,1-1 0 0,3 0-3 15,4 0 1-15,1-1-2 0,3 0-6 0,-2 0-15 0,6 0-14 16,-4 2 2-16,4-2 2 0,0 0-1 16,10 4-2-16,-2-1 9 0,2 0-2 0,3 1 4 0,2 1-2 15,5 1 2-15,-7 0 6 0,-1-1-4 0,2-1 0 16,0 5 8-16,-1-3 3 0,1 2 5 0,-4-2 6 16,-3 3 7-16,0 0-2 0,-3 0 2 15,-1 0 7-15,-3 2-1 0,-1-2-2 0,-5 4 7 0,2-3 8 16,-6 3-5-16,3-3 3 0,-3 1 4 0,0 0-3 0,-1-2-2 15,3-1 0-15,1-2-7 16,1 3-6-16,2-2-1 0,-1 2 3 0,4-1-6 0,1 1 2 0,6 3-4 16,5-1 3-16,0-1-5 0,10 1 0 0,-1-1-6 15,5-1-6-15,2-1-4 0,1-2 5 16,3 0-8-16,7-2 5 0,-11-3-3 16,1 0 2-16,-1-2 2 0,-2-2 1 0,-3-1-2 0,-6 0 1 15,-3 1 1-15,0-1-13 0,-6 1-12 0,-2-1-21 0,-2 1-23 16,-3-3-30-16,-3-1-32 0,-4-3-27 15,-3 1-49-15,-11-3-159 0,0-1-396 0,-4 2 175 16</inkml:trace>
  <inkml:trace contextRef="#ctx0" brushRef="#br0" timeOffset="70479.9536">12671 3636 86 0,'-6'-6'168'16,"-1"1"-15"-16,0 0-6 0,-3 1-8 0,1 1-1 0,-2-1-9 0,0 1-8 15,-1 0 5-15,2 1-9 0,-1 2-13 0,2 0-7 16,-1 0-11-16,0 2-5 0,3 1-9 0,-1 4-5 16,1 1 10-16,0 3-7 0,1 0-7 0,3 3-8 15,2 6-7-15,2-1-2 0,5 3-6 16,1-1-1-16,3-1-4 0,1 1-5 0,7 1-1 0,6 4-9 15,-5-6-4-15,0 0-5 0,11 4-6 0,-3 2-4 16,1-3 1-16,-8-5 0 0,-1 0-6 16,0 0-11-16,-2-1-1 0,-1 1-3 0,-6-2 5 15,-3-3-1-15,-1 0 2 0,-5-1 0 0,-4 1 5 0,-3-1 0 16,-3 0 2-16,-3-3 3 0,-7 2-3 0,-5-1 3 0,-2-2 1 16,-3-1-1-16,1-2-6 0,-13 1-1 15,0-3-13-15,13-2-10 0,-3-1-19 16,3-1-20-16,1-1-16 0,2-4-28 0,4 0-33 15,5 2-138-15,-2-6-311 0,8 1 138 0</inkml:trace>
  <inkml:trace contextRef="#ctx0" brushRef="#br0" timeOffset="70909.3818">12996 3995 11 0,'14'0'157'0,"7"0"-16"0,1 0-17 0,1 0-16 16,1 0-5-16,3 0-13 0,1-2-9 15,-1-3-1-15,1 1-10 0,10-3-3 0,-9 1-8 0,0 1-14 16,-1-2-2-16,-4 0 0 0,3-1-5 0,-3 1-5 0,-2 0-3 16,-7 2 1-16,1-1 5 0,-7 1 2 15,-1 0 7-15,-4 0-5 0,1 2 4 0,-4-1 1 0,-1-1 3 16,0 1 3-16,-3-2 0 0,0 3 6 15,-1-1 5-15,0 1 1 0,-3-1-2 0,-2 0 0 16,2 0-3-16,1 1-4 0,1 1-1 16,0 2-8-16,2-2-5 0,-1 1-4 0,4 1-3 15,0 0-4-15,0 0 1 0,-2 5-1 0,2-5-3 0,10 11 2 0,-1-3-4 16,3 1-1-16,6 3-2 0,1 2-1 16,3 0-4-16,-2 1 1 0,3 0-2 0,0 2-2 0,0-1-5 15,-1 0-1-15,-2-2-1 16,-3 0-3-16,-3 0-4 0,-4-4-3 0,0 2 3 0,-6 0-2 0,-3-4 5 15,-2 1-4-15,-3 3-1 0,-6 1-2 16,-4 2-10-16,-3-3-17 0,0 1-12 0,-3-3-11 16,1 0-12-16,5-5-6 0,-1 1-9 15,2-4-14-15,4 1-11 0,5-4-30 0,4 1-21 0,-5-4-144 16,8-1-326-16,6-5 145 0</inkml:trace>
  <inkml:trace contextRef="#ctx0" brushRef="#br0" timeOffset="71300.1513">13986 3937 30 0,'10'-6'263'0,"0"2"-27"0,-4 1-23 0,1 0-21 0,-3 1-17 16,-1 2-4-16,-3 0-1 0,7 2-11 0,-7-2-9 0,1 7-15 15,-1-1-5-15,-3 1-9 0,-1 5-11 16,-2 1-6-16,-2 0-14 0,1-1-8 0,-3 1-9 0,-3 4-5 16,2 1-7-16,0-4-10 0,1-1-3 0,0-1-4 0,3-2-3 15,0-1-5-15,3-3-2 0,-2-1-6 16,3 0 3-16,-1-1-3 0,3-2-2 0,-2 0-4 0,3-2-3 15,0 0 0-15,-2-8 1 16,2 1-5-16,2-2 2 0,1-4-7 0,1-3-2 0,3-5 1 16,-1 0 5-16,1-3 4 15,1 1-3-15,3-2 7 0,3-8 2 0,2 0 3 0,1 2-2 0,0-1 0 16,-3 10 0-16,3 0-5 0,0 4 2 0,0-2-6 0,-2 8 1 16,-2 3-6-16,-2 2-1 0,-1 4-4 15,-2 1 3-15,2 2-3 0,0 5 0 0,0 2-2 0,0 5 2 16,1 4-3-16,-3 4-2 15,1 2 2-15,-1 1 4 0,1 10-6 0,-4-6 4 0,0 0 3 0,3 8-6 16,-4 0-5-16,2 0-9 16,-2-2-11-16,2-7-11 0,-2-1-10 0,3 1-24 0,-1-3-21 15,-1 1-17-15,5-3-24 0,-3 0-17 16,0-5-24-16,0-2-20 0,-1-2-34 0,-2-2-168 0,-1-3-425 16,-3-1 188-16</inkml:trace>
  <inkml:trace contextRef="#ctx0" brushRef="#br0" timeOffset="71468.643">13999 4015 11 0,'7'-3'166'0,"-1"2"-11"15,-6 1-19-15,18 1-14 0,-1-1-11 0,2 2-13 0,5-1-30 0,3 1-29 16,0 0-42-16,2 2-66 15,-2-1-70-15,0-2-152 0,-3 0 68 0</inkml:trace>
  <inkml:trace contextRef="#ctx0" brushRef="#br0" timeOffset="71729.3535">14564 4004 166 0,'-3'-2'275'0,"3"2"-27"16,-6-1-24-16,3-1-22 0,3 2-16 0,0 0-18 15,-8-1-17-15,8 1-14 0,-3-3-16 0,3 3-12 16,0 0-8-16,-6 0-8 0,6 0-12 0,0 0-8 0,0 0-5 16,0 0-8-16,0 0-4 0,0 0-8 15,0 0-3-15,0 0-7 0,0 0-10 0,0 0-14 16,0 0-20-16,0 0-24 0,19 0-26 0,-16 3-35 15,-1-2-48-15,-2-1-43 0,0 0-183 0,0 0-396 0,7-4 176 16</inkml:trace>
  <inkml:trace contextRef="#ctx0" brushRef="#br0" timeOffset="73370.0653">12713 3454 76 0,'-6'-7'139'16,"1"0"-10"-16,-1-1-8 0,2 1-2 0,-2-2-11 0,5 2-4 0,-2-2-12 15,2 0-7-15,1-2-8 0,4 0-9 16,2-1-6-16,-1 1-6 0,7-1-7 0,5-1-5 0,5-2-4 16,3 1-4-16,16-5 4 0,3 0-12 0,24-4-1 15,0 2-7-15,4 2-3 0,4 1-3 0,5 0-6 16,7 3 2-16,5 3-22 0,7 2 0 0,1 0-10 0,4 6-10 16,-1 2-10-16,-1 4 1 15,-2 0 1-15,2 4-2 0,-7 4 6 0,-5 6-3 0,-8 3 5 16,-7 4 7-16,-8 1-1 0,-7 2 4 15,-22-3 2-15,-4 6-8 0,-3 2 5 0,-3 0 5 0,-3 3 5 16,-3 3 0-16,-6-1 4 16,-4 1-2-16,-1 0 11 0,-6-3-5 0,-2-8 7 0,0 2 3 0,-2-4 0 15,-1-1-5-15,-1-2 0 16,0-2 10-16,-1-4-6 0,1-1 4 0,-2 0-6 0,1-3 2 16,0 0 8-16,-1-2-7 0,1-2-1 0,-1 0 4 0,-1-1 1 15,1-1-7-15,0-1 0 0,-1-1-7 16,1 1 1-16,-3-2 2 0,3 0-3 0,-1 0-5 0,0-1-7 15,-1 0 5-15,4-1-1 0,-9 1-15 0,9-1 2 16,-6 0-1-16,6 0-5 0,-10-2 4 0,5 0 1 16,-1 1 4-16,0-1 3 15,-2 0-1-15,1 2 9 0,-2-3 3 0,1 1 0 0,-1 0 9 16,1 1 15-16,0-2 1 0,0 0 3 16,-1-3 0-16,2 4 8 0,-3-3 5 0,3 1-3 0,-3 1 20 15,3-1-10-15,-4-2 5 0,4 3 3 0,-3-3 2 16,3 3 4-16,0-1 6 0,4 0-7 0,-4 2 1 15,4 1 3-15,-1-1-9 0,2 0 3 0,2 2-10 0,-5-1-11 16,3-2-1-16,2 3 0 16,0 0-4-16,0 0 2 0,-3 8-5 0,5-6-1 0,-2 3-5 0,2-1 3 15,1 2 0-15,0 2-2 0,3 0-1 0,0-1-1 0,1 6-3 16,0-4 3-16,4 2 1 16,-1-2-3-16,0 1 3 0,4 0 1 0,-4 0-2 15,4-2-2-15,0-2 1 0,0 1-3 0,1-2 3 16,0 0-2-16,1-2-9 0,0 0-5 0,-3-2-14 15,-2 0-8-15,3-1-19 0,-2-2-23 0,-3 0-29 16,-1 0-40-16,-1-1-94 0,1-2-249 0,-3 0 111 16</inkml:trace>
  <inkml:trace contextRef="#ctx0" brushRef="#br0" timeOffset="75104.7652">19047 8244 225 0,'3'-8'219'0,"-1"2"-24"16,-2 0-18-16,-2 2-19 0,1-2-14 0,-5 1-16 0,-1 0-15 16,-1 1-4-16,-2 1-8 0,-5-1-5 15,0 2-4-15,-5 0-5 0,-1 0-8 0,4 4-8 0,-3-2-8 16,4 4-6-16,0-1-6 0,2 1-5 0,0 0-7 0,5 1-6 16,1-1-3-16,1 3 0 0,4 0-3 15,-1-1-1-15,4 2-1 0,7 3-2 16,3-1-8-16,4 4-5 0,7-1-1 0,1-1-7 0,3 1-3 15,2-2-2-15,9 2 1 16,2-3 0-16,-14-1 1 0,3-1-1 0,-4-2 3 16,-2 0-3-16,-5 1-1 0,-4-3-9 0,0 0-11 0,-5 2 2 0,-3-4 2 15,-2 4 0-15,-2-2 5 0,-3 0 9 0,-4 4 5 16,-8-4-1-16,-4 4 1 0,-5-3 1 0,-1-1-2 16,-3 0 1-16,-2-3 0 0,2 2-3 15,-1-2 3-15,1-2 0 0,2-2 0 0,5 0-3 0,-2 1-3 16,9-2-27-16,0 0-36 0,4-2-28 0,3 0-39 0,1-4-49 15,2 2-119-15,2-5-328 16,4-8 145-16</inkml:trace>
  <inkml:trace contextRef="#ctx0" brushRef="#br0" timeOffset="75313.7357">18942 8089 48 0,'8'-16'269'0,"-3"4"-9"0,1 1-12 0,-3 4-19 0,1-1-18 16,-1 3-18-16,-2 1-23 0,1 0-17 0,-1 1-16 15,0 0-20-15,-1 3-10 0,2-2-12 0,-2 2-10 16,0 0-6-16,1 12-3 0,1-3-6 15,-2 6-8-15,0 6-5 0,1 0-8 0,0 5-5 16,-1 0-5-16,3 1-8 0,-1 7-12 0,2 1-6 16,-3 1-10-16,1-1-16 0,-1-8-5 0,2 8-8 0,-3-8-16 15,0-2-3-15,0 0-13 16,0-1-5-16,-1-1-18 0,1-3-16 0,0 1-10 0,0-9-15 16,0-4-15-16,0-1-11 0,1-2-13 0,-1-2-130 0,3 0-316 15,-3-3 140-15</inkml:trace>
  <inkml:trace contextRef="#ctx0" brushRef="#br0" timeOffset="75499.7822">19154 8154 245 0,'3'-15'260'0,"1"2"-19"0,-3 5-25 0,4 1-23 16,-4 3-21-16,-1 1-15 0,3 1-14 16,-3 2-11-16,0 0-9 0,1 11-9 0,-1-2-13 15,-1 9-8-15,2 2-7 0,-2 2-12 0,-2 1-12 0,2 3-16 16,-2 1-12-16,1 0-23 0,0 8-20 15,0-10-25-15,1 0-22 0,-1 2-20 0,1-1-39 0,1-2-31 16,0-1-55-16,-2-3-110 0,4-6-338 0,-2-2 150 16</inkml:trace>
  <inkml:trace contextRef="#ctx0" brushRef="#br0" timeOffset="75990.5539">19522 7955 46 0,'3'-7'247'0,"1"1"-21"0,-1 1-31 15,0 2-17-15,1 2-21 0,0 1-12 0,1 0-18 16,-1 1-15-16,1 2-7 0,1 2-10 0,2 5-8 0,-2 0-8 16,1 3-13-16,0 0-7 0,-3 1-4 0,1 5-16 15,-1 2 0-15,-3-3-12 0,0 2-1 0,-2-2-3 0,-2 2-5 16,2-7 1-16,0 2-7 15,1-2-7-15,-1 1-10 0,0-4-12 0,2-1-4 0,0 0-7 16,1-1-13-16,3-3-12 0,1 2-4 16,1-1-2-16,3-2 2 0,0-1 6 0,0-1 1 0,4 0 15 15,2-4-6-15,-4 0 19 0,3 0 11 16,0-1 10-16,-5-1 23 0,2-1 13 0,-4-1 20 0,-1 5 20 16,0-5 17-16,-3 3 1 0,-1-1-8 0,0 1-5 15,-3-1-5-15,2 2 5 0,-2 2-9 0,-7-4-6 16,2 3-3-16,-1 2-4 0,-2-1-3 0,-2 4-5 0,-3 2-7 15,-1 2-8-15,-3 4 1 0,4-2-3 0,-1 6-4 16,4 1-3-16,2 4-2 0,2-2-4 0,3 3-1 16,3-1-2-16,3 1-6 15,4 1 3-15,3 1-4 0,0-1-11 0,3 1 2 16,-2-2-1-16,3 1-1 0,0-4-2 0,-3-3 4 16,-2 3 3-16,-2-7 3 0,-1 0 3 0,-1-1 2 0,-3-2 3 15,-5 3 9-15,0-3 3 0,-4 1-3 0,-3-2 0 0,-8 2-5 16,-6 0 0-16,-2-1-3 0,-2-3-10 15,-11-2-14-15,-3 2-18 0,-1-4-24 0,1-2-39 0,2 1-44 16,11-4-47-16,0 0-73 0,-11-1-160 16,14 0-446-16,4 1 198 0</inkml:trace>
  <inkml:trace contextRef="#ctx0" brushRef="#br0" timeOffset="77089.6048">20160 8216 198 0,'-6'-2'221'0,"2"2"-15"0,3-1-8 0,1 1-14 0,-6-2-13 0,6 2-12 16,0 0-8-16,-3-1-9 16,3 1-4-16,0 0-15 0,0 0-15 0,0 0-10 0,7-5-9 15,-3 5-8-15,6-1-11 0,-1 1-5 0,5-4-7 0,3 4-6 16,-2-3-4-16,8 0-9 0,-2 3-5 16,3-1-16-16,3-1-17 0,-2 2-12 15,2-2-15-15,-2 0-11 0,2 1-22 0,-3 1-28 0,-2-2-20 16,-1 0-25-16,-4 2-30 0,-4 0-177 15,-2-1-366-15,-4 0 161 0</inkml:trace>
  <inkml:trace contextRef="#ctx0" brushRef="#br0" timeOffset="77290.624">20220 8388 71 0,'-2'3'210'0,"-1"0"-14"0,1-2-8 0,2-1-8 0,-2 2-9 0,2-2-11 16,-3 1-10-16,3-1-10 0,0 0-13 0,0 0-16 16,12 0-10-16,1 0-12 0,3 0-15 0,6-1-25 15,2 2-20-15,7-3-26 0,10-2-20 0,-3 2-28 0,4-1-31 16,3-1-24-16,-1-2-33 0,-2 1-147 0,5 0-303 16,-1-2 134-16</inkml:trace>
  <inkml:trace contextRef="#ctx0" brushRef="#br0" timeOffset="77860.7578">21375 8129 209 0,'-5'-7'207'0,"-1"0"-14"0,-3-3-16 0,-2 3-13 16,-3 0-14-16,-7 0-5 0,-2 2-10 0,0-1-9 0,-2 2-7 16,-1 4-13-16,0 1-10 0,-2 1-5 15,1 1-2-15,-1 0-7 0,5 3-2 0,2 1-11 0,8 0-4 16,-1 0-6-16,5 5-6 0,3-2-6 0,2 2-3 0,4 2-8 16,3 0-6-16,4 0-12 0,8 2-8 15,1 0-6-15,2 0-12 0,4-1-4 0,1 0-2 16,1-2-6-16,0 1-2 0,0-2 0 15,2 0 1-15,-2 0-5 0,-1 0 9 0,-2-3-5 0,-1 2 6 16,2-2 1-16,-5 0-1 0,-3-2 4 16,-1-1 2-16,-2 1 1 0,-3-1 16 0,-2-4 3 0,-1 4-4 15,-1-4 6-15,-2 2 10 0,-2-2 4 16,-2 3 4-16,-5-1-2 0,-2-1-5 0,-6 3-1 0,-9-3 0 16,-2 0-5-16,-4-2 2 0,-10 1-6 0,-2-1-1 15,0-2-6-15,1-1 0 0,1 1-6 0,10-2-10 0,1 0-13 0,3 0-11 16,2-1-20-16,1 1-22 0,9-1-20 15,1-2-28-15,5 2-52 16,1-3-163-16,2 2-367 0,3-4 164 0</inkml:trace>
  <inkml:trace contextRef="#ctx0" brushRef="#br0" timeOffset="78079.509">21155 8027 2350 0,'13'-18'60'15,"0"1"-5"-15,-4 0-6 0,-3 5 4 0,-2 4-4 0,-1 1-7 0,-1 1-6 16,-1 1-10-16,1 2-3 0,-2 0-4 15,0 3 14-15,0 0 4 0,0 0-3 0,-12 13-2 0,4-3 6 16,-2 9-2-16,0 0-2 16,-1 2 0-16,0 3-5 0,-4 10-2 0,5 0-2 0,2 1 1 0,5 1-8 15,-1 1-5-15,4 1-7 0,3-2-12 16,-2 0-6-16,5-10-12 0,-1 1-12 0,1-3-13 16,1 2-7-16,0-3-8 0,0-2-10 0,0-1-17 0,-1-6-18 15,-2-2-13-15,3-2-22 0,-4-2-6 16,1-3-8-16,-2 1-34 0,1-4-125 0,0-2-342 0,-3 0 152 15</inkml:trace>
  <inkml:trace contextRef="#ctx0" brushRef="#br0" timeOffset="78286.8628">21308 8030 16 0,'4'-19'263'15,"-3"6"-24"-15,1 4-23 0,0 2-24 0,-2 2-23 0,2 1-14 16,-1 2-12-16,-1 2-7 0,0 0-5 15,6 9-9-15,-5 3-2 0,2 3-7 0,0 9-5 0,1 3-5 16,-2 10-4-16,0 3-9 0,0 1-14 16,-1 1-10-16,1 2-17 0,-1-3-16 0,-1-1-15 0,-1 2-32 15,1-4-30-15,-1 0-36 0,0-2-44 16,2-10-31-16,-1-1-66 0,1-1-116 0,0-3-365 0,0-1 163 16</inkml:trace>
  <inkml:trace contextRef="#ctx0" brushRef="#br0" timeOffset="78974.6813">22229 7149 77 0,'0'0'263'0,"-2"-4"-19"0,2 4-16 0,0 0-17 0,0-3-12 16,0 3-21-16,0-3-19 15,0 3-15-15,3-4-17 0,3 2-9 0,-1-2-17 0,5 2-5 0,0-1-6 16,11-1-17-16,0 0-5 0,5-1-6 0,2 0-15 0,11 1-15 16,-1 1-15-16,-7 0-16 15,9 0-18-15,-1-1-5 0,-1 1-14 0,-10-1-15 0,-1 0-22 16,-3 2-8-16,-3 1-13 0,-7 0-20 0,-4 1-16 15,-4 1-31-15,-5 0-132 0,-1-1-318 0,0 0 142 16</inkml:trace>
  <inkml:trace contextRef="#ctx0" brushRef="#br0" timeOffset="79204.8308">22248 7391 52 0,'0'0'269'0,"-4"-8"-19"0,4 8-25 16,7-5-22-16,0-2-24 0,0 1-16 15,6-2-15-15,5-2-15 0,6 0-12 0,2 0-12 0,2-2-12 16,8 1-14-16,5-2-15 0,0 2-23 0,1 2-18 0,3 1-28 16,0 1-19-16,3 0-27 0,-4 0-36 15,2 1-40-15,-5-1-38 0,-13 4-129 0,0-4-314 16,-4 1 139-16</inkml:trace>
  <inkml:trace contextRef="#ctx0" brushRef="#br0" timeOffset="79449.4803">22510 6823 2243 0,'-7'-8'34'0,"0"4"16"0,0 0-24 0,2 2-16 16,0 0-5-16,5 2 25 0,-8 4 9 0,2 1 7 0,5 3-2 15,-2 4 2-15,0 2 4 0,3 6 9 0,0 3 1 16,3 1-3-16,1 2 2 0,-1 9 0 0,4-1-3 16,3 3-6-16,-2 0 0 15,2 3-4-15,-3-1-5 0,-4 2-3 0,1 2 2 16,-2-3-18-16,-1 0-7 0,-2 2-8 16,-2 1-13-16,0-1-21 0,0 0-10 0,1-3-23 0,-1-1-24 15,3-1-23-15,-2-2-30 0,4-10-25 0,2-1-20 0,3-3-64 0,-1-2-127 16,2-8-403-16,2-4 179 0</inkml:trace>
  <inkml:trace contextRef="#ctx0" brushRef="#br0" timeOffset="79804.5073">23283 7015 301 0,'-22'-5'286'0,"-1"5"-25"0,-4 2-25 0,1 3-13 0,0 4-6 16,0 0-25-16,0 4-16 0,5 1-17 0,-3 1-17 0,4 2-12 16,1 4-12-16,5-1-11 0,1 2-14 0,3 1-7 15,6 0-9-15,4 1-9 0,4-2-21 16,5-1-16-16,3-2-12 0,5 0-18 0,4 0-15 0,4-5-20 16,2-2-11-16,10-2-13 0,0-1-11 0,-9-5-7 15,11-1 4-15,-11-6 5 0,-1 1 5 0,-1-5 4 0,-2 0 17 16,-1-5 12-1,-3-2 10-15,-5 0 7 0,-2-4 9 0,-4-1 0 0,-5 0 5 0,-4-3 5 16,-3 1 1-16,-3 0 4 0,-2 0-4 16,-8 0-2-16,-2 0 2 0,-2 1-2 0,-9-4-1 0,-1 4-2 15,5 6-8-15,1 3-9 0,3-1-22 0,-1 4-27 16,2 0-13-16,7 3-20 0,4 1-23 0,3 0-19 16,2 1-167-16,2 1-329 0,2 2 145 0</inkml:trace>
  <inkml:trace contextRef="#ctx0" brushRef="#br0" timeOffset="80064.7139">23359 6837 200 0,'3'-7'269'0,"-2"1"-20"15,0 1-22-15,-1 0-20 0,0 1-20 0,0 4-3 16,0 0-10-16,0 0-1 0,-9 18-11 0,-1 3-6 0,-5 11-9 0,-2 4-14 16,2 8-5-16,-7 18-10 15,-6-1-3-15,8 1-15 0,-1-3-10 0,1 0-19 0,1 1-8 16,-4-1-12-16,5 3-4 0,0-2-18 15,-5 1-17-15,10-20-2 0,0 1-13 0,3 3-13 0,2-4-9 16,1-2-9-16,1-3-3 0,1-9 0 16,4-4 3-16,0 0 1 0,0-2 6 0,0-6 2 0,2-3 4 15,-1-1-1-15,0-2 3 16,0-5 5-16,0 1 4 0,1-1 1 0,-1-4-7 16,1 3-22-16,-1-3-33 0,0 0-30 0,6-9-20 0,-4 2-29 0,2-2-36 0,-1 0-190 15,-1-1-407-15,1-2 180 16</inkml:trace>
  <inkml:trace contextRef="#ctx0" brushRef="#br0" timeOffset="81820.8754">20861 8819 219 0,'0'0'220'0,"0"0"-11"0,0 0-7 0,-5 0-13 0,5 0-12 16,0 0-16-16,0 0-14 0,0 0-14 0,0 0-12 16,0 0-19-16,18-5-6 0,-5 4-21 0,9-1-12 15,1 2-17-15,4 0-16 0,12-1-15 16,1 1-16-16,3 0-18 0,0 0-18 0,1 1-3 0,-1-2-7 16,1 1-7-16,-3 0-8 0,0-3 2 0,-13 1 9 15,-2 0 3-15,-2 0 14 0,-2-2 4 0,-8 1 15 0,-4 1 15 16,-3 0-3-16,-3 0 0 0,-4 0 6 0,0 2-1 15,-11-4-3-15,-3 3 7 0,-10-1-2 16,-4-1-2-16,-11 0 10 0,-1 3 12 0,-3 0 8 0,2 0 4 16,-1 0 10-16,0 0-4 0,0 2 2 15,2-2 5-15,11 0 1 0,0 1-7 0,0 2 1 0,1-3 1 16,1 4-4-16,2-2-1 0,5 1-7 0,4 2 0 16,2-1-2-16,5-1-4 0,1 1-6 0,-1-1-1 15,8 1 1-15,-1 0-5 0,5 0-3 0,1 3-2 16,6-3-4-16,10 1-8 0,3-2-10 15,3 1 2-15,5-2-8 0,11-2-1 0,0 0-1 0,2 0-1 16,1-2 1-16,1-2-2 0,0 1-2 16,0-3 3-16,1 0 0 0,-2-3-1 0,-3 5 6 0,-4-5 1 15,-10 3 7-15,-4 1 0 0,-1 0 3 16,-8-1 9-16,-2 3 4 0,-5 0-4 0,-4 2-13 16,-3-1-10-16,-1 2-12 0,0 0-10 0,-17 0-26 0,-5 0-25 15,-4 3-43-15,-14 0-177 0,-1-2-337 0,-3 1 150 16</inkml:trace>
  <inkml:trace contextRef="#ctx0" brushRef="#br0" timeOffset="82569.4088">16166 9151 183 0,'2'-9'235'16,"-1"2"-15"-16,-1 0-8 0,0-1-11 0,0 4-12 0,0 1-19 15,0-3-10-15,0 5-21 0,0-3-10 0,0 4-19 0,0 0-12 0,0 0-8 16,0 0-10-16,0 0-4 15,0 9-7-15,0-3-7 0,0 3-5 0,0 3-7 0,0 1-2 16,0 1-8-16,1-1-4 0,1 0-3 0,1 6-2 16,-2-3-4-16,2-2-2 0,-2 0 1 0,3 1-7 15,-1-1-6-15,0 1-2 0,-2-2-12 0,1 0-10 16,-2 1-20-16,1 0-12 0,1-3-12 16,-4-2-13-16,1 1-17 0,1-2-17 0,-3 0-20 0,3-3-19 0,-1 1-12 15,-1-3-36-15,-1-1-118 0,3-2-332 16,0 0 148-16</inkml:trace>
  <inkml:trace contextRef="#ctx0" brushRef="#br0" timeOffset="83049.293">16158 9310 24 0,'0'0'201'0,"0"-8"-15"0,1 7-14 0,1-2-12 15,0-1-19-15,1 1-4 0,4-1-19 16,-1 0-14-16,2-1-2 0,2 1-10 0,6 0-9 0,3 0-8 16,1-2-11-16,1 0-3 0,2 3-4 0,-1-4-7 0,-1 5-8 15,2 0-11-15,-2-4-6 0,0 3-5 16,-7 0-4-16,3-1-7 0,-3 0-3 0,2 0 1 0,-6 2-4 15,-2-2-4-15,-1 0 3 16,-1-2 3-16,-2 4-1 0,-1-4 2 0,-2 3 12 0,-2-2 6 16,-1-3 8-16,0 1 14 0,-3 0 12 15,1 1 8-15,-2-1 3 0,-1 0 5 0,3 1 0 0,-3 1-3 16,2 1 6-16,0 1-5 0,1-1-7 16,1 1-4-16,0 1-8 0,1 0-8 0,0-1-6 0,2 3-1 15,0 0-6-15,0 0-2 0,0 0-5 0,0 0 1 0,0 0-4 16,4 12-3-16,2-5 6 0,-2 0-7 15,3 5-5-15,-2 1 0 0,0 4 1 16,-1 1-3-16,2 1-3 0,-3 2-11 0,-3 0-11 0,1 2-8 16,-4-2-1-16,-1 2-9 0,0-2-11 0,1 3-8 0,-2-4-15 15,-1 0-20-15,2-2-12 16,2-4-24-16,-2-1-11 0,4 0-25 0,-1-4-20 0,2-2-39 0,-1 0-116 16,4-3-360-16,-1-3 160 0</inkml:trace>
  <inkml:trace contextRef="#ctx0" brushRef="#br0" timeOffset="84049.3523">16573 9385 104 0,'4'-5'213'0,"-4"1"-9"15,3 0-12-15,-3 1-16 0,3 0-15 0,-3 0-18 0,0 3-13 16,3-4-12-16,-2 2-16 0,3 1-7 0,-1-1-11 0,3 2-6 0,2-2-9 16,2-2-6-16,2 3-17 15,2-1-5-15,0 0-13 0,0-1-14 0,-2-1-3 16,3 0-4-16,-2 0 3 0,0 0-1 0,-2-1-1 15,-2 1-3-15,-4 0 5 0,1-1 6 0,-2 1 3 0,-1 0-2 16,-3 0 6-16,-1-1 2 0,-2 1 11 0,-3-1-1 16,2 1 9-16,-6 0 5 0,3 1 4 0,-5 0 5 15,2 1-1-15,-4 1-5 0,2 2 1 0,-2 1-6 0,0 1-3 0,2 1 0 16,0 1-8 0,2 2-4-16,2-1-2 0,1 1-3 0,1 0 5 0,1 4-12 0,0 1 0 15,5 1-2-15,2-1-4 0,2 1-15 16,3-1-12-16,6 4-16 0,-3-7-11 0,5 3-13 0,3 0-18 15,2-3-6-15,1-4-12 16,0 1-5-16,0-5-4 0,3-2 5 0,0-2 9 0,-1-3 6 0,-2-1 13 16,-1-1 4-16,-1-3 16 15,-3 0 16-15,-5-1 29 0,0-4 17 0,-2-1 18 16,-3 4 13-16,-2-1 16 0,-3 0 12 0,2 0 16 16,-3 0 4-16,-1 1-1 0,-1 5 0 0,-2-4 0 0,1 3-8 15,-1 2-3-15,0 0-11 0,-1 2-11 0,2 1-4 16,-1 1-9-16,0 0-7 0,1 1-2 0,0 2-4 15,3 0-8-15,-5 2-2 0,3 1-1 0,1 1-8 0,1 2-10 16,1-2-10-16,1 4-3 16,0-1-6-16,1 1-14 0,0 0-2 0,0 0-3 0,1-2-4 0,-1 1-4 15,0-1 3-15,-2-1 1 16,2 0 3-16,-1-4 4 0,-1 2 2 0,0 1 7 0,-1-4 13 16,3 2-2-16,-3-2-4 0,0 0 3 0,0 0 1 0,0 0 0 0,5-7 0 15,-5 4 3-15,0-2 1 16,1 1-1-16,-1 0 8 0,0-1 2 0,0 0-3 0,0 3 1 15,0-3 1-15,0 1-1 0,0 1-1 16,0 3-3-16,-1-3-4 0,1 3-14 0,0-4-11 16,0 4-21-16,0 0-7 0,0 0 2 0,0 0 0 15,0 0-7-15,0 0 0 0,0 0-16 0,-5 7 0 16,4-4-10-16,-2 0 0 0,3 1 8 0,-3-2 2 16,3 0-3-16,-3 3 19 0,3-3-2 0,-3 1 13 15,2 0 3-15,0 0 21 0,-1-1 6 0,2 1 12 16,-4-1 17-16,1 0 2 0,0 2 16 0,-1 0-2 15,-3 0 3-15,-2 1 5 0,-2 3-5 0,-2-2 1 0,-4 5-8 16,-2 0 4-16,-2 2-4 16,-3-4-4-16,-10 5 2 0,6-3-5 0,-10 5 0 0,-2-3-3 0,0-1 8 15,-1 0-3-15,0-2-3 0,3-3-2 16,0 1 12-16,10-6 9 0,0 0 12 0,4-4 10 0,0 1 7 16,2-6 12-16,8 2-2 0,1-3-3 0,3-2 3 15,0-1-7-15,3 1-10 0,4-5-4 0,3-4-5 16,4 0-6-16,5-3-6 0,5 4-4 0,0-4-1 0,13-3-3 15,-7 8-5-15,4 0 2 16,2 5-5-16,12-4-2 0,0 6-1 0,-8 5-1 0,8 1-2 16,1 5-3-16,-2 4 2 0,1 1-2 15,-1 4 2-15,-4 6-4 0,-9-4-8 0,-3 2-12 0,-4 3 3 16,-4 1-5-16,-4 0-2 0,-7 0 3 0,-4 4-4 16,-6-2 7-16,-7 1 0 0,-13 4 0 0,-7-2 1 15,-2 0 3-15,-7-1 1 0,-18 0 4 0,17-7-1 0,-21 1 0 16,21-7 1-16,-1 0 1 0,3-7-2 15,1-2 4-15,4-2 7 0,8-2 6 0,5-1 4 16,1-4 0-16,6 0 0 0,5-1 0 16,2 0-9-16,4-3-16 0,1-5-17 0,9-3-20 0,3 2-22 0,5 2-15 15,10-1-12-15,10-5-19 0,7 5-15 0,7 0-19 0,19-2-26 16,-18 8-150-16,23 0-350 16,-20 3 155-16</inkml:trace>
  <inkml:trace contextRef="#ctx0" brushRef="#br0" timeOffset="84326.0971">17622 9298 147 0,'0'-9'275'0,"0"2"-30"16,-1 1-24-16,1 2-23 0,-1 1-16 0,0 0-21 0,0 0-19 0,1 3-10 15,-4-3-15-15,4 3-12 0,0 0-10 16,-7 1-12-16,3 2-11 0,-1 0-17 0,1 3-16 16,-1-1-14-16,-1 2-15 0,0-1-17 0,2 3-34 0,-2-1-36 15,2 0-24-15,1-1-25 0,-1 2-200 16,1-1-352-16,2-1 156 0</inkml:trace>
  <inkml:trace contextRef="#ctx0" brushRef="#br0" timeOffset="84509.4738">17394 9619 2767 0,'-3'5'8'0,"0"-3"23"0,0 2 19 16,1-1-6-16,-1-2-22 0,0 0-2 0,3-1-9 0,-4 3 0 15,4-3-5-15,-5 1 2 0,5-1-3 0,0 0-12 16,0 0-24-16,0 0-27 0,0 0-20 0,0 3-22 16,0-3-18-16,0 0-34 0,12 1-30 0,-5-1-195 0,3-1-407 15,0-1 181-15</inkml:trace>
  <inkml:trace contextRef="#ctx0" brushRef="#br0" timeOffset="84669.4667">17767 9559 115 0,'3'-3'327'16,"-1"-3"-32"-16,0 4-25 0,0-1-24 0,0 1-27 0,-1-1-22 16,-1 3-22-16,1-4-22 0,-1 4-25 15,1-2-40-15,-1 2-38 0,0 0-37 0,0 0-40 16,0 0-29-16,0 0-29 0,0 0-44 0,0 0-202 0,10 3-356 0,-7-1 158 16</inkml:trace>
  <inkml:trace contextRef="#ctx0" brushRef="#br0" timeOffset="85329.4284">18135 9507 157 0,'-7'1'286'16,"1"-1"-14"-16,1 1-19 0,-1-1-20 16,0 1-22-16,2-1-16 0,0 0-20 0,4 0-18 0,-10 3-16 15,7-3-16-15,3 0-10 0,0 0-12 0,-4 2-5 0,4-2-18 16,0 0-13-16,10 4-14 0,0-2-14 15,2 0-14-15,9-1-12 0,1-2-18 0,0-3-9 0,2 0-4 16,0-4-7-16,0-2 2 0,1 0 0 0,-2-5 3 0,-2-1-1 16,-3-2 11-16,-1 0 3 0,-3 0 12 0,-4-1 14 15,-3 5 13 1,-4-1 5-16,1 4 5 0,-4-1 6 0,-1 4 6 0,-2-1-1 16,0 2 4-16,-1 2-1 0,-3 1 5 15,-3 1-1-15,0 4-5 0,-7-1-3 0,3 4-1 0,-4 4-6 16,2-2-3-16,1 5 0 0,-2 4-5 0,3-1-9 0,7-1 11 15,-3 5-14-15,3-1-2 0,7 2-3 0,-3-1 2 16,6-3-7-16,1 0-13 0,3-2-17 0,3 4-6 16,7-2-17-16,0-4-9 0,1 0-9 15,5-4-11-15,1-2-5 0,-2-4-4 0,5-2 1 16,0-2 2-16,1-5 4 0,7-6 8 0,-11 3 5 16,7-12 9-16,-10 4 13 0,-2-1 25 0,3-9 10 0,-9 5 15 15,5-7 15-15,-10 5 11 0,4-8 8 0,-8 9 12 0,0 1 11 16,-4 1 6-16,0 1 12 15,-3 2-7-15,0 6 4 0,-3 1-8 0,-2 1-3 0,1 1 3 16,-2 3-17-16,1 3-6 0,-1 0-7 16,0 1-3-16,-1 4-9 0,1 2-6 0,-3 3-8 0,-2-1 2 15,4 6-4-15,3 4-5 0,0-2-17 0,2 7-4 0,3 2-2 16,-1 3-14-16,6 2-17 0,1 2-15 16,3 7-15-16,3-1-14 15,4 3-15-15,-2-3-19 0,-4-8-26 0,3 8-12 0,-1-10-23 0,-1-3-28 16,0-1-26-16,-3-2-218 0,-2-4-485 0,-1-2 215 0</inkml:trace>
  <inkml:trace contextRef="#ctx0" brushRef="#br0" timeOffset="85501.9635">18553 9454 14 0,'-3'-9'276'0,"3"2"-27"0,-4 0-29 16,4 3-33-16,0 0-32 0,4 0-22 0,-1 0-24 0,3 1-21 15,2 1-30-15,2 0-24 0,3 1-24 0,2-1-23 0,6-1-40 16,1 2-29-16,1 1-53 16,0-1-74-16,-2-1-225 0,0 0 99 0</inkml:trace>
  <inkml:trace contextRef="#ctx0" brushRef="#br0" timeOffset="85829.8297">18904 9376 279 0,'3'-2'272'0,"0"-2"-11"0,-1 3-8 0,0-1-12 0,-2 2-13 16,2-2-17-16,0 0-15 0,-2 2-26 0,3-3-13 15,-3 3-21-15,0 0-10 0,2-2-15 0,-2 2-13 16,0 0-10-16,0 0-10 0,1 11-17 0,-1-7-23 0,0 5-11 16,0 0-17-16,-1 1-20 15,0 1 2-15,1 2-20 0,-2 0-5 0,1-1-14 0,-2-1 0 16,1-2-7-16,0 2 2 0,0-4 2 0,2 0 6 0,-1-3 9 16,0 0 15-16,0-1 6 0,1-3 7 0,0 0 4 15,0 0 14-15,0 0 9 0,-2-12 8 16,4 0 9-16,0 3 10 0,0-4 5 0,0-2 2 15,1 1 5-15,1-1 3 0,1 2 4 0,1 1-3 16,2-1-5-16,0 1-2 0,-1 0-9 0,0 5-8 16,-2 1-2-16,2 0-5 0,2 2 7 0,-1 0-17 0,1 2 3 15,-2 1-6-15,2 1-1 16,-1 1-7-16,1 2-11 0,-1 1-11 0,1 1-15 0,-2 1-17 0,2 4-16 16,-5-3-12-16,3 5-15 0,-3-2-23 0,2 2-29 0,-3 1-12 15,0 0-19-15,-2-2-20 16,1 1-36-16,-1-4-145 0,0 0-399 0,-1 0 177 15</inkml:trace>
  <inkml:trace contextRef="#ctx0" brushRef="#br0" timeOffset="86130.3418">19180 9423 175 0,'4'-8'284'0,"-3"2"-13"0,2-2-9 0,-3 4-11 0,3 1-17 0,-2-1-16 16,1 1-30-16,-2 1-20 15,1-1-17-15,-1 3-18 0,0 0-13 0,0 0-13 0,0 0-9 0,0 0-8 16,3 8-11-16,0-3-8 15,0 2-15-15,2 1-18 0,2-2-14 0,1 3-15 0,3 1-18 16,0-2-19-16,0-1-9 0,2-1-5 0,2 0-1 0,-1-3 7 0,-1-2 10 16,-1-2 1-16,1-1 11 15,-3-1 16-15,-1-1 11 0,2-3 11 0,-7-1 4 0,2 1 15 16,-2-4 11-16,-2 1 3 0,-1 0 0 16,-4-1-3-16,-2-1 0 0,-1 1-6 0,-3 0 5 15,-2 4-12-15,-6-4-3 0,-3 2-6 0,6 3 1 16,-9 3-4-16,7-1-5 0,-5 5-5 0,5 3-9 15,2-2-17-15,0 4-24 0,4 1-24 16,-1 0-35-16,4 2-29 0,2 4-38 0,4-1-32 0,5 0-39 0,2-1-206 16,4-1-471-16,4-2 209 15</inkml:trace>
  <inkml:trace contextRef="#ctx0" brushRef="#br0" timeOffset="86321.2138">19621 9198 11 0,'6'-21'364'0,"-3"8"-13"0,0 0-20 0,-3 4-17 0,2 2-35 0,-1 1-32 16,-1 2-27-16,0-1-26 0,0 2-14 16,0 3-21-16,0 0-5 0,0 0-26 0,-3 17-12 0,0-3-13 15,3 8-12-15,-4 1-21 0,1 3-17 0,1 9-23 16,1 1-26-16,-1-1-24 0,0 3-23 0,0-4-30 16,1-8-24-16,0 9-43 0,2-10-34 0,0 0-43 15,-2-3-223-15,2 1-476 0,-1-4 211 16</inkml:trace>
  <inkml:trace contextRef="#ctx0" brushRef="#br0" timeOffset="86489.672">19550 9339 5 0,'-1'-3'243'0,"0"-1"-38"0,1 4-22 16,0 0-27-16,0 0-30 0,0 0-32 0,10 2-38 15,-2 0-36-15,6 1-34 0,1-2-66 16,1 1-86-16,6-1-179 0,2-1 78 0</inkml:trace>
  <inkml:trace contextRef="#ctx0" brushRef="#br0" timeOffset="87069.1972">20468 9385 2220 0,'17'-9'26'0,"-3"0"1"0,-1-1 16 0,-3 0 0 0,-2 0-1 15,1-2 4-15,-2 2 11 0,-3-2 2 16,0 0-1-16,-1 1-1 0,0 0-4 0,-3-2-2 0,0 0 2 15,-4 1 1-15,1 0-1 0,-3 2-5 0,1 3 0 16,-4 0 4-16,-1 1-10 0,-4 0-1 0,0 0-4 16,-3 4-1-16,3 1-5 15,-7 1-4-15,4 2 3 0,2 3-7 0,1 0-2 0,2 2-4 0,1 0 0 16,1 2-3-16,3 1-2 0,4 0 1 0,2 2-5 16,4 1 1-16,1 0-6 15,6 1-3-15,2 3-4 0,4-1-1 0,4-1-4 0,-2 0-1 0,3-1 2 0,3 1 1 16,-3 0-3-16,0-3 4 15,0-1 1-15,-2 2-4 0,-2-2 2 0,-5-3 0 16,-2 1 3-16,-1 0-9 0,-4-2 4 0,2 1 0 16,-7-2 2-16,0 4 1 0,-3-3-2 0,-4 1 0 0,-7-1 3 15,-5 2 4-15,-4-2-2 0,2 0-5 0,-6-1-4 0,3-2-8 16,0-2-5-16,2-2-12 0,1 1-9 16,7-1-15-16,5-1-21 0,-1-1-31 15,5-4-50-15,3 2-38 0,-1-3-224 0,6-4-458 0,1-3 203 16</inkml:trace>
  <inkml:trace contextRef="#ctx0" brushRef="#br0" timeOffset="87809.8252">20750 9229 122 0,'11'-6'304'16,"-2"2"-24"-16,-2-1-21 0,-2 3-26 0,0 0-20 0,0-1-20 0,-2 3-10 0,-3 0-4 16,4 4-6-16,-1 0-18 0,-2 3-6 15,-2 2-10-15,-2 5-16 0,3 2-7 0,-3 3-17 0,-1 2-7 16,1 1-11-16,-1 0-7 0,1 2-4 15,3-1-11-15,0-1-20 0,0 2-4 0,0-2-10 0,3 0-13 16,2-1-7-16,1-3-10 0,0-4-7 0,2 3-4 16,1-8-7-16,2-1-5 0,1-2-4 15,1-2-9-15,3-2-10 0,5-1-5 0,0-4-5 0,1-1 0 16,-2-4 2-16,3-5 5 16,-2-1 4-16,2-3 6 0,4-9 4 0,-5-2 5 0,-6 6 11 0,6-9 12 15,-8 7 12-15,4-7 17 0,-8 11 20 16,-1-2 7-16,-1 4 9 0,-3 4 10 0,0 1 17 0,-3 3-10 15,0 3 0-15,-1 0-6 0,-1 2-2 16,0 1-6-16,1 1-7 0,-1 3-7 0,0 0-4 0,0 0-3 16,-7 10-1-16,3-1-5 15,1 4-3-15,-2 5 0 0,1 1-7 0,1 2-9 0,2-1 1 0,-1 4-3 16,1 0-16-16,0-1-5 16,-1-1 1-16,1 0-11 0,2-3-9 0,-4-2-4 0,3-4 1 0,-1 0-7 15,0-2 4-15,-1-4 4 0,2-2 6 0,0 0 7 16,-1-2 0-16,-1-3 1 0,2 0 3 15,0 0 1-15,-8-8 4 0,2-4 9 0,2 0 9 0,1-7 5 16,-1-3 6-16,1 1 0 0,1-3 3 16,2-11 4-16,2 11 0 0,-1-2 0 0,5-11 11 0,1 4-15 15,-1 7-1-15,2 1-1 16,2 2 0-16,3 3-5 0,1 2 1 0,0 2-4 0,2 2 2 0,1 2-3 16,-3 3-5-16,0 3 0 0,6-1-1 15,-4 6 0-15,-2 1 0 0,2 0-3 0,-1 1-1 16,-3 6-3-16,-1-1-3 0,-2 3-8 0,-3 0-5 0,-1 4-2 0,-3 1 2 15,-4 4-7-15,-5-1 1 16,-2 5-5-16,-6-2-3 0,-4-1 3 0,1-2 1 16,-3 1 1-16,-2-3-2 0,-1-3 6 0,2-1 5 15,0-1 0-15,7-5 4 0,0 0 4 0,-1-1 0 0,8-1-1 16,-2 1 2-16,3-2 5 0,1 0-5 16,0-1 5-16,3-1 3 0,3 0-2 0,-1 3 3 0,1-3-1 15,10 6 2-15,-3-2 1 0,7 2-4 0,6 2 3 0,2 2 3 16,1-2 4-16,2 2 2 15,2 0 3-15,-2 2 7 0,2 1-2 0,9 5 6 0,-10-7 3 0,0 1-2 16,-1-1 2-16,0 1-4 16,-1-1-6-16,-4-1 4 0,1-2-4 0,-8-2-6 15,-2 0-12-15,-4-1-8 0,-1-1-3 0,-3 1 2 16,0-3-3-16,-3-1-8 0,0-1-16 0,-4 3-21 0,0-2-25 16,-1-1-28-16,-3-1-36 0,2-3-40 0,-2 0-66 0,-2-3-135 15,3 0-422-15,-3-3 187 0</inkml:trace>
  <inkml:trace contextRef="#ctx0" brushRef="#br0" timeOffset="88279.2492">21753 9128 81 0,'0'-8'332'0,"1"4"-18"0,-1-1-22 0,0 1-24 0,-1 1-21 16,-1 1-16-16,0-1-21 0,2 3-17 15,0 0-16-15,-12 4-15 0,4 0-15 0,-2 4-15 0,-4 6-4 16,-2 1-25-16,3 1-9 0,0 1-7 16,1 6-11-16,2 0-2 0,-1 3-8 0,0 10-12 0,2-11-13 15,5 1-11-15,0 1-16 0,2-1-11 0,4-2-10 16,-1 1-6-16,6-3-14 16,0 0-7-16,2-3-7 0,1-3-11 0,-2-4-15 0,4-2-7 15,6 0-17-15,-5-5-13 0,2 1-15 0,2-3-25 16,0-3-10-16,7-1 0 0,0-4-7 0,-2-2 6 0,4 0 9 15,-3-3 15-15,1-2 16 0,0-4 19 16,4-7 19-16,-6 3 37 0,0-8 24 0,1-3 27 16,-5 2 25-16,2-4 18 0,-6-1 13 0,1 1 16 15,-6 7 22-15,-1 2 19 0,-1 3 10 0,-1 3 3 0,-2 5 3 16,-1 1-3-16,-2 5-8 0,2 1-14 0,-2 1-14 16,-2 2-12-16,1 3-3 0,0 0-4 15,0 0-3-15,-11 15-15 0,5-4-2 0,-2 7-8 16,1-1-7-16,1 5-2 0,-1 0 0 0,3 0-17 15,1-1-12-15,3 2-12 0,0-2-9 0,1 1 2 0,2-3-11 16,0 1-16-16,1-5 0 0,-1 3-9 16,1-5-6-16,1-3-6 0,-3-1-16 0,1-1-15 15,-1-4-20-15,-1 2-16 0,0-2-33 0,1 0-21 16,-1-2-50-16,-1-2-192 0,0 0-448 0,0 0 199 0</inkml:trace>
  <inkml:trace contextRef="#ctx0" brushRef="#br0" timeOffset="88517.5768">22316 9022 23 0,'10'-6'317'0,"-3"3"-30"0,3 1-13 15,0 2-16-15,1 5-16 0,4 1-5 0,2 5-15 0,-1 4-10 16,-1 2-15-16,-1 4-13 0,6 11-13 15,-6 7-8-15,-4-3-14 0,-3 3-14 0,-4 1-25 16,-5 1-19-16,-6 0-17 0,-3 0-29 16,-6-2-24-16,-6 0-39 0,-16 13-42 0,-6-7-53 15,-6-2-73-15,-4-3-321 0,-5-7-547 0,-11-5 242 0</inkml:trace>
  <inkml:trace contextRef="#ctx0" brushRef="#br0" timeOffset="89540.7338">15226 10312 3047 0,'4'-20'-22'0,"-1"0"12"0,-1 0 26 0,0 0 25 0,3 7 0 0,-4-1-1 16,1 7-5-16,-2-3-10 15,0 6-6-15,0-2-5 0,0 4 3 0,2 0-6 0,-2 2 0 16,0 0 0-16,0 0-8 0,0 13 6 0,-2-2 0 16,2 0 0-16,-2 2-7 0,1 7 3 15,-3-2-3-15,2 4 6 0,1-3-4 0,-2 5 1 16,1-4 0-16,1 2 6 0,0-2-9 0,2-6 1 0,-2 1-3 16,2-3 3-16,1 1-2 0,-2-4 0 0,1-1-2 0,0-1-3 15,1-2 1-15,-1-1 0 0,1 0 3 16,-2-1-1-16,1 0 2 0,2 0 2 0,-3-3-2 0,0 0-1 15,10-3 5-15,-3-1-8 0,0 0 3 16,3 0-6-16,3-1 3 0,0-1 3 0,-1 1 0 0,4 1 0 16,-1 0 2-16,1 2-1 15,0 0-2-15,6 3 1 0,0 0 1 0,-1 3 2 0,-1-1-4 0,2 1-4 16,-7 2 5-16,0 1-3 0,-2 0 0 0,0 1-8 0,-2 1-7 16,-2 0-2-16,-1 2-5 15,-7-2-3-15,-1 5-4 0,-6-1 3 0,-6 1 3 16,-4 1 7-16,-6-1-6 0,-2-2 4 0,-1-2 4 15,-2-2-1-15,-1-3 6 0,6 1-3 0,-5-3 5 0,7-3 6 16,3 0-5-16,3-2-2 0,-1-1-4 16,3-1-16-16,3 0-23 0,2-1-17 0,3-1-35 0,1 0-19 15,3-1-14-15,3 0-23 0,4-1-9 16,4-1-31-16,6-2-120 0,2 1-350 0,3-2 155 0</inkml:trace>
  <inkml:trace contextRef="#ctx0" brushRef="#br0" timeOffset="89969.6121">15842 10360 2845 0,'7'-18'50'16,"-4"-1"-30"-16,0-1 24 0,-2 1-5 0,1 6 2 0,-2 0-6 15,1 4 7-15,0 1-5 16,-1 0-3-16,0 3-7 0,0 0-3 0,0 2-3 0,0 0-10 15,0 3 4-15,-2-2 2 0,2 2-5 16,-5 6-7-16,1 4 4 0,-1 1-2 0,-2 7-1 0,-2 6 3 16,-6 8 1-16,2 0-2 0,2 3 1 15,-2 0 1-15,-1 0-6 0,1 2 2 0,-1-1 1 0,0 1-4 16,1-3 1-16,1 1 17 0,5-8-11 16,-9 6-14-16,8-9-11 0,-4 1-13 0,3 0-6 15,-4-2-11-15,2-2-17 0,1 0-23 0,0-1-20 0,0-2-28 16,3-5-29-16,3-2-33 0,1-2-45 15,0-1-149-15,3-1-422 0,0-7 186 0</inkml:trace>
  <inkml:trace contextRef="#ctx0" brushRef="#br0" timeOffset="90206.7416">16007 10600 247 0,'4'-12'330'0,"2"3"-27"0,-5 2-26 0,1 1-24 16,-4 4-28-16,-1-1-16 0,-2 1-17 0,-2 3-16 0,-7 2-18 15,1 0-12-15,-8 7-16 0,0-2-12 16,1 4-5-16,2 2-16 0,-2-2-14 0,2 3-6 16,4 0-7-16,1 1-8 0,3 1-8 0,6-5-1 15,1 3-5-15,4-1-11 0,4-1-4 0,-1-1-5 16,7 3-5-16,5-1-9 0,1-1 1 0,4-3-6 0,0-2-11 16,0-2-3-16,3-4-9 0,-3 1-9 15,-6-3-21-15,5 0-25 0,-4 0-32 16,-2-1-43-16,0-2-47 0,0 0-49 0,0 1-219 0,-4-3-495 15,1 1 219-15</inkml:trace>
  <inkml:trace contextRef="#ctx0" brushRef="#br0" timeOffset="90745.3169">16373 10630 296 0,'0'0'306'0,"0"0"-31"16,-8 0-27-16,8 0-22 0,0 0-22 0,-7 5-21 0,5-3-20 0,2 0-15 16,-1 2-15-16,2 0-13 15,1-1-25-15,-1 0-19 0,3 1-24 0,2 2-18 0,0-3-18 16,2 1-17-16,3-1-8 0,1-3 0 0,-3 0-5 0,1-1 2 16,4-3 2-16,-4 0 1 0,2-3-2 15,-1-3 8-15,-3 0 18 0,4-2 13 0,-3 0 24 0,-2 1 5 16,-2 2 14-16,0-3 3 0,-2 5 8 15,-2-1 6-15,0 1 0 0,0 1 2 16,0 3-8-16,-1 1-15 0,0 2-3 0,-2-4-11 16,2 4-2-16,0 0-5 0,-15 9-9 0,11-2 5 0,-3 4-7 15,0-1-4-15,4 3-7 0,0 2 1 0,5-2-13 0,-1 2-12 16,6 2-20-16,0-3-19 16,3 3-16-16,7-3-14 0,-3 0-20 0,0-8-14 15,7 2-8-15,3-5-6 0,-1-3 7 0,1-2 8 0,-2-4 3 16,1-2 13-16,-1-5 10 0,-2-2 29 0,0-4 16 0,-3-1 29 15,5-9 27-15,-9 4 16 0,3-7 14 16,-4-3 7-16,-3 1 13 0,-3-1 10 0,-2 1 22 0,-1 9 16 16,-2 1 31-16,1 1-20 15,-2 4 8-15,-5 4-2 0,3 2-2 0,-3 3-10 0,1 1-15 0,-1 3-14 16,-2 2-7-16,0 2-9 0,0 2-10 0,0 2-9 0,-3 2-9 16,2 5-14-16,-1 3-23 15,2 7-17-15,3 1-6 0,1 2-17 16,5 4-8-16,1-1-17 0,4 9-21 0,2 1-27 0,1 0-22 15,0-1-15-15,2 1-30 0,-4-8-16 0,2 5-9 0,-5-8-22 16,3 0-17-16,-2-2-26 0,-2-1-228 16,-4-6-518-16,0-2 230 0</inkml:trace>
  <inkml:trace contextRef="#ctx0" brushRef="#br0" timeOffset="90905.2692">16825 10635 227 0,'3'-7'259'0,"1"1"-36"0,1 0-28 0,3 0-34 0,3-1-28 16,3 0-31-16,0-1-26 0,7-1-43 15,1 4-41-15,0-4-46 0,1 2-64 0,-3 1-88 0,1-1-221 16,0 0 99-16</inkml:trace>
  <inkml:trace contextRef="#ctx0" brushRef="#br0" timeOffset="91968.7768">17494 10401 77 0,'-5'-20'263'0,"-2"2"-21"0,0 4-15 0,-2 4-10 0,-1-3-15 0,-2 4-14 16,0 4-14-16,-2-4-13 0,-1 4-9 0,-5 1-7 15,4 4-14-15,0-2-7 0,-1 7-14 0,-3-1-7 16,5 2-11-16,-2 6-7 0,2 1-8 0,-1 2-4 15,1 1-16-15,4 4 0 0,-2 0-5 0,6 2-9 0,-2 3-4 16,5-3-3-16,3 3-2 0,-1-1-8 16,4 2-1-16,2-3-6 0,2 1-1 15,2 0-6-15,4-4-2 0,-1 1-9 0,3-3-6 0,2-3-6 16,0 2-13-16,0-5 1 0,3-2-4 0,-1-3-5 16,2 1 0-16,2-6-3 0,2-2-1 0,0-1 1 15,0-3 5-15,0-4 2 0,0-5 2 0,-2 0 6 0,-1 1 0 16,-2-4 14-16,-4-2 13 15,1 1 9-15,-5-3 7 0,-1 4 10 0,-6 2 3 0,-2-1 7 16,-1 1 1-16,-2 1-6 0,-2 0 0 16,-2 1-3-16,-2 2-4 0,-1 0-3 0,-2 2-4 15,0 1 9-15,0 3-13 0,-4-1-5 0,4 4 0 16,-1 1 0-16,3 0-4 0,-1 3 1 0,0 1-4 16,2-1 2-16,1 3-3 0,-1 1-8 0,2 0-8 0,3 1-9 15,0 2-7-15,2-1 0 0,2 2-11 0,2 2-15 16,1-1-7-16,2 0-1 0,3-1-3 0,0-2-5 15,0-2 4-15,1 0 5 0,-3-2 6 16,1-2 7-16,1 1 3 0,-3-4 3 0,0 0 10 0,0 0 14 16,0-1 17-16,-1-2 12 0,-2 0 14 15,4-1 11-15,-3-1 5 0,-1-2 3 0,2 2 1 16,-3-2 5-16,2 0 0 0,-2-1-5 0,1 2-4 0,2-1-5 0,-1 0 5 16,0-2-13-16,2 4-4 0,-2-2-1 15,2 1-3-15,0 2-1 0,0-2-5 0,1 3-5 0,0-1-11 16,-1 2-8-16,-3 2-6 15,3 0-4-15,-4 0-3 0,-3 0-7 0,8 2-3 0,-5 2-6 0,-1-1 0 16,-2 1 0-16,1 2 1 16,-2 4 3-16,-2-3 0 0,0 3-1 0,0-1 0 0,0 0 3 15,1 4 3-15,-3-6 1 0,2 2 5 0,2 0 1 16,-2-4 2-16,0 1 5 0,2-1-2 0,1-1 5 16,-1-1 2-16,-1 0 13 0,2 0 9 0,0-3-8 0,0 0 6 15,0 0 1-15,6-8-1 0,-2 1 9 16,0 0-3-16,5-4 0 0,-1 0-4 0,5-2-1 0,-2 1 5 15,5-2 0-15,-5 5 1 0,2 1-4 16,1-1 0-16,-2 3 1 0,1-1-2 0,1 4-1 0,-3-1-3 16,-1 4-2-16,0 1 7 15,0 2-9-15,-3 2 1 0,0 3 5 0,3 4-2 0,-6-1 0 0,2 3 4 16,-3 1-9-16,-2 3-5 0,-1 0-3 16,-1-3-3-16,-2 5 2 0,0-2-13 0,0-3-8 15,-1-1-7-15,0-1-14 0,-2-2-18 0,3 0-19 0,-1-3-23 16,0 0-32-16,1-4-24 0,2 1-39 15,-1-3-173-15,2-2-405 0,0 0 180 0</inkml:trace>
  <inkml:trace contextRef="#ctx0" brushRef="#br0" timeOffset="92399.3616">18160 10310 234 0,'2'-13'308'0,"-2"0"-17"15,1 0-14-15,-1 5-24 0,0 1-25 0,1 3-26 16,-1-1-24-16,0 2-10 0,0 1-13 0,0 2-23 16,0 0-19-16,0 0-9 0,-8 13-12 0,5-2-11 15,-1 2-4-15,1 6-8 0,-1 3-7 0,1 2-4 16,3 0-11-16,-1 2-1 0,2-1-16 0,3 10-16 0,1-8-10 0,2 7-9 15,-2-8-17-15,2-1-12 0,-1 2-14 16,0-1-17-16,2-2-10 0,-4-1-19 0,0 0-13 16,2-3-20-16,-5-2-19 0,2-5-24 15,-3-3-30-15,-1 0-155 0,-2-1-386 0,-3-2 171 0</inkml:trace>
  <inkml:trace contextRef="#ctx0" brushRef="#br0" timeOffset="93100.3487">17949 10583 57 0,'-4'-7'279'0,"2"-2"-30"0,1 6-21 0,1-2-25 0,0-1-16 0,3 3-21 15,1 1-16-15,3-3-14 0,3 1-15 0,4 2-13 16,7-3-9-16,0 3-12 0,3 0-7 0,3-1-9 16,2 0-8-16,0 0-4 0,0 2-5 0,1 0-9 0,-2-2-13 15,3-1-1-15,-3 0-6 0,-1-1-9 16,-2-2 2-16,-1 0 2 0,-3-1-4 0,-1 0 2 15,-6 1 7-15,-1 0 8 0,-2 2 11 0,-2-1 22 16,-1 2-5-16,-4 0-1 0,0-1 0 0,-1 1-4 0,-3 0 1 16,0 1-6-16,-1-2-4 15,-2 0 0-15,-4 3-7 0,0-3 2 0,-3 3-3 0,2-1-1 16,-4 2-7-16,0 0-2 0,2 3 1 0,0-1-9 0,-3 3 4 16,-1 1-6-16,3 1-7 0,1 3 4 15,0-1-5-15,2 1-4 0,2 3-1 0,2 1-2 0,1 0-7 16,0 1-5-16,3 0-11 15,0-1-7-15,2 5 0 0,-1-2-10 0,3-2-5 0,1-2-5 0,0 0 3 16,-1-3-3-16,2-1-2 16,-2-2 6-16,3 0-1 0,-1-2 8 0,1 0 1 0,0-2 4 15,4-2 4-15,-4-1 1 0,3-2 5 16,0-1-5-16,4-2 11 0,-1-3 11 0,-2-3 4 0,3-2 9 16,2 0 7-16,-4-2 10 0,-2 0 8 0,1-2 10 0,-1 6 8 15,-3-1 4-15,0 3 19 0,-4-2 2 16,1 4-9-16,-4 1-2 0,3 0-5 0,-3 3 1 0,0-1-8 15,0 2-7-15,-3 0-3 0,2 1-8 16,1 2 1-16,-10 0-3 0,7 4-12 16,-4 0 3-16,-3 5-5 0,1-1-1 0,0 2-9 15,1 1-2-15,3 3-13 0,1-2-12 0,4 2-12 0,0-1-12 0,3 2-5 16,1-1-14-16,3 4-5 0,0-8-3 0,7 0-11 0,-4-1-2 16,4-1 0-16,0-3 3 15,-1-2 5-15,1-1 15 0,3-3 4 0,-3-3 8 0,0-1 7 16,5-5 12-16,-7 1 10 15,4-5 15-15,-1 0 18 0,-3-1 11 0,0-1 13 0,-1 4 2 0,-4 1 14 16,0 0 10-16,0 1 3 0,-4 1 6 16,2 1-2-16,-3 1 1 0,1 2-4 0,0 0 2 0,-2 1-15 15,0 0-1-15,0 2-10 0,0-1-8 0,-1 3-6 16,0 0 13-16,0 0-24 0,0 0 0 16,-8 6-11-16,4 1-20 0,-1 1-15 0,0 2-7 0,2 2-20 15,0 1-16-15,0-2-15 0,3 3-17 16,-1 0-29-16,1-1-14 0,1-1-43 0,-1 2-19 0,3-5-17 15,-2 0-36-15,-1-1-171 0,2-3-463 16,-2 0 205-16</inkml:trace>
  <inkml:trace contextRef="#ctx0" brushRef="#br0" timeOffset="93454.3042">18837 10474 166 0,'6'-11'300'0,"-3"-1"-14"15,1 3-10-15,-4 3-24 0,4-1-23 16,-1 3-24-16,-3 1-25 0,3-1-13 0,-3 4-17 15,3-1-21-15,-3 1-6 0,4 6-12 0,-1-3-14 16,1 5-12-16,-2-1-7 0,2 2 0 0,-1 4-20 16,1-2-13-16,0 2-15 0,-2-1-12 0,0-1-12 0,-2 1-6 15,0-2-4-15,0-1-4 0,0 0-4 16,0-5-7-16,-1 2 1 0,1-1 3 0,-1-4 3 0,1 3 6 16,0-4-7-16,0 0 7 0,0 0 2 0,0 0-1 0,5-16 12 15,-2 6 1-15,3-8 4 0,0 0 8 16,2-2 3-16,1 3 0 0,-2 4 5 15,5-3-2-15,-2 4-4 0,2 4-5 0,-1-2 0 16,3 2 0-16,0 1-1 0,1 3-4 0,-1 2 1 0,-1 1-3 16,1 3-4-16,-1 2 4 0,1 3 3 15,-2 0 12-15,-1 5-3 0,-1-2 0 0,0 6 2 0,-2 2-5 16,-1-1-3-16,-4-3-7 0,0 1-7 0,-3 5-7 16,0-2-12-16,-5 2-23 0,3-7-21 0,-1 1-26 15,-2-1-48-15,3-1-62 0,-4 0-277 0,3-4-514 0,2-3 227 16</inkml:trace>
  <inkml:trace contextRef="#ctx0" brushRef="#br0" timeOffset="94259.5102">19767 10229 3094 0,'6'-3'-35'0,"-1"0"36"0,-3 1 18 0,0 0-3 0,-2 2-8 15,3-2-3-15,-3 2 3 0,0 0-3 16,0 6 8-16,0-1 3 0,-3 0-2 0,1 4-4 15,-4 1 3-15,2 3 1 0,0 1-6 0,1 1 1 16,-2 0 0-16,0 4 2 0,2-4-3 0,0-2 0 0,1 2-2 16,1-1-5-16,0-2-4 0,0 1-4 15,-1-4-2-15,4-2-3 0,-2 2-4 0,-2-5-1 16,2 1 3-16,0-2-1 0,2 2 8 0,-2-3 2 0,0-2 2 16,0 0-2-16,0 0 2 0,0 0-1 15,0 0 3-15,0-12 3 0,-2 4 0 0,4-7-3 0,-1-1 8 16,1-3 7-16,2-2 8 0,1 0 1 15,1-4 2-15,1 0 1 0,0 1-1 0,6-10-3 0,-6 9-1 16,4 1 1-16,0-2-8 0,1 2 6 16,0 5-4-16,2-1-3 0,2 6-3 0,-1-1-1 0,-2 8 3 15,4 1-5-15,-2 3-1 0,2 3 0 0,3 2 0 16,1 4-5-16,-3 1-8 0,1 3-7 0,-4 3-4 16,-4 0-8-16,-1 4-7 0,-1 0-3 15,-5 3-3-15,-3 0-6 0,-2-1-1 0,-6 3 0 16,-4-2-1-16,-2 1-1 0,-5-5 4 0,-2 1 4 0,-1-3 4 15,0-3 3-15,-2 1 7 0,1-6 0 16,1 0 6-16,1-1 0 0,4-3 4 0,4-2 8 0,-4-1 11 16,3-1 5-16,5 1 6 0,0-1 4 0,1 1 2 15,2-1-3-15,1-2 5 0,1 2 2 0,-1 0-2 16,1-2-2-16,3 3-2 0,0 1-5 0,2-5-1 0,3 5-3 16,-1-1 1-16,2 1-2 0,4 1-2 15,0 2 1-15,3-1-2 0,-1 2 3 0,4 1-4 0,2 6-1 16,0-1-1-16,-1 2-2 15,3-1-6-15,0-1-11 0,1 2-10 0,0 0-18 0,0 1-15 0,-1-1-25 16,1-3-25-16,0 3-20 0,2 0-21 16,-1-2-24-16,-1-2-44 0,0-2-122 0,2-3-370 15,-2-2 165-15</inkml:trace>
  <inkml:trace contextRef="#ctx0" brushRef="#br0" timeOffset="94457.5322">20419 10287 174 0,'4'-18'290'0,"-4"4"-8"0,0 1-5 0,-1 2-16 0,-2 2-11 15,2 1-21-15,-2 1-19 16,0 3-20-16,-1 1-16 0,0 3-13 0,-5 0-13 0,2 4-15 0,-7 1-11 16,0 5-7-16,0 5-14 0,-3 1-14 0,-1 5-10 15,2-1-7-15,-5 10-6 0,0 3-19 0,7-11-19 16,0 2-15-16,-6 8-14 0,3-1-17 0,3-7-17 16,1-1-21-16,-4 11-16 0,6-9-18 0,-3-1-21 15,4-1-23-15,2-2-25 0,-1-1-21 0,2-1-25 16,4-7-196-16,1-3-436 15,-1-3 194-15</inkml:trace>
  <inkml:trace contextRef="#ctx0" brushRef="#br0" timeOffset="95003.7606">20363 10542 191 0,'11'-7'343'0,"-5"0"-29"16,1 2-29-16,-2 1-32 0,-2 2-12 15,0 0-26-15,1 1-13 0,-4 1-25 0,0 0-17 0,3 5-13 16,-6 1-11-16,0 1-14 0,1 2-12 0,-4 3-10 15,2 0-13-15,-2 2-7 0,3 0-17 0,-2-2-9 16,-1 2-12-16,3-2-11 0,-4-1-14 0,4-2-15 16,2 3-13-16,-2-3-10 0,3-3-5 15,0 1-7-15,0-3-5 0,-1-1 6 0,-1 1 10 0,2 0 0 16,0-4 1-16,-4 2 6 0,4-2-2 0,0 0 4 0,-3-10 9 0,-1 4-1 16,4-3 12-16,-3-4 9 15,0-1 11-15,2-5 1 0,1 0 10 0,0 0-1 16,0 5 0-16,1-10 3 0,2 3 0 0,0-1-7 15,4 2-1-15,0 0-1 0,0-2-1 0,3 1-7 0,0 2 2 16,3 2-2-16,-1 2-4 0,5 0-4 16,-4 7-7-16,-1-1-5 0,5 3-1 0,3 2 0 0,-6 1-6 15,3 4-5-15,-3 2-8 16,2 2-5-16,-5 4-10 0,0 1-9 0,-1 1 4 0,-3 1-5 16,-3 0-4-16,-4 2-4 0,-1 1 3 0,-5 4 4 0,-2-2 2 15,-3-1 2-15,-2-1 2 0,-3-2-1 16,5-2 7-16,-6 1 1 0,3-3 7 0,0-4-2 15,1 1 6-15,3-4 5 0,3 1 11 0,0-1 10 16,3-1 10-16,-1 1 3 0,5-2 2 0,-8-2 3 0,8 2-2 16,-4-1 1-16,4 1 4 0,0-4-4 15,0 4-2-15,6-3-1 0,-2 3-3 0,3-3-3 0,3 2-2 16,3 4 0-16,2 0-1 0,-1 0-2 0,6 5 0 0,-2-2-3 16,1 6-1-16,0-1 18 15,2 1 0-15,-2 1 1 0,3 0-1 0,-1 1 7 0,-1 1-6 0,1 0-10 16,0-2-6-16,0 2-14 15,-1-1-18-15,0-1-27 0,-2 0-28 0,0-2-37 0,-5-3-42 16,1 0-30-16,2-2-38 0,-2-3-207 16,-1-1-468-16,-4-2 207 0</inkml:trace>
  <inkml:trace contextRef="#ctx0" brushRef="#br0" timeOffset="96029.9878">21218 10121 77 0,'-9'-9'265'0,"-2"4"-24"0,-2 3-20 16,-4 1-15-16,3 3-17 0,-7 3-14 0,-2 3-16 0,-1 3-3 15,1 0-18-15,0 4-9 0,1 0-12 0,0 2-10 16,1 2-12-16,1 0-8 0,2 2-11 0,3 1-5 15,2 0-10-15,3 3-2 0,1-1-8 0,4-1-6 0,2 1-3 16,3-1-2-16,4 1-6 0,1 0-11 0,3-4-6 16,4 1-4-16,2-2-8 0,0-2-9 0,2-2-6 15,4 0-4-15,-3-4-2 16,4-3 1-16,2-2 2 0,0-3-1 0,1-2 5 0,-1-2-4 16,1-3 3-16,-3-2 5 0,2-2-1 0,-1-3 14 0,-3-2 12 0,-2 0 12 15,-1-4 4-15,-2 1 9 16,-4 1 4-16,0-3 2 0,-6-2-2 0,0 1 0 0,-2 4 9 15,-5-5-6-15,0 7-2 0,-3 0-8 16,1 3-6-16,-5 0-2 0,0 1-3 0,-3 0-7 16,1 4 1-16,0 1-7 0,2 4-2 0,-4 0 0 15,3 0 0-15,1 1-7 0,-2 5-7 0,2 0-7 0,3 3-10 16,4 0-9-16,-1 3-7 0,5 1-16 16,2 0-8-16,4-1-5 0,3 1-8 0,0-3-2 15,7 3-4-15,2-3 6 0,1 1 4 0,-5-7 10 0,7 0 5 16,-1-3 5-16,0-1 13 0,-7 0 18 15,-1-2 9-15,2-2 18 0,-5 1 20 0,1-6 13 0,-3 6 4 16,-2-4 11-16,0 1 13 0,-1 1-5 16,-2 0-7-16,-1 0-9 0,-1-1-5 0,0 1-2 0,-2 2-8 15,1-3-2-15,0 3 1 0,0 0-12 16,1 0-11-16,-1 3-17 0,0 0 3 0,0 0-12 16,0 0-14-16,0 0-12 0,3 9-8 0,-1-3-3 0,-1-1-3 15,1 4-7-15,0-3-3 0,0 2 2 16,-1 0 1-16,1-3-3 0,-1 1 4 0,-1 1 3 15,1-3 7-15,-1 0 5 0,2-1 8 0,-2 0 23 16,1 0 24-16,1-2 3 0,-2-1 4 0,0 0 1 16,0 0 7-16,7-9 11 0,-4 3 4 0,1-3-2 15,2 2-4-15,-1-2-1 0,2-2-4 0,3 3 0 0,0-2-5 16,0 1-2-16,0 0-5 0,2 3 0 0,1 2-3 0,-1 1-3 16,1 2-3-16,1 1-1 15,0 4 0-15,0 0-2 0,5 5 1 0,-9-1-6 0,1 1-6 0,-1 2-13 16,-1 0-5-16,1 5-8 15,-5-1-2-15,-2-4-2 0,-3 5 5 0,0-4-5 0,-3 1-3 16,-4 0-7-16,3-1 1 0,-3 0-10 16,-2-2-12-16,4 3-9 0,-1-6-7 0,1 0-11 0,0-1-17 15,2-2-13-15,2-1-6 0,-1-2-25 0,2-1-43 16,0 0-119-16,0 0-338 0,6-13 150 0</inkml:trace>
  <inkml:trace contextRef="#ctx0" brushRef="#br0" timeOffset="96304.8137">22005 10174 124 0,'14'-24'314'0,"-3"3"-7"0,-4 1-19 16,-1 2-15-16,-6 3-11 0,0 3-19 0,-3 1-22 0,-4-1-22 0,-2 4-16 15,-3-1-10-15,-2 2-18 0,-2 3-17 16,-6 4-2-16,0 0-16 0,1 7-16 0,2 2-11 0,-5 4-11 16,7 4-3-16,1 0-8 0,5 6-9 15,1 1-11-15,5 2-1 0,-1 10-8 0,6 0-20 0,4 1-18 16,3 1-6-16,3 0-25 0,4 3-9 15,2-3-18-15,-2 1-9 0,5 0-8 0,-4-2-9 0,0-3-11 16,-1-2-1-16,-5-8-5 16,-1 0-5-16,-4-2 0 0,-1 0-3 0,-4 0-3 0,-4-2-11 15,-2-1 0-15,-4-3 8 0,-3 1-8 16,-3-4-8-16,-1-2 5 0,-3-2-3 0,-2-4-12 0,8-2 2 16,-8-3-141-16,8-3-298 0,-1-2 132 0</inkml:trace>
  <inkml:trace contextRef="#ctx0" brushRef="#br0" timeOffset="96803.2983">21717 10525 136 0,'8'-18'176'0,"-2"7"-21"0,-1-1-10 16,3 0-11-16,-1 3-13 0,3-2 0 15,1 4-7-15,2 0-10 0,5-5-3 0,4 4-3 0,-1-1-4 16,2 0-8-16,4 2-7 0,-1 1-9 0,0 0-7 0,1 0-8 16,3-1-5-16,-2 2-3 0,-1-3-4 0,-1-1-3 15,0 2-3-15,-4-2-1 0,1-1 2 0,-5 0-3 16,-1-2-3-16,-1-2 9 0,-7 2 2 15,1-1-9-15,-1-3 6 0,-2-2 5 0,-3 0-1 0,-3-2 0 16,-1 2 11-16,-2 3 11 16,-3-4 9-16,1 6 7 0,1 0 3 0,-1 1-6 0,0 4-3 15,-2 1-4-15,2 0-10 0,-2 1-9 16,4 2-6-16,-1 1-5 0,-2 3-6 0,5 0 2 0,-5 4-11 16,1 1 0-16,1 2-2 0,1 6-2 0,1 2-3 0,1-1-8 15,1 6-1-15,1 2-3 16,-1 0-9-16,2 1-8 0,0 1-14 0,1-1-11 0,-1 2-3 15,-2 1-11-15,2-1-6 0,0 0-10 0,0-1-4 16,-2-2-5-16,2-1-8 0,0-2-6 16,-2-4-7-16,2-4-4 0,-3-1 8 0,3-3-19 15,0-3-8-15,1 1 2 0,0-2-4 0,2-3 2 0,4-3 8 16,-1 0 0-16,4-3 9 0,-2-4 18 0,2 0 20 16,1-4 25-16,-4 2 33 0,0-7 23 0,1 3 32 15,-2-2 27-15,-4 5 20 0,1 0 23 0,-2 1 9 0,0-1 14 16,-1 5 9-16,1-1-2 0,-2 4 3 15,-1-3-13-15,2 5-11 0,-3-1-16 0,3 1-13 0,-3 0-12 16,0 3-9-16,0 0-7 0,0 0-9 16,0 0 0-16,-3 12-27 0,0-2-23 0,3 2-17 0,2 3-23 15,-2-1-14-15,0 0-20 16,1 1-25-16,5 3-28 0,-2-3-31 0,1-2-30 0,1 2-34 16,3-3-28-16,-2-1-181 0,-2-4-451 0,5-2 200 0</inkml:trace>
  <inkml:trace contextRef="#ctx0" brushRef="#br0" timeOffset="97199.5905">22624 10292 298 0,'3'-13'307'0,"-3"2"-9"15,3 2-15-15,-6-1-16 0,3 3-16 0,0 0-26 0,-1 3-19 16,-1 3-22-16,-3-2-14 0,-1 3-20 0,-4 2-13 0,0 0-16 16,-2 5-8-16,0 1-15 0,3 2-13 0,-4 5-5 15,2 1-11-15,1 1-5 0,1 4-17 0,5-1-18 16,1-2-16-16,3 2-20 0,0-5-15 15,6-1-20-15,-2 0-16 0,6-1-17 0,0-2-20 0,1-1-7 16,5 1-4-16,-2-5-6 0,1-2 2 16,2-4 11-16,0 0 3 0,4-7 12 0,0 0 10 15,-2-4 13-15,0-3 23 0,-2-2 12 16,2-3 18-16,-3-3 12 0,-2-2 14 0,3-7 15 0,0-2 10 0,-4-1 10 16,-2 2 9-16,2-4 13 0,-5 3 11 0,-1 0 5 0,0 8 13 15,-2 3 22-15,-2-1 13 16,-2 4-12-16,0 4-7 0,-1 3-6 0,-1 3-17 0,-1 1-4 15,-3 3-19-15,-1 0-7 0,-2 3-2 0,-1 4-3 16,1 3-16-16,-9 6 0 0,2 4-3 0,0 2-6 16,1 3-15-16,0 5 3 0,4 1-26 15,3 0-11-15,0 10-21 0,2 1-24 0,3 0-17 0,4 0-14 16,1 1-21-16,3-2-16 0,0-1-19 0,-2-10-14 0,2 1-17 16,-2-4-11-16,3-1-8 0,4-2-5 15,-6-7-8-15,2 1-18 0,-2-6-137 0,2-2-390 16,-2-4 173-16</inkml:trace>
  <inkml:trace contextRef="#ctx0" brushRef="#br0" timeOffset="97332.7486">22886 10368 222 0,'4'-10'251'0,"-3"3"-16"16,1-1-23-16,-2 3-26 0,0 1-22 0,0-1-39 0,0 3-28 16,0 2-16-16,2-2-19 0,-2 2-28 0,0 0-31 0,0 0-40 15,15 3-38-15,-8-2-69 16,-3 0-92-16,-4-1-256 0,9 2 113 0</inkml:trace>
  <inkml:trace contextRef="#ctx0" brushRef="#br0" timeOffset="97494.7357">22872 10041 169 0,'-10'3'221'0,"6"-1"-25"15,-3 3-19-15,0 2-44 0,-1 2-49 0,-1 3-43 16,-1 0-44-16,0 6-55 0,-2 2-102 0,0-2-174 16,-2 6 77-16</inkml:trace>
  <inkml:trace contextRef="#ctx0" brushRef="#br0" timeOffset="97804.8145">21315 11152 278 0,'-9'2'357'0,"2"-1"-42"0,-2-2-29 0,5 2-19 15,0-1-25-15,4 0-18 0,0 0-24 0,0 0-13 0,0 0-19 16,28-10-18-16,-2 7-16 15,16-7-14-15,25 3-8 0,3-4-15 0,4 1-4 16,5 0-15-16,1 3-18 0,8-3-13 0,3 2-17 16,-2-1-23-16,-2 1-11 0,-2-1-12 0,-8 4-1 0,-6-3-5 15,-25 4-4-15,-1-2-3 0,-5 1-5 16,-12 0-4-16,-6 2-14 0,-8 2-17 0,-4 0-30 0,-4 1-38 16,-3-1-28-16,-3 1-31 0,0 0-229 0,0 0-461 15,-35 3 205-15</inkml:trace>
  <inkml:trace contextRef="#ctx0" brushRef="#br0" timeOffset="98086.5738">21025 11281 3202 0,'-15'6'145'0,"3"-3"-61"0,3 0 15 0,4-2-7 15,-4 1-26-15,6 0-10 0,-3-2-11 0,6 0-11 0,0 0-8 16,0 0-4-16,19 1-5 0,4-4 1 0,17 1 6 15,5-2-6-15,29-1 2 16,8 1-4-16,6 3-4 0,2-2 1 0,7 0-4 16,2 2-9-16,2 0-11 0,5-3-26 0,1-2-36 15,-1 1-11-15,-12-1-13 0,0-4-6 0,-5-3 6 0,-9-5 4 0,-8 1 9 16,-25 2 10-16,-5-1 8 0,-4-4 14 16,-10 6 11-16,-7 0 4 0,-4 0 6 0,-3-2 2 0,-5 4 1 15,-5 1-11-15,-3 1-27 16,-6-2-44-16,-4-1-60 0,-6-3-56 0,-15-6-169 0,6 7-429 0,-17-3 190 15</inkml:trace>
  <inkml:trace contextRef="#ctx0" brushRef="#br0" timeOffset="98265.8488">22282 10882 4194 0,'14'-16'-11'0,"0"-4"-3"0,-2 0-9 0,-5 0-35 0,-3 5-31 16,-3 4-29-16,-1 3-13 0,-3-1-11 16,-1 3-20-16,0 0-38 0,1-1-53 0,-4 2-247 0,-3-3-539 15,-1-1 238-15</inkml:trace>
  <inkml:trace contextRef="#ctx0" brushRef="#br1" timeOffset="132279.9087">1575 3173 84 0,'-4'0'74'16,"0"2"-4"-16,4-2-4 0,-6 0-14 0,6 0 2 16,0 0 13-16,-4 1-4 0,4-1 3 15,0 0-4-15,0 0 11 0,13-3 2 0,-6-1-17 16,7 1 4-16,0-3 1 0,0 2 1 0,10-4-9 0,3-2 0 16,9-3-13-16,5-2 0 0,0 1 0 0,-2 0-5 0,2-1 7 0,0 1-15 15,1-1-3-15,1 1-5 16,-5-1 0-16,1 2-7 0,-2-2 0 15,-11 6-17-15,0-1 4 0,-2 2 6 0,-2-1-8 0,-1 2-12 16,-8 2-12-16,1 0-8 0,-7 3-9 16,0 0-12-16,-3 0-9 0,-1 2 3 0,-3 0-15 0,0 0-9 15,0 0-91-15,-10 6-191 16,-4 0 85-16</inkml:trace>
  <inkml:trace contextRef="#ctx0" brushRef="#br1" timeOffset="132589.5945">1557 3248 98 0,'0'0'121'0,"0"0"-10"0,0 0-16 0,0 0-3 15,0 0 8-15,17-6-8 0,-4 1-4 0,2-1-11 0,6-1 0 16,4-2-6-16,2-1-4 0,14-4-11 15,0 0-6-15,-3 0-1 0,4 0-10 16,2 0-7-16,1-2-4 0,-1 1-11 0,-4 1-1 16,1-1-12-16,-3 2 2 0,-1 1-5 0,-12 0 0 0,-1 5-7 0,-1-1-9 15,-4 0-2-15,-4 3-14 0,-6 3 0 0,1-2-8 16,-3 3 0-16,0-3-5 0,-4 4-5 16,0 0 7-16,-3 0 5 0,0 0-2 0,0 0 4 0,-16 10-10 15,5-7 1-15,-6 6-7 16,-2 0-2-16,-4 3-1 0,-2 0-5 0,-10 3-51 0,-1 0-119 0,0 0 52 15</inkml:trace>
  <inkml:trace contextRef="#ctx0" brushRef="#br1" timeOffset="132794.8298">1572 3328 82 0,'-4'1'87'0,"1"0"-10"0,3-1-8 15,0 0-7-15,0 0-8 0,12-4 15 0,-1 0-26 0,9-4-1 16,4 0-12-16,2-3 10 15,12-2-10-15,3-2 0 0,3 1-4 0,2-2-3 0,19-6-2 16,-20 6 2-16,0 1-8 0,0 1 3 16,-1-3 0-16,1 3-3 0,-3 0-9 0,-5 2 3 0,-9 4 3 15,-4 0-4-15,-1 2-13 0,-8 2-7 0,-2 1-16 0,-5 1-6 16,-5 2 0-16,0 2 3 0,-3-2-11 16,-9 9-14-16,-5-1-56 0,-7 4-120 0,-13 6 53 15</inkml:trace>
  <inkml:trace contextRef="#ctx0" brushRef="#br1" timeOffset="133066.5478">1494 3405 11 0,'-3'-1'108'16,"3"1"-13"-16,0 0-16 0,17-13-6 0,4 1 4 16,7 0-19-16,10-8-3 0,7 2-10 0,23-10 4 15,-5 2-8-15,5 1-6 0,-1-1-4 0,1 0-3 16,-5 3-3-16,-18 7 1 0,17-8 1 0,-21 6-1 15,1 0-4-15,-4 5 1 0,-11 3-17 0,1 1 15 0,-7 1-4 16,-6 6-4-16,-6-2-2 16,-2 2 0-16,-4 1-3 0,-3 1 3 0,0 0 1 0,0 0-2 0,-24 9-1 15,7-4-4-15,-4 4-5 0,-3 1 7 0,-1-1-8 0,-2 0-1 16,0 2 2-16,1-4-14 16,0 2-5-16,2 0-1 0,3-4-15 0,0 4-9 0,4-5-10 15,5 1-24-15,2-3-57 0,1 0-146 16,2 0 65-16</inkml:trace>
  <inkml:trace contextRef="#ctx0" brushRef="#br1" timeOffset="138846.1346">4286 9082 17 0,'2'-13'206'0,"-2"1"-10"0,-3-1-5 16,0 0-7-16,-1-1-12 16,-3 3-9-16,-2-1-10 0,-1 0-9 0,-1 4-13 0,0-2-13 15,-2 3-10-15,-4 1-8 0,-4 1-11 16,0 1-9-16,-3 1-9 0,0 3-6 0,-1 1-7 0,-2 1-6 15,3 2-3-15,-4 1-6 0,4 1-1 16,1 3-8-16,1-1 0 0,1 2-6 0,1 1-1 16,3 0-2-16,3-1-2 0,0 3-2 0,4-2-2 15,5 0 0-15,-1 1-4 0,4 1 1 0,4 1-1 16,-1 0 0-16,6 4 2 0,3 2-6 0,4-1 3 16,3-2-3-16,3 3 0 0,4-4-1 0,7 5-3 15,1-2 6-15,-8-4-4 0,3-1-5 16,-2 1 1-16,8 1 1 0,-9-5-1 0,0 1 1 0,-2-1-1 15,2-1 0-15,-6 2-3 0,2-1 0 0,-9-3-2 16,2-1-2-16,-6 0-3 0,0-1 1 0,-4 1 1 16,-4 2 2-16,-4-1-1 0,-5 0 5 0,-8 5 1 15,-6-1-3-15,-14 1 2 0,-6-1-2 0,-2-4 1 0,-24 2-4 0,23-5 4 16,2-3 4-16,0-1 0 0,3-2-1 16,1-1 1-16,13-1-1 0,-3 0 1 0,7-2-17 15,0-1-24-15,5 1-32 0,5-4-40 16,3 4-42-16,3-7-41 0,3 0-200 0,4-1-422 0,2-3 187 15</inkml:trace>
  <inkml:trace contextRef="#ctx0" brushRef="#br1" timeOffset="141659.6064">3943 9782 228 0,'0'-1'241'0,"0"1"-15"0,1-6-14 0,-1 6-21 15,-1-3-12-15,1 3-18 16,0-3-17-16,0 3-15 0,0 0-11 0,0 0-15 0,0 0-15 16,-2-3-8-16,2 3-4 0,0 0-9 0,0 0-8 0,3 12-5 0,-2-3-3 15,-1 0-6-15,0 5-3 16,0 2-1-16,2 3-3 0,-2 4-5 0,0 0-1 0,1 1-5 15,-2 1 14-15,-2 2-4 0,3 8-4 16,-3-8-2-16,3 8-5 0,0-8 0 0,0 8-5 0,2-8-9 16,-1-2-21-16,3 11-23 0,-1-9-30 15,3 8-28-15,1-10-39 0,3 1-37 0,2 8-54 0,-3-10-144 16,-1-3-395-16,-1 1 175 0</inkml:trace>
  <inkml:trace contextRef="#ctx0" brushRef="#br1" timeOffset="142176.8647">3910 10664 242 0,'0'0'318'0,"-1"-3"-34"0,-2 1-33 0,3 2-18 16,0 0-26-16,-3-4-24 0,3 4-16 0,0 0-17 16,0 0-13-16,-7 8-12 0,6-3-12 0,-2 4-17 0,-4 4-9 0,4-1-5 15,-4 1-12-15,4 2-3 0,-4 3-5 16,1-3-11-16,1 4-3 0,1-6-7 0,-1 2-2 16,0 3-3-16,1-5-7 0,2-1-1 0,-1-3-3 15,2-2 0-15,-1 1-5 0,1-1-1 0,1-2 3 0,-1-2-3 16,-1 0-1-16,1 2 16 0,1-4 18 0,0-1 4 15,0 0-5-15,0 0-5 0,0 0-2 16,1-16-11-16,2 0 1 0,0-4-3 16,1-5-5-16,-2-13-15 0,2-2 1 0,3 3-3 15,1-5-1-15,4 3 1 0,0 1 2 0,-2 4 8 0,-3 10-2 0,3 2 2 16,1 2-5-16,-4 7 10 16,0 2-12-16,-1 3-2 0,-2 2-3 0,0 1-5 0,2 3 1 0,-2-2 0 15,-1 4-3-15,3 0 0 16,-2 4 0-16,3 1 0 0,0 2 3 0,-1 1-1 0,-1 4-7 0,5 5 3 15,-3 1 2-15,3 4 0 16,-3-2 2-16,3 3-6 0,-3 0 3 0,0 2-7 0,4 1-4 16,-4-1-7-16,0 1-10 0,0-2-5 15,0 0-14-15,-1 1-11 0,1-2-19 0,-1 0-26 0,-1-3-24 16,0-2-19-16,-3 1-36 0,4-6-23 0,-3-1-59 16,-2 0-163-16,1-5-464 0,-4-2 206 0</inkml:trace>
  <inkml:trace contextRef="#ctx0" brushRef="#br1" timeOffset="142341.8583">3865 10726 237 0,'-3'-5'249'0,"2"3"-39"0,1 0-29 16,0 2-17-16,4-7-17 0,0 6-17 0,6-2-10 0,7 1-28 15,3-1-34-15,1 1-36 16,6 0-47-16,1 2-50 0,0-1-62 0,-4 1-93 15,6-1-247-15,-4 2 110 0</inkml:trace>
  <inkml:trace contextRef="#ctx0" brushRef="#br1" timeOffset="142709.7423">3936 11200 181 0,'0'0'293'15,"-3"-3"-32"-15,3 3-22 0,0 0-28 0,0-3-16 16,0 3-18-16,0 0-17 0,0 0-19 0,0 0-12 0,-3 8-12 16,4-4-7-16,-1 5-13 0,2 3 0 0,-4 4-13 15,2 2-23-15,-1 6-5 0,1 0-7 0,-2 1-2 16,1 11-8-16,2-1 0 0,-1 1-3 0,-1 1-9 16,2-3-5-16,1 4-16 0,-1-3-20 15,2 1-14-15,-1 2-23 0,0-3-33 0,4 2-35 16,-3-3-33-16,1 1-33 0,0-9-189 0,-2-1-405 15,-1-1 180-15</inkml:trace>
  <inkml:trace contextRef="#ctx0" brushRef="#br1" timeOffset="143188.7596">3948 12214 281 0,'-1'-3'268'0,"-2"-3"-29"0,0 4-17 0,-1-3-17 0,1 2-10 0,-3-1-15 16,1 3-8-16,-1-2-9 0,-1-2-14 15,-1 4-14-15,-2-1-7 0,0 2-9 0,-5 0-10 16,2 2-5-16,-1 2-13 0,0 2 1 0,0-1-1 15,-3 7-13-15,0 1-4 0,0-1-6 0,3 1-7 0,4-1-5 16,-3 2-5-16,3-3-5 16,2 2 0-16,-1 4-1 0,5-3-8 0,0-2-7 15,3 2-4-15,2-1-2 0,-1 2-5 0,3-5-3 16,2-1-11-16,3 1-11 0,3-2-10 0,0 0-11 0,2-4-12 16,4-1-7-16,4-3-9 0,0-4 1 15,3-1 11-15,-3-3 0 0,0-3 7 0,0 0 12 16,-1 0 18-16,-2-3 17 0,-4 3 28 0,-4 0 12 0,0 1 24 0,-6 3 1 15,1 0 8-15,-3 2 4 16,1 1 17-16,-1 1 10 0,-1-1-6 0,-1 4-8 0,-1-4-11 16,1 4-6-16,0 0-12 0,0 0-6 15,0 0-8-15,-13 6-10 0,10-1-2 0,0 2-15 0,0 0-30 16,2 1-32-16,2-1-23 0,2 2-29 0,3 1-27 0,2 0-39 16,4-3-43-16,0 1-54 0,8-1-63 15,-5-2-259-15,5-5-615 0,-3 1 272 0</inkml:trace>
  <inkml:trace contextRef="#ctx0" brushRef="#br1" timeOffset="144740.934">6259 9073 236 0,'0'-6'261'0,"4"3"-21"15,-4-1-26-15,2 1-25 16,-1 0-15-16,-1 0-16 0,2 1-14 0,-2 2-15 0,0 0-4 0,0 0-8 16,0 0-6-16,0 0-3 15,2 12-10-15,-6-2-9 0,3 3-5 0,-3 6-7 0,2 0-6 16,-1 3-7-16,-2 1 0 0,-1 1-5 15,0 0-5-15,2 1-2 0,-3-2-4 0,2-1-9 16,-1 1 7-16,-1-2-11 0,1-1-2 0,-1 0-4 16,0-3-2-16,0-3-1 0,4-3-1 0,-2 1-5 0,-1-3-1 15,6-2-4-15,-3-1 2 0,0-1-3 16,3-1-2-16,-4 0 7 0,4-1 7 0,-3-1 4 0,3-2-11 16,0 0-4-16,-4-15-7 0,1 3-7 15,3-10-6-15,-4-4 3 0,8-14-6 0,3-1 5 16,0 1 2-16,2-1 8 0,2-2 2 0,7 4 7 0,-1 1 1 15,0 5-2-15,3 4 2 0,-5 8 3 16,0 4-1-16,-3 5 1 0,-2 4-7 0,1-1-1 0,-4 4-6 16,0 1 1-16,0 1 3 0,2 4-2 15,-3-1 10-15,1 1 4 0,1 4 2 0,0 0 6 0,-2 2-4 16,4 3 0-16,-3 2 2 0,1 1-3 0,1 6-4 0,-1 1-3 16,-1-1-3-16,2 4-11 0,-1 1-4 15,-1 0-9-15,-2 2-16 0,0-2-1 0,-1 2-28 0,2 0-10 16,-2 0-9-16,-1-2-21 0,0-1-25 15,-2-1-20-15,3-1-26 0,-1-6-43 0,-3-1-31 16,0-1-205-16,-1-5-480 0,-2-1 213 16</inkml:trace>
  <inkml:trace contextRef="#ctx0" brushRef="#br1" timeOffset="144890.0265">6249 9294 215 0,'-2'-4'305'15,"-1"0"-29"-15,1 1-36 0,2 0-22 0,3-1-18 16,4-1-21-16,7 1-18 0,0 0-18 0,10-2-26 0,6 2-37 16,9-4-44-16,5 6-57 0,2 0-52 0,1-1-78 0,-4-1-171 15,0 3-347-15,0-3 154 0</inkml:trace>
  <inkml:trace contextRef="#ctx0" brushRef="#br1" timeOffset="145569.1076">6294 9782 199 0,'0'-7'291'0,"-2"1"-17"15,0-2-13-15,-1 4-10 0,3 0-23 0,0-1-10 0,-4-1-16 16,3 5-12-16,-1-4-21 0,-1 3-19 0,3-1-21 15,0 3-12-15,0 0-12 0,-4-3-16 0,4 3-8 0,0 0-6 16,0 0-12-16,0 7-2 0,-1 2-8 0,1 4 1 16,1 1-9-16,1 6-7 0,0 4 1 0,0 2-17 15,-1 8-3-15,1 3 3 0,-1 2-6 0,1 3 5 0,0-1-6 16,-2 1-2 0,0 3-3-16,0-3-26 0,3 20-25 0,-6-19-32 15,6-1-37-15,1 2-53 0,-1-1-60 0,1 1-260 0,-4-2-523 16,0-4 233-16</inkml:trace>
  <inkml:trace contextRef="#ctx0" brushRef="#br1" timeOffset="147759.9351">6245 9172 113 0,'-1'-3'196'16,"2"-2"-10"-16,-1 1-11 0,2-3-5 0,-1 2-1 16,2-2-6-16,1-2-5 0,-1 3-2 0,0 0-7 0,1 2-13 0,1-2-15 15,0 3-20-15,0 2-14 0,2 2-2 16,3 3-6-16,4 4 11 0,3 7 3 0,4 4 2 16,0 10-9-16,3 0 4 0,0 2-8 0,-1 1-7 15,-1 5-6-15,-2-3-8 0,0 4 0 0,-3-2-8 0,-2 1-10 16,-5-1-9-16,-2-1-9 15,-3 1-1-15,-7-1-12 0,-3 2-8 0,-5 0-5 16,-6-2-3-16,-1 2-2 0,-11-4-3 0,1 3-1 16,-6-4-4-16,-1-2 4 0,-1-2-1 0,-2-2 1 15,-2-5 2-15,2-2 0 0,3-5 2 0,9-8 6 0,1 0 7 16,0-5 10-16,4-2 5 0,1-6 3 0,3-3-1 0,1-6 11 16,-1-5-16-16,2-14-5 15,6-2 0-15,2-3-4 0,6-3-5 0,7-2 3 0,8-17-3 0,1 22 2 16,6-1-2-16,15-9 5 0,-6 19-7 15,3 5-4-15,3 1 9 0,3 4 5 16,1 7-6-16,1 4 4 0,2 3 9 0,0 7 5 16,-1 2 1-16,0 5 19 0,-7 5-21 0,-3 3-5 15,-7 0-4-15,2 9-6 0,-11-4-7 0,-2 4 6 0,-7 0-23 0,-4 13 3 16,-6-2-10-16,-7 1-3 0,-11 3-4 16,-6-2 1-16,-14 12 2 0,6-16 0 0,-15 13 2 0,12-17 3 15,-20 11 0-15,19-16 1 16,-2 2 2-16,-1-5 4 0,5-1 4 0,-1-7-3 0,13-4 1 0,0-2 3 15,3-5 0-15,4-3 5 0,3-7 0 16,0-3 5-16,4-8 0 0,6-6-8 0,3-11 1 16,8-6-1-16,11-16-1 0,0 18 4 0,17-13 1 15,-5 17 0-15,4 2 7 0,21-4 3 0,-16 19 9 0,5 1 2 16,-1 6 4-16,3 8 4 0,-2 2 8 0,1 6 1 0,-4 7-9 16,-4 2 0-16,-2 4 10 15,-12 0-22-15,-5 4 1 0,-1 11 1 0,-10-7 1 0,-6 2-8 16,-8 12 2-16,-9 4-7 0,-20 10 3 0,-8-4-4 15,-9 0 0-15,-3-6-2 0,-9-2 1 0,3-6-13 16,-3-2-13-16,3-4-18 0,20-11-25 16,-6 0-34-16,3-4-48 0,4-7-62 0,-1-2-282 0,1-10-533 15,2-6 236-15</inkml:trace>
  <inkml:trace contextRef="#ctx0" brushRef="#br1" timeOffset="148556.9738">2258 9243 94 0,'13'-20'181'16,"0"-1"-2"-16,-2 2-3 0,-3-1 2 0,-2 1 3 0,0-2 6 0,-3 2-7 16,-2 5-7-16,-1 0-5 0,-4 0-7 0,-1 3-10 0,0-1-15 15,-4 2-10-15,0 3-12 16,-6-1-10-16,1 3-8 0,-7 0-11 0,-6 5-2 0,-1 0-5 0,-10 3-6 15,10 4-9-15,0 1-5 0,-13 3-10 16,14 0 1-16,2-2-10 0,2 4-3 0,2-1-4 16,3 1-6-16,4 2-3 0,4-4 0 0,2 1-4 15,2 3 1-15,6 4-6 0,1 0 4 0,5 1 0 16,5 1-11-16,2 0-2 0,7 1-4 0,1-3 4 0,7 7-4 0,4-2-1 16,2-2-12-16,-6 1-4 15,-1-8-1-15,4 6 0 0,-8-6-1 0,-1-1-1 0,-1 2 4 16,-4-2 1-16,-3 2 3 0,0-2-2 15,-4-4 4-15,-3 0 0 0,-3-1-3 0,-1 0 5 16,-6 0 3-16,-1 4 5 0,-6-3 1 16,-4 5 0-16,-7 0 2 0,-4-1-2 0,-12 1-2 0,-1-1 2 0,-3 0-4 15,-1-4 5-15,1-1-7 16,0-2 0-16,13-3-16 0,0 1-18 0,4-2-29 0,-1 1-39 16,5-2-43-16,6-2-49 0,7 1-243 0,-2-2-477 0,4-1 211 15</inkml:trace>
  <inkml:trace contextRef="#ctx0" brushRef="#br1" timeOffset="148800.005">2041 9882 11 0,'-1'2'384'16,"1"1"-45"-16,0-3-37 0,0 3-28 0,-1 0-32 0,-1 0-21 15,2-1-24-15,0 2-16 0,0 3-16 0,-1 3-18 16,1-1-9-16,-2 5-17 0,2 4-11 16,2 5-9-16,-5 0-14 0,3 0-21 0,0 5-19 0,-1-2-10 15,3 12-16-15,0-2-8 0,-1 1-24 0,2-1-26 16,-2-1-27-16,2 3-33 0,-1 3-44 0,3 0-50 16,-3-1-75-16,-2 1-134 0,0-3-433 0,0 0 192 15</inkml:trace>
  <inkml:trace contextRef="#ctx0" brushRef="#br1" timeOffset="149229.2831">2174 10841 53 0,'0'-10'305'0,"-2"1"-15"16,0 1-20-16,-1-1-17 0,-1 2-36 16,-2-1 2-16,0 0-12 0,-2-1-15 0,1 3-13 0,-2 1-19 0,-3 0-12 15,-1 3-13-15,-4 0-13 0,-3 2-12 0,1 4 3 0,-1 1-16 16,0 3-9-16,-1 1-19 16,3 3 4-16,-2-1-16 0,3 4-11 0,0 0-2 0,3 0-2 15,2 1-1-15,0 5-9 16,2-2-2-16,3 1 0 0,2 0-2 0,2-6-9 0,3 6-11 0,3-8-6 15,2 2-8-15,2-2-11 0,6-1-2 16,1-6-17-16,10 2-6 0,0-5-5 0,0-4-4 0,4-5 0 16,10-2 3-16,-10-1 7 15,6-6 5-15,-8 2 22 0,-3 0 21 0,-1-2 31 0,-6 2 20 16,1 3 22-16,-7 1 9 0,-3 6 12 0,0-3 9 0,-2 1-1 16,0 2 1-16,-1-1-13 0,-4 3-9 15,3-1-9-15,0 1-11 0,-3 2-15 0,0 0 2 0,0 0-28 16,-6 10-20-16,2-2-37 15,1 1-18-15,-1-1-42 0,4 4-47 0,0 1-57 0,4 0-72 0,1-1-91 16,4-3-198-16,4-3-600 16,1-3 266-16</inkml:trace>
  <inkml:trace contextRef="#ctx0" brushRef="#br1" timeOffset="152849.2358">2974 9277 20 0,'-2'-4'264'15,"0"0"-21"-15,0 1-13 0,-2 0-15 0,1 0-19 0,0 0-4 16,-2 0-14-16,-1 2-16 0,-1-2-15 0,2 1-15 0,-1-1-12 16,0 5-8-16,-1-1-12 0,3 1-12 0,-5 2-7 15,2-1-10-15,0 3-5 0,-2 0-9 16,0 3 1-16,1 2-3 0,0 1-4 0,-1-2-6 15,3 3-3-15,-1-2-5 0,2 1-4 0,0 1-2 16,1 0-4-16,1 0-2 0,0-1 7 0,1 0-11 16,1-3-2-16,1-1-2 0,-1-1 0 0,2-2-5 15,0 0-1-15,2 0-5 0,-2 0 4 16,2-2-5-16,1 1 1 0,0 0-2 0,1-4 10 0,1 0-12 16,0-2-1-16,2-1 4 0,0-1 0 0,3-4 0 0,1 0-4 15,-2-1 8-15,0-2-1 0,-3 1 10 16,1-1-2-16,0-1 5 0,-3 1 4 0,2 0 4 0,-2 2 1 15,0-2-1-15,-1 4-1 0,-2 0 1 16,-1 1 10-16,1 0-16 0,0 2 1 0,-1 0-5 0,1 2-2 16,0-2-3-16,0 1 0 0,-1 2-6 15,-1 1 0-15,6-3-3 0,-6 3-1 0,6 0 5 16,1 3-5-16,-2-1 0 0,2 4 2 0,0-1-4 0,0 1-2 0,2 2-14 16,-1 2-11-1,-2-3-12-15,2 4-5 0,-1 2 1 0,-2-2-2 0,2 1-6 0,-4 1-1 16,0 1-3-16,-3-2-6 0,-2 0 8 0,2-1 3 0,-1-3 6 15,-2 0 3-15,1 0 5 16,1-4 8-16,1 2 18 0,-3-2 13 0,2-2 6 16,-1-1 6-16,2-1 9 0,0 0 9 0,-5-8-2 0,3 0 5 15,2-2 10-15,0-3-2 0,2-6-3 0,0-3-7 16,3 1-3-16,0-4 1 0,3 1-6 0,2-1-3 16,2 3-3-16,0-2-6 0,3 4-6 0,1 1-4 0,2 0-14 15,-2 3-27-15,1 3-33 0,-6 3-38 16,2 2-47-16,7 0-64 0,-8 3-280 0,-4 1-537 0,2 1 238 15</inkml:trace>
  <inkml:trace contextRef="#ctx0" brushRef="#br1" timeOffset="156412.5848">1722 8840 96 0,'-6'-1'160'0,"6"1"2"0,0 0 0 0,0 0-2 0,-6-1 4 15,6 1-5-15,-1-2-11 16,1 2-6-16,0 0-9 0,0 0-11 0,0 0-6 16,0 0-6-16,0 0-4 0,0 0-6 0,0 0 2 0,0 0-2 15,-4-1-3-15,4 1 0 0,0 0-14 0,0 0-8 16,3-8-9-16,-2 5-6 0,2 0-6 0,2-4-8 0,1 1-4 16,1-3 0-16,3 0-7 0,0-2-2 0,0 2-4 15,8-2 2-15,-1-1-2 0,-4 4 3 0,4-3 3 16,1 1-1-16,0-2-4 15,-1 3-7-15,-3 0 2 0,3 0 4 0,-3 2-5 16,0-2 2-16,0 5-5 0,-1-1-6 0,1-1 2 0,-4 5-5 0,0-1 0 16,1-3-2-16,-2 6-4 15,0-1 7-15,0 2-6 0,-1-2 0 0,2 4 0 0,1-1-3 16,-5 1 0-16,5 2 2 0,-1-3-6 0,3 6 5 16,-2-2-4-16,0 0 1 0,-1 2 1 0,3-1-3 0,-2 2 0 15,6 2 6-15,-4-5-3 0,-1 2 1 0,8 1-3 16,-2-2 8-16,2-1-9 0,1 0 2 15,-1-1-1-15,1 1 0 0,0-4-1 0,2 2-7 0,-1-4-5 16,1 1-3-16,-1-2-2 16,0 0 1-16,1-2 2 0,-1-1 0 0,0 0-2 15,0-1 3-15,1-2-6 0,0-1 4 0,-1-1 0 16,0-3-2-16,0-1-2 0,-1 3 3 0,-2-2 2 0,0 0 3 16,-4-1 1-16,-2 2 0 0,-2 1 6 0,-2-1 4 0,-2 4 11 15,0 0 8-15,-3-1 1 0,-1 4 2 16,-1-3-3-16,1 1 1 0,-3 1-2 15,-1-1-6-15,1 1 0 0,-2 0-1 0,-2 2 1 0,-1-2 0 16,2 1-5-16,-2 1-2 0,0 0 1 0,1 1-5 0,4 1 6 16,-8-2-6-16,5 2-2 15,3 0 0-15,0 0-1 0,0 0-1 0,-9 3 2 0,9-3 0 16,0 0 2-16,9 9-3 0,-2-4 2 0,4 1-5 0,10 2-7 0,3 1-3 16,0-1-6-16,4-2-2 15,10 1 1-15,3 3-2 0,0-5-1 0,1 1-1 0,2-2-1 16,1 0 0-16,3-2-5 15,1 0 1-15,19-2-2 0,-21 0 4 0,1-2 5 0,2 2-5 16,-2-1-3-16,-1-4 6 0,3 0 1 16,-7 0 7-16,2 0 0 0,-2-1 1 0,-1-1 2 0,-1 2 0 15,-2-1 4-15,2 3 5 0,-14 0-1 16,1 0 1-16,0 1 7 0,-1-1-3 0,0 2 4 0,-2 0 3 16,2 2-1-16,-3-2 6 0,0 0 2 0,-2 1 0 0,-1 0-4 15,3 2 3-15,-3 0 3 0,3-2-1 16,0 1 2-16,2 2 1 0,-2-3-1 0,1 3 4 0,0-4-4 15,2-2-3-15,-2 7 0 0,-1-1-4 16,2-5 6-16,-3 4-7 0,-1-2-2 0,-2 1 0 0,-5-1-6 16,-1 0-2-16,-4 0-10 15,-2 0-17-15,-2 3-17 0,-2-3 2 0,-4 0-11 0,5 3-23 16,-5-3-31-16,0 0-54 0,0 0-80 0,-15 9-135 0,5-6-409 16,0-1 181-16</inkml:trace>
  <inkml:trace contextRef="#ctx0" brushRef="#br1" timeOffset="157574.8866">1978 7983 188 0,'-6'5'235'0,"2"-4"-17"0,0 3-15 0,-3 0-19 0,-3 1-7 0,-1 0-15 16,-9 3-15-16,3 1-12 15,-4 0-11-15,0-3-12 0,3 2-10 0,-3-1-11 0,-2-2-8 16,2-2-7-16,7 1-4 0,-2-1 2 0,4 0 3 0,2-3 4 15,1 0 2-15,1 0-3 16,1-2-5-16,0-2-2 0,1-2-14 0,2-1 0 16,1 0-14-16,-1-6 19 0,2 1-7 0,1 0 1 0,1-1-9 15,3 0-4-15,1 1-4 0,2-2-5 0,5-1-2 16,-1 4-4-16,0 1-10 0,1 0-2 0,3 3 4 16,4-2-6-16,2 2 0 0,0 2-5 0,2 2 0 0,-6 3 1 15,6-1-3-15,-5 4-2 16,3 2-1-16,-2 3 0 0,-5-2-2 0,4 7-4 0,-9-1 2 0,2 4-7 15,-3 4-10-15,-4 2-6 16,-3 3-6-16,-4 1-3 0,-6 0-3 0,-3 8-3 0,-8 0 3 16,-1-4-1-16,-2 0 4 0,-3-2 7 15,0-3-4-15,5-8 4 0,-8 6 3 0,6-9 3 0,-1-1 9 16,1 1 6-16,7-4 6 0,-4-1-17 16,4-2 12-16,3-2-4 0,0-1 8 0,1-2 5 15,3 2 9-15,2-3 8 0,-1 1 9 0,4-2 3 0,-1-2-6 16,2 1-3-16,0-3-5 0,1-1-2 15,3 1-3-15,3-4-5 0,1-1-3 0,4-2 6 0,1 1-6 0,6-5-2 16,1 0 0-16,5 3-1 16,-2-1 1-16,4 3 0 0,1 3-2 0,0 0-1 0,4 3 0 15,-4 1-2-15,3 3 2 0,2 2-7 16,-2 1 5-16,0 3-24 0,-2 1-19 0,-1 3-12 0,0 2-15 16,-3 0-24-16,-2 2-23 0,-1 2-28 15,-3-2-26-15,1-1-20 0,-6-3-32 0,0 2-188 0,-2-5-441 16,-1-1 195-16</inkml:trace>
  <inkml:trace contextRef="#ctx0" brushRef="#br1" timeOffset="158058.5532">2339 8066 109 0,'2'-15'355'0,"1"3"-17"0,0 4-26 0,-2 1-30 16,0 2-31-16,0-1-29 0,0 2-21 15,2 0-19-15,-3 4-21 0,0-3-9 0,0 3-9 0,0 0-12 16,0 0-8-16,1 15-11 15,-2-8-10-15,2 6-13 0,-1 0-7 0,2 6-2 0,1 0-12 16,-2 1-2-16,1 1-13 0,0-1-15 0,-2 2-5 16,2-4-10-16,2 2-9 0,0-7-8 0,-2 1-10 15,0-2-8-15,-1-4-4 0,-1 0 1 0,2-2 0 16,-2-1 3-16,2 1 5 0,-2-3 5 16,1-1 2-16,-1-2 6 0,0 0 0 0,0 0 1 0,0 0-3 0,0 0-1 15,-9-17 3-15,4 3 13 16,-1 0-10-16,1-6 5 0,-2-3 5 0,0-1 1 0,1-1 0 0,-1 2 4 15,1-2-1-15,2 1 8 16,-1 1-7-16,3 0 7 0,-1 1-3 0,-1 2 2 0,1-1-13 16,2 1 7-16,1 0 4 0,1 2-12 15,-1 3 1-15,3 0-1 0,0 1-4 0,3 1-2 0,1-1-3 16,1 3-2-16,7-2 4 0,-3 4-7 0,0 1-3 0,2 3-3 16,0 0 4-16,2 4-9 15,-2 1 4-15,0 4-6 0,0 0-9 0,-1 3 1 0,-2 1-10 0,-1 3-10 16,-1 1 2-16,-3 1-14 15,0 5 1-15,-4 4-2 0,-3-2-5 0,-4 2 5 16,-2 0-7-16,-5 1 3 0,-2 1-11 0,1-1-1 16,-4-1 0-16,-2-3-2 0,1 0-3 15,1-3-4-15,0-3-3 0,2 2-2 0,5-6-9 0,1-3-13 16,1 3-11-16,1-3-19 0,4-2-22 0,-1-2-7 0,2 2-28 16,-2 0-150-16,4 0-368 0,0-4 163 0</inkml:trace>
  <inkml:trace contextRef="#ctx0" brushRef="#br1" timeOffset="159419.6501">2737 8088 217 0,'6'-6'285'16,"-2"0"-6"-16,-1 1-19 0,-2-2-12 0,-1 2-13 15,-1-3-11-15,-1 0-7 0,-1 0-14 0,1 0-12 0,-4 1-16 0,-1 1-19 16,0 0-12-16,-5 0-16 0,1 0-19 0,-2 2-10 15,3 1-6-15,-4 2-11 16,0 2-12-16,1-2-8 0,0 2-9 0,-1 3-2 16,1 2-10-16,2-1 0 0,1 2-5 0,-7 4-6 15,8 0-1-15,1 0-6 0,1-1-3 0,3 2-2 16,1-5 3-16,-1 4-15 0,1 0 3 0,3-2-6 16,0-2 0-16,2 2-6 0,0-2-9 0,2 0 2 0,2-1-10 0,4-1-1 15,-3-2 3-15,3 0 3 16,4-3-4-16,2-1 4 0,1-1 2 0,3-2 6 15,-5-3-3-15,0 3 3 0,-2-2 1 0,-1 1 9 16,-3 1 8-16,0 0 3 0,-2-2 3 0,-2 5-2 0,0-1-1 16,0 1-5-16,-5 1 4 0,5-4-7 15,-3 2 9-15,-2 2-15 0,0 0-17 0,7-1 3 0,-7 1 3 16,0 0 1-16,0 0 2 0,0 5-7 0,0-5-13 0,3 2-5 16,-3-2 0-16,3 1-2 15,-3-1-2-15,5 3 1 0,1-3 6 0,5-3 3 0,-2 0 8 16,2-2-5-16,0-1 5 0,1-1 11 15,-2-4 12-15,0 2 15 0,-2-5 6 0,-1 1 4 0,1-4 1 16,-4 3 12-16,-1 0 10 0,0 2 1 16,-1 4 6-16,-2-1-11 0,-1 1-8 0,0 1-3 0,-1 3 0 15,-1 1-8-15,-1-1-7 16,-1 2-6-16,-1 1-8 0,0 1 5 0,0 0-3 0,1 1-3 0,-2 2-3 16,1 1-16-16,2 2-3 0,-1 0-3 0,4 1-2 0,1 1-6 15,1 0-8-15,2-1 10 16,2 2-14-16,3 0-7 0,0 0 3 0,3-1-4 0,-2-3 0 15,3 4-2-15,0-4 5 0,0 2-4 16,-4-5 4-16,1 1 6 0,1 1 2 0,0 0 2 16,-3-1 2-16,0 0-2 0,-3 0 3 0,1 1-2 15,-3-2-8-15,1 1 9 0,1 1-6 0,-2 0 1 0,-1 3 6 16,-2-3 4-16,1 2-1 0,-1-2 5 0,0 2 0 0,0-2 2 16,1-4 4-16,-1 5 2 15,1-5 0-15,-3 3-3 0,3-3 0 0,0 0 2 0,0 0 3 0,10 0 0 16,-10 0 7-16,18-9-2 0,-5 0 4 0,0 1-5 15,3-4-3-15,1-2 13 16,1 0 7-16,-1-1 19 0,-1-4 3 16,-4 2 10-16,4-1 13 0,-8 2 16 0,0 3 7 0,-1 1 11 15,-1-1 5-15,-2 4-12 0,-1 1-10 16,-1 0 5-16,-1 0-5 0,-1 3-7 0,-3 2-4 0,2-2-13 16,-3 3-13-16,-2 2-9 0,6 0-3 0,-16 1-2 0,7 3-9 0,-4 2-8 15,3-2-6-15,2 6-8 16,1-2-6-16,1 1-14 0,3 4-6 0,3-1-7 0,0 1-9 15,4 0-3-15,4 0-5 0,3 3-9 16,3 0-4-16,-3-5-5 0,6 4-1 0,0-3 4 0,0 1 6 16,-4-4 5-16,0-1 7 0,-4-2 6 15,-1 0 5-15,-1-2-2 0,0 2 12 0,-2-3 6 0,-1 0 13 16,-1 0 4-16,-2 1 8 0,1-1 9 0,-2 2 7 0,-3-1 6 16,-1 2 3-16,-2-2 8 15,-4 3-5-15,-3-3-3 0,1 3-1 0,-5-2-1 0,-3 2-5 16,5-4 2-16,0 1 3 0,-1-1-5 15,2-1 0-15,0 1 0 0,4-1 1 0,1-1-3 0,2 0 6 16,3-1-4-16,4 0 4 0,-8 2-2 16,8-2-2-16,0 0-1 0,0 0 0 0,0 0 5 15,0 0-7-15,25-8-5 0,-5 1-5 0,2 1-6 16,3-1-5-16,1-1 0 0,1 0-1 0,2-1-1 16,-2-1 4-16,9-5-5 0,-10 6 4 0,-2-4 7 0,-2-1 10 0,-2 1 17 15,1 1 14-15,-4-3 14 16,3 0 12-16,-11 3 20 0,0 0 7 0,-2 0 6 0,-1-1-7 15,-1 2 3-15,-2 2 9 0,-2 1-4 16,-1 0-1-16,0 0-7 0,-2 1-10 0,-3 0-11 16,0 3-2-16,-2 1-9 0,-2-3-14 0,-1 6 2 15,-5 0-14-15,4 1 10 0,-2 4-18 0,0-1 1 0,3 3-7 16,2-1-11-16,0 7-20 0,1-1-3 0,2 2-9 0,1 5-3 16,1 0 0-16,5 0-5 15,1 0-7-15,1 2-15 0,4-3-3 0,2-1-6 0,0 2-8 0,-3-7-1 16,3-1-2-16,1 0-5 0,-1-2 8 15,4-5-2-15,-1-3 3 0,1 0-3 16,3-2-5-16,-2-3-4 0,5-4-5 0,2-2 3 16,-2-1 10-16,0-3 7 0,0 0 10 0,-2-6 17 0,0 1 25 15,-5 0 18-15,1-4 14 16,-4-2 19-16,0 0 13 0,-5 0 10 0,1-2 13 0,-3 0 12 16,0 5 13-16,-2 0 6 0,-2 4 0 0,-1 4 8 0,-1 1 18 15,2 5-1-15,1 0-11 0,-3 5-8 16,0-3-20-16,0 5-11 0,3 1-7 0,-9 0-9 0,3 5-1 15,0 0-11-15,-2 7-5 0,1 1-8 0,3 1-24 0,1 4-23 16,-4 2-7-16,5 2-9 0,1 2-14 16,1-1-8-16,1 1-6 0,4-1-8 15,-1 2-15-15,-1-2-14 0,1 1-17 0,2-1-17 0,-2-3-18 16,-1 0-20-16,1 0-29 0,0-4-35 0,0-3-37 0,-1 1-220 16,0-5-526-16,-3-1 233 15</inkml:trace>
  <inkml:trace contextRef="#ctx0" brushRef="#br1" timeOffset="160059.8646">3581 8084 2845 0,'-3'-7'66'15,"0"0"-28"-15,-1 1-8 0,1 2-5 0,0 1-10 16,2 0 1-16,1 3 15 0,-3-7 10 0,3 7 1 0,0-2 9 16,0 2-7-16,1-6-7 0,2 4-2 0,3-1-3 0,4 2-16 15,-3-2-10-15,4-1-14 16,-1 2-13-16,0 0-15 0,4 0-6 0,-2 1-3 0,-2-1-3 15,0 1 0-15,1-1-2 0,-2 1 3 16,-1 0 3-16,1 0 4 0,-2-1 5 0,-2 2 5 16,-5 0 5-16,10 0 10 0,-10 0 15 0,9-1 13 15,-5 0 9-15,-4 1 12 0,14 1 2 0,-7-2 4 0,0 1 0 16,3-1-2-16,-2 1 0 0,2 1-4 0,0 1-3 16,0 0-6-16,0 0-3 0,0 2 1 15,-2 0-2-15,1 1-2 0,-2 0-6 0,1-1 2 0,-4 3-7 16,2-2 0-16,-5 4-3 0,2-3-14 15,-3 2 5-15,-4 2-8 0,1-1 6 0,-4-2-2 0,1 1 3 16,-3 1 0-16,0-2 0 16,2-2-2-16,0 1 7 0,0-1-2 0,1-2 10 0,4 0 9 0,-3 0 12 15,3-2 17-15,2-1 0 16,0 0-4-16,0 0-18 0,-8-11-4 0,10 3-4 0,1-1-6 0,1-1-2 16,6-2-5-16,-2 0-3 0,5-2-1 0,2 0 0 15,-2 5-5-15,1-1 3 0,2-3-2 16,-5 6 2-16,3 1-2 0,-1 3 1 0,-5 0-1 0,2 0-1 15,0 3 0-15,-3-1 0 0,1 2-2 16,-2-1-1-16,0 3-5 0,-1 0 1 0,-2 0-4 0,1 1-3 16,-1 1-2-16,-1 1-1 0,-1 1-3 15,-1-5-12-15,0 5-10 0,1-3-11 0,-1-1-10 0,0 4-9 16,2-5-4-16,-2-2-2 0,1 4 10 0,-1-4 7 0,2 4 8 16,-2-4 5-16,0 0 4 15,0 0 14-15,12-7 13 0,-9 5 22 0,-2-2 25 0,2-1 20 16,0 3 25-16,1-1 5 0,-4 3 9 15,3-6 1-15,-3 6 4 0,0-3-6 0,0 3-9 0,0 0-3 16,0 0-15-16,0 0-1 16,-7-3-8-16,7 3-7 0,0 0-5 0,-13 4-6 0,9-1 0 15,0 3-6-15,1-3-13 0,2 1-12 0,-1 2-9 16,5 1-21-16,-1-1-15 0,3-1-19 0,2 0-18 0,0 1-31 16,6-4-29-16,1-1-33 0,3-4-36 15,-3 1-221-15,0 0-470 0,0-5 207 0</inkml:trace>
  <inkml:trace contextRef="#ctx0" brushRef="#br1" timeOffset="160774.5429">3237 4072 42 0,'0'0'310'16,"-4"-3"-35"-16,4 3-25 0,-4-1-30 0,4 1-19 0,0 0-18 15,-3-2-23-15,3 2-14 0,0 0-18 0,0 0-8 0,0 0-13 16,0 0-14-16,20-1-8 0,-5 0-4 15,5 1-14-15,4-2-11 0,0 0-11 0,1-1-10 0,0 2-12 16,2-2-12-16,0 2-11 16,-3-1-12-16,0 1-21 0,-3 1-18 0,-6-2-19 0,1 2-33 15,-1-1-37-15,-5 2-34 0,-3 1-169 0,-4-1-371 0,0 2 164 0</inkml:trace>
  <inkml:trace contextRef="#ctx0" brushRef="#br1" timeOffset="160951.4785">3282 4193 245 0,'-6'4'229'0,"1"-1"-17"0,1 1-14 0,1-2-10 0,0-1-5 0,0 1-14 15,3-2-5-15,-4 4-7 16,4-4-15-16,0 0-8 0,12 0-13 0,-2 0-14 0,13-3-23 16,2-1-35-16,4-2-24 0,11-1-33 15,2-2-45-15,-2-3-40 0,5 0-40 0,-4 0-53 0,0-4-137 16,-2-6-349-16,-2 2 154 0</inkml:trace>
  <inkml:trace contextRef="#ctx0" brushRef="#br1" timeOffset="161142.6349">3678 3902 127 0,'-14'0'274'0,"0"3"-23"16,0 1-22-16,1 2-15 16,6 0-14-16,-3 1-17 0,3-1-14 0,3 4-14 15,-1 1-11-15,3 2-13 0,2 0-12 0,4 1-5 16,6 6-10-16,4-2-9 0,0 1-6 0,3-2-6 0,2 5-13 15,1-5-5-15,3-1-6 0,-2 3-6 16,-1-1-5-16,-5 0-34 0,-2 0-20 0,-5 1-14 16,-5 1-22-16,-6 1-25 0,-8 0-40 15,-13 6-52-15,-7-3-51 0,-14-2-187 0,-17 3-430 16,13-12 191-16</inkml:trace>
  <inkml:trace contextRef="#ctx0" brushRef="#br1" timeOffset="162979.1748">9176 3503 179 0,'-2'-2'233'16,"1"-1"-4"-16,1 3-6 0,-2-4-13 0,2 4-11 15,0 0-12-15,-2-1 0 0,2 1-16 0,-1-4-16 0,1 4-14 16,0 0-16-16,0 0-13 0,0 0-9 0,0 0-12 0,0 0-2 0,0 0-9 16,7-1-5-16,-7 1-4 15,13 0-7-15,-4 0-6 0,1 0-11 0,5-1-18 16,-1 1-10-16,3-2-24 0,3 0-23 0,-3-1-31 15,-2 3-32-15,5 0-40 0,3-2-43 0,-7 2-46 0,-2 0-176 16,-4 0-427-16,0 0 190 0</inkml:trace>
  <inkml:trace contextRef="#ctx0" brushRef="#br1" timeOffset="163192.0608">9194 3590 185 0,'-5'1'267'0,"2"-1"-25"0,3 0-23 0,-8 0-19 0,8 0-20 0,-5 0-16 16,5 0-6-16,0 0-14 0,0 0-14 0,0 0-15 15,0 0-12-15,0 0-11 0,26 0-16 0,-3-2-20 16,-1 0-22-16,4-2-26 0,2 0-29 0,12-3-29 0,-2 2-25 16,-9-2-32-16,9-2-21 0,-8-1-27 15,-5-1-152-15,-1-1-331 0,-3-2 147 0</inkml:trace>
  <inkml:trace contextRef="#ctx0" brushRef="#br1" timeOffset="163421.372">9564 3337 208 0,'-7'-11'222'0,"0"5"-2"0,0 0-15 0,0 0-10 0,0 2-16 15,1 0-14-15,4 0-16 0,-1 3-14 16,-2-1-17-16,3 1-8 0,2 1-6 0,0 0-6 0,-5 8-8 16,7-1-5-16,1 1-11 0,2 3-6 0,2 3-6 0,3 4-4 15,0 0-2-15,3 4-8 16,-2-1-6-16,-1 2 1 0,1-1-7 0,-1 1-3 0,-1 1-3 15,-4 3-3-15,-4-3-7 0,-1-1-6 16,-5 4-13-16,1-3-6 0,-6 0-6 0,-4-3-8 0,-2-1-14 16,-2 0-7-16,0-2-5 0,-2-3-18 15,2-3-6-15,3-2-17 0,3-3-21 0,1-1-17 16,2-2-9-16,5-3-44 0,1-1-154 0,3 0-358 16,-5-4 158-16</inkml:trace>
  <inkml:trace contextRef="#ctx0" brushRef="#br1" timeOffset="163789.4819">9813 3518 297 0,'9'-2'312'0,"-3"0"-32"0,-2 0-23 0,0 0-24 15,0 2-11-15,-4 0-13 0,3 4-14 0,-4-1-16 0,-1 5-12 16,-2 2-17-16,-3 3-14 0,-3 4-14 16,-1 0-9-16,0 2-16 0,-5-1-4 0,1 3-11 15,-1-3-8-15,1 2-9 0,-1-2-3 0,5-2-23 16,1-3-16-16,2-4-15 0,-1 0-11 0,2-1-6 15,3-3 1-15,0-1 10 0,1-1 7 16,3-3-5-16,0 0 3 0,0 0-2 0,3-14-1 16,2-1 2-16,2-6 5 0,2-5 5 0,6-6 0 15,-1-5 2-15,2 0 1 0,1-3 1 0,0 0-1 0,1 1 7 16,2 2 13-16,-1 3-7 0,-6 11 8 0,3 1-6 16,-1 5-4-16,-5 5 2 0,1 2-12 0,-1 1 2 15,-3 3-1-15,-3 3-4 0,2 1-11 0,1 4 4 16,-3-2-2-16,2 7-1 0,1 3 8 15,0 3-3-15,0 7-6 0,0 5-4 0,0 9-3 0,-7-7-7 16,3 1-6-16,1 6-13 0,-1 2-16 16,-2-3-19-16,2 1-22 0,-1-8-20 0,-1 1-19 0,-1-2-29 15,0 1-35-15,0-2-30 0,-1-3-41 16,-4-3-184-16,2-5-478 0,-1-4 211 0</inkml:trace>
  <inkml:trace contextRef="#ctx0" brushRef="#br1" timeOffset="164371.4416">9732 3618 267 0,'-7'-11'271'0,"1"4"-19"0,2 0-21 0,0 1-18 16,1 1-23-16,1 1-18 0,4 0-19 15,2-1-12-15,2 1-18 0,4-1-11 0,4 0-11 16,7 0-10-16,7 0-6 0,-1 1-7 0,1 2-16 0,11-2-5 0,-9 2-4 16,1 0-5-16,7 1-8 0,-11 0 0 15,-2 0-7-15,3 2-1 0,-8 2-8 0,2 1-2 0,-7-1-2 16,-1 0-4-16,-5 2 0 15,3 0 0-15,-4 1-2 0,-2 1-3 0,-1 0-3 0,1 2 5 16,-3 2-5-16,-2 2-3 0,-1-4 0 0,0 4-1 16,-2-1-10-16,0-3-2 0,1-1-1 0,-2 1 1 15,0-1-1-15,-1-1 1 0,1-2 0 0,0 0 2 0,3-1 1 16,-1-1 1-16,-2 0 5 0,2-1-1 16,1-2-1-16,0 0 3 0,-5-6 2 0,4 1 5 15,0-3 10-15,2-2 8 0,-1-3 6 0,3 0 0 16,0-6 4-16,-1 0 4 0,3 4 4 0,3-4-6 15,-1 2 9-15,0 0-8 0,3 5 0 16,-3-1-6-16,4 6-7 0,-1-2 0 0,0 2-1 0,4 1-6 16,-3 0-2-16,-1 5 0 0,4-1-5 15,-4 4 0-15,4 0-1 0,-2 4-6 0,-4-1-10 0,-1 2-18 16,-1 3-6-16,-1 2-4 0,0 0-9 0,-3 2-2 16,-2 0-4-16,-4 3-9 0,-1-2-1 0,-1-3-1 15,-1 0 1-15,0 0-1 0,0-2 7 0,1-2 7 0,2-2 3 16,1-2 8-16,0 1 6 15,0-4 11-15,2 0 4 0,1-1 4 0,0 0 5 16,-3-8 9-16,5 1 6 0,0-2 12 0,4-3 6 0,1-1 2 16,0-2 1-16,4-1 0 0,1 2 1 0,0-2 0 0,0 6-5 15,3-2 1-15,-1 4 3 0,0 0-9 16,-2 3-1-16,3 2-3 0,-4-2-4 0,3 5-3 16,-4 3 2-16,4 0-1 0,0 3 9 15,0 1 0-15,-1 0-5 0,-2 2-5 0,-1 3-18 16,0-1-14-16,-6 2-10 0,3 5-14 0,-4-4-20 15,-3 6-28-15,-1 0-24 0,-4-3-29 0,1-3-34 0,-3 0-52 16,0-1-181-16,0-3-445 0,2-2 197 0</inkml:trace>
  <inkml:trace contextRef="#ctx0" brushRef="#br1" timeOffset="164714.8749">10650 3453 2638 0,'9'-24'203'0,"0"-1"-91"0,1 1 12 0,-3 6 7 0,-5 3-17 16,1 3-10-16,-1 4-19 0,1 1-15 15,-1 3-17-15,0-1-10 0,-2 1-7 0,0 1-6 0,0 3 2 16,0 0-6-16,0 0-1 0,6 12-2 16,-6 0 1-16,0 7-3 0,-3 3-2 0,3 0-13 0,-3 1-9 15,6-1-3-15,-3 1-14 0,0-1-12 16,0 1-14-16,4-1-8 0,-1-3-5 0,0-5-7 0,1-1-1 16,-1-1 6-16,4-2 5 15,-1-3 7-15,-1 1 8 0,2-1 0 0,-1-4 8 0,1 3 5 0,-1-3 12 16,-1-1 10-16,1 2 11 0,-1-3 4 15,0 1 10-15,-1 0 7 0,0-1 2 0,0 0 4 16,1-1-5-16,0 0 0 0,-1 0-5 0,-4 0 2 0,10 1-4 16,-7-1 0-16,-3 0-6 15,4 1 2-15,-4-1 2 0,0 0-7 0,6 0-8 0,-6 0-3 0,0 4-3 16,0-4 3-16,-6 3 0 0,0 2-11 0,-8 0-12 0,-5 0-10 16,-2 1-4-16,-2-2-13 15,1-1-7-15,-1 2-9 0,2-3-17 0,4 0-16 16,5-1-22-16,-2-2-37 0,6 1-44 0,0-3-234 15,2-2-472-15,1-1 209 0</inkml:trace>
  <inkml:trace contextRef="#ctx0" brushRef="#br1" timeOffset="165138.5243">11020 3488 62 0,'0'-4'388'0,"3"0"-28"0,-3 0-15 15,1 0-20-15,1 3-25 0,-2-2-28 0,0 3-32 16,0-5-22-16,0 5-24 0,-3-1-22 0,3 1-14 16,0 0-19-16,0 0-18 0,0 0-14 0,-10 6-17 0,8-2-14 15,0 0-13-15,-1 1-13 0,1 2-10 0,1-1-7 0,1 3-5 16,-2 0-8-16,3-1-1 16,-1 1-3-16,0 0-7 0,0 3-5 15,0 1 6-15,0-1-20 0,1 0-11 0,-1 2-12 0,0 1-7 16,-1-1-12-16,2-1-4 0,-1 2-8 0,0-1-17 0,0-2-12 15,0 1-11-15,1-1-17 0,1-3-16 16,-1 0-24-16,2-2-15 0,3 0-6 0,2-4-16 0,1 2-191 16,4-4-420-16,2-1 186 15</inkml:trace>
  <inkml:trace contextRef="#ctx0" brushRef="#br1" timeOffset="166579.1827">11200 3669 22 0,'16'-18'186'0,"-2"-1"0"16,-2 0 16-16,-2-1 6 0,1 3 17 15,-4 4 6-15,0 1 10 0,-2 0-7 0,-3 2-1 0,-1 2 10 16,1-1-16-16,-3 1-10 0,1 1-15 15,-1 0-12-15,-2 4-17 0,1-2-20 0,-3 3-18 0,-4 0-13 16,0 4-10-16,-5 1-19 0,0 2-9 16,-6 7 4-16,1 1-35 0,1 0-17 0,2 2-18 0,1 0 0 15,4 1-3-15,-1 0-17 0,6-3-11 0,1 2-15 16,2-3-13-16,2 1-11 0,2-4-12 0,1-1-9 16,3 1-3-16,2-3-2 0,1 0 0 15,2-4 1-15,5 1 5 0,0-3 5 0,0-1 10 16,-1-3 3-16,0-1 13 0,0-1 12 0,0-2 17 0,1 2 27 15,-2-1 16-15,-1-2 21 0,-4 3 12 16,0 0 4-16,-2 0 7 0,-1 2 0 0,-2 0 0 0,1 1-10 16,-1-1-9-16,-2 0-8 0,3 4-14 15,-3-3-18-15,-1 3-11 0,0 0 4 0,0 0-2 0,7 11-2 16,-7-2-8-16,1 5-5 0,-2 6-8 0,2 2-6 0,-2 0 1 16,-1 3-10-16,0-1 1 15,-1 3-11-15,0 0-5 0,0 8-8 0,-4 3-5 0,0-4-3 0,3 1-12 16,-4 0-11-16,3-10-13 15,-3 10-14-15,1-11-4 0,0 1-4 0,-1-1-8 0,0-2 6 16,0-1 2-16,1-4 10 0,2-4 17 16,2-2 6-16,0-2 27 0,0-4 46 0,2-2 18 0,-1-2 9 15,2-1 7-15,0 0 13 0,-5-5 16 16,3-5 18-16,1-2 15 0,1-3 14 0,-3-4 5 0,1-4 1 16,2-4 9-16,0 0-20 0,2-9-2 0,-2 0-9 0,4-1-1 15,0 0-10-15,-1 0-1 16,3 2-5-16,1-1-5 0,4 3-4 0,-2 6-3 0,-1 2-9 15,3 0-6-15,2 0-8 0,2 5-7 16,0-1-5-16,0 4-2 0,-1-2-1 0,3 4-4 16,-6 5 2-16,5-1 0 0,-5 2-1 0,1 2-1 15,-4 1 3-15,-1 1 5 0,-2 2 7 0,-1 0 3 0,0-1 5 16,0 2 3-16,-1 0 0 0,-1 0-3 0,1 0 4 0,-3 2 16 16,3-1-14-16,-3 1-5 0,3-2 4 15,-3 2-12-15,0 0-2 0,0 0-2 0,0 0-7 0,0 0-1 16,-3 8-5-16,2-3-1 15,-5 1-12-15,1 5 1 0,-2 3-2 0,3-2-7 0,-1 5-7 16,3 3-8-16,0-2-6 0,0-2-6 16,2 1-4-16,2-3-6 0,-2-1-5 0,3 0-13 0,1-1-4 15,0-1-2-15,1-3-2 0,4 0-4 16,-1-2 0-16,0-2 2 0,1-3 1 0,1-1 6 0,3-1 8 16,1-3 8-16,0-3 4 0,3-3 9 15,-1-2 9-15,-4 2 26 0,4-3 8 0,-7 1 16 0,3-3 14 16,-2 3 10-16,-2 1 6 0,-2 1 7 0,-3 0 14 0,2 5 8 15,-3-2-3-15,0 3-4 16,0-1-6-16,-1 2 0 0,1 0-14 0,-2 3-5 0,0 0-3 16,0 0-8-16,0 0-3 0,-13 7-1 15,9 1-2-15,0 0-1 0,-1 2-19 0,0 3-13 0,2-1-10 16,0 0-9-16,2 0-2 0,2-1-8 0,0-1 1 0,1-1-9 16,1-2-6-16,1 1 1 15,0-3-1-15,0-1 5 0,1 0 4 0,2-3 2 0,1 0 5 0,0-1 6 16,2-2-5-16,0-2 7 0,0-1 3 0,0-2 7 15,0-2 13-15,0-3 10 16,-3 2 9-16,1-3 9 0,-1 1 5 0,-4-2 3 16,3 2 4-16,-4 1 4 0,0-2 5 0,-4 4-1 0,0-3-2 15,0 2-5-15,-3 2-8 0,-4-3 0 16,1 3-4-16,-5 1 1 0,2 2 2 0,-2-1-5 0,3 2-6 16,-2 3-3-16,2 1-8 0,1 1 11 0,2-1-31 15,1 2-6-15,2 2-4 0,1 2-7 0,2 1-1 16,1 1-11-16,2-1-4 0,2 0-2 15,5 2-3-15,3 1-2 0,0-1 0 0,5 0 5 0,-1-2 1 16,-2-3 2-16,3 1 7 0,0-2 3 0,-3-2 5 0,1 0 11 16,-1-2 20-16,-4 1 19 15,4-2 15-15,-5 1 15 0,-1 1 13 0,-2-1 11 0,-2 1-5 16,-4 0 3-16,7-1-4 0,-7 1-2 0,7 0-1 0,-7 0-11 16,0 0 0-16,4 0-13 0,-4 0-21 0,0 0-1 15,5 1-5-15,-5-1 0 16,1 6-4-16,-1-5-3 0,0 4-14 0,1-2-13 0,1 1-12 15,-1-2-7-15,2 2 1 0,0-1-2 0,1-1-2 0,2 0 3 16,-2-2 2-16,3 0 3 16,1 0 3-16,0 0 6 0,0 0 10 0,-5 0 10 0,4-2 4 0,-7 2 10 15,7 0 3-15,-3 0-1 0,-4 0 2 0,6-1-3 0,-6 1-5 16,4 1 8-16,-4-1-2 16,0 0-9-16,0 0-2 0,7 0 3 0,-6 2-7 15,-1-2 6-15,2 4 2 0,1-3-11 0,-1 1-9 0,4 0-7 16,-2-1-8-16,5-1-3 0,-2-1-6 0,7-2-1 15,-1-1 8-15,2-1-1 0,-1-3 1 0,-1 1 6 16,-2-3 11-16,0-1 18 0,-1 1 16 0,0-3 12 16,-3-1 11-16,0 1 23 15,0 0 9-15,-4 2 8 0,0 2 1 0,0 2 21 0,-2-1 2 0,-1 1-4 16,1 1-5-16,-2 2-11 0,0 0-3 16,-2 0-20-16,0 4-6 0,3 0-15 0,-8 6-10 15,2-1-21-15,0 2-25 0,2 8-13 0,0-2-16 0,1 5-10 16,0 1-14-16,5 2-8 0,0 0-1 15,3-2-10-15,3-3 3 0,2 3-7 0,0-2 3 0,0-5 6 16,2 3 7-16,2 0 7 0,-1-7 8 16,-3 2 14-16,1-2 18 0,-1-1 24 0,0-2 19 0,-4 1 8 15,-1-3 25-15,-2 0 5 0,1 0 7 0,-1 0-2 0,-3-1-1 16,0 0 4-16,0-2-10 16,-6 6-10-16,-2-3-16 0,-9 1-18 0,-4-1-35 0,-9-1-32 15,2 0-35-15,-11 0-44 0,-2-1-60 16,14-2-78-16,-2-2-291 0,2 2-614 0,3-2 272 0</inkml:trace>
  <inkml:trace contextRef="#ctx0" brushRef="#br1" timeOffset="167859.2751">13161 3678 335 0,'0'0'327'0,"-3"-5"-27"0,0 4-32 16,3 1-27-16,0-4-22 0,0 4-23 0,0 0-22 0,0 0-18 15,-1-3-16-15,1 3-11 0,0 0-17 0,0 0-7 0,0 0-17 16,0 0-16-16,0 0-16 0,0 0-10 16,0 0-3-16,0 0-6 0,0 0-7 0,0 0-4 15,0 0-8-15,0 0-8 0,4 9-1 0,-4-9-2 16,0 0-1-16,0 3-3 0,0-3 4 0,0 0 0 16,0 0 1-16,0 0-2 0,0 0-1 0,1 2 1 15,-1-2 0-15,0 0 1 0,0 0-4 0,0 0-2 0,0 0-13 16,0 0-13-16,0 0-16 0,0 0-10 0,-4-8-16 15,4 8-18-15,-3-4-27 0,2 2-27 0,1 2-31 0,1-5-31 0,-1 5-184 16,0-6-416-16,2 1 185 16</inkml:trace>
  <inkml:trace contextRef="#ctx0" brushRef="#br1" timeOffset="168353.9688">13356 3429 3111 0,'2'-8'11'0,"-2"0"-15"0,-1-1 17 0,0 2 1 16,1-1-4-16,-1 4-3 0,0-2-2 0,2 3 0 0,-1 0-4 16,-1-1 0-16,1 4 4 0,-1-4-3 0,1 4-5 0,0-3-11 15,0 3-10-15,1-3-16 0,-1 3-17 16,0 0-11-16,0 0-16 0,0 0-17 0,0 0-32 0,0 0-20 15,-3 12-27-15,3-7-38 0,0 0-133 16,0 1-381-16,0-2 168 0</inkml:trace>
  <inkml:trace contextRef="#ctx0" brushRef="#br1" timeOffset="168528.7522">13215 3609 129 0,'-2'1'246'0,"2"2"-22"0,0-3-22 0,-2 3-25 0,2-3-14 16,0 3-15-16,0-3-20 0,0 0-18 15,2 4-17-15,2-2-38 0,1 0-43 0,3 0-47 0,2-1-48 0,1-1-64 0,0 2-90 16,2-2-257-16,1-3 113 0</inkml:trace>
  <inkml:trace contextRef="#ctx0" brushRef="#br1" timeOffset="168679.035">13502 3568 54 0,'0'0'268'15,"-2"-5"-27"-15,2 5-30 0,-1-4-40 0,1 4-48 0,0 0-46 16,0 0-29-16,0 0-45 0,0 0-48 0,0 0-148 16,1 10-207-16,2-7 92 0</inkml:trace>
  <inkml:trace contextRef="#ctx0" brushRef="#br1" timeOffset="169228.3675">13886 3526 272 0,'-4'-4'322'0,"3"2"-33"0,1 2-27 0,-5-2-28 15,5 2-24-15,0 0-17 0,-5-2-24 16,5 2-27-16,0 0-28 0,0 0-16 0,0 0-13 0,0 0-22 0,0 0-18 15,11 7-10-15,-7-5-19 16,6 0-13-16,0 1-3 0,0-2-4 0,1-1-5 0,3 1 3 16,0-2-1-16,-1-1 5 0,1-1 1 15,-4-1-3-15,-3-1 7 0,4 1 11 0,-4-6 14 16,-1 3 12-16,-1-1 26 0,0 3 14 0,-3-2 11 0,0 2-4 0,-2 0 4 16,0-1-6-16,0 2-4 0,-2 0 2 15,1-1 0-15,-3 2-22 0,1-1-1 0,-1 3-6 0,1 0-5 16,-1-1-9-16,0 1-5 0,4 1-5 15,-9 3-3-15,5-1-8 0,1 1-5 0,0 1-13 0,2 2-14 16,1-1-4-16,1 1-9 0,2 1-5 16,4 0-11-16,-1 2-6 0,5-2-2 15,3 2 2-15,3-2-3 0,4-1-3 0,0-4 4 0,3 0 1 0,3-5 2 16,1 0 2-16,-3-4 5 0,2 0 4 16,0-3 2-16,-5-2 7 0,1-2 3 0,-2-5 8 0,0 1 18 15,-4-2 18-15,-4 0 11 0,-2-4 11 16,-2 0 10-16,-2-1 14 0,-2 5 17 0,-2-2 12 0,0 3 12 15,-2 4-6-15,-2 2-1 16,-2 3 0-16,0 1-11 0,0 2-6 0,1 3-8 0,-4 1-12 0,-1 1-5 16,-3 1 3-16,2 3-22 0,-4 4 4 0,0 2-19 0,-1 2 6 15,0 4-6-15,-1 1-5 16,3 3-13-16,5 2-2 0,-1-2-11 0,0 3-5 0,7 4-4 16,0-3-9-16,2 2-15 0,3 1-8 15,5 0-11-15,-3 0-21 0,3-1-23 0,1 1-20 16,2-1-24-16,-2-4-35 0,2 1-34 0,1-2-37 15,-1-3-54-15,-5-7-159 0,-1-5-504 0,3-3 224 0</inkml:trace>
  <inkml:trace contextRef="#ctx0" brushRef="#br1" timeOffset="169629.7189">14375 3413 91 0,'-6'-3'251'16,"-1"0"-28"-16,4 0-22 0,-1 0-21 0,0 2-20 0,4 1-18 0,0 0-11 15,0 0-13-15,0 0-18 16,8 7-16-16,5-4-14 0,4 1-12 0,4-1-13 0,4 0-12 16,-1-2-5-16,6 1-6 0,-2-1-5 15,2-2 2-15,-2 1-2 0,-1-2-7 0,-4-2 5 16,0 2-1-16,-3-2 6 0,-6 0 17 0,-4 2 15 0,-1 1 17 0,-1-1 18 16,-1 0 13-16,-3 2 12 15,1-2 3-15,-3 1 1 0,-2 1 1 0,7 0-7 0,-7 0-11 16,5-1-12-16,-5 1-11 0,4-1-7 15,-4 1-25-15,0 0-21 0,0 0-9 0,4 3 2 0,-2 1-3 16,-2 1-9-16,-2 4-13 0,4 0-12 16,-2 0-2-16,0 0-8 0,-2 1-1 0,2-1-6 15,-1 1-2-15,0-2 4 0,-1 0 1 0,1-2 4 0,-1 1 2 0,2-4 6 16,-1 2 5-16,0-1 10 16,1-3 14-16,0-1 13 0,-1 3 12 0,1-3 0 0,0 0-7 0,0 0-2 15,0 0 1-15,0 0-3 16,0-14-5-16,0 7-2 0,2 1 0 0,1-2-5 0,-2-1-6 15,1 2-7-15,2-1-13 0,-1 1-14 16,1-1-13-16,-4 3-15 0,3 0-22 0,-3 1-29 0,3-1-41 16,-1-2-48-16,0 2-227 0,-2 2-461 15,0-1 204-15</inkml:trace>
  <inkml:trace contextRef="#ctx0" brushRef="#br1" timeOffset="170299.3226">14713 3591 214 0,'-3'-4'284'0,"3"4"-22"0,-3-2-14 15,3 2-31-15,-3-3-21 0,3 0-22 16,3 0-23-16,-2-1-24 0,2 1-23 0,2-1-20 0,2-2-14 16,5-1-13-16,2 1-10 0,0-2-11 15,6-4-6-15,-2 2-1 0,1-3-4 0,-1 3 0 0,-2-3-4 16,0 0-1-16,-3-2 12 0,-5 5 9 0,0-1 7 0,-1 2 8 16,-2 0 3-16,-4 0-7 15,1 2 5-15,-2-1 0 0,0 0-1 0,-3 2-4 0,0 0-4 0,-1 4-3 16,-1-1-4-16,-3 1-5 0,1 2-8 15,-1 0-1-15,0 2-5 0,0 2 0 0,1 2-4 16,-3 1-1-16,4 1-2 0,0 4 1 16,2 0-10-16,1 0-8 0,2 1-5 0,1 1-10 15,1-1-11-15,3-2-5 0,1 1-7 0,0 1 0 0,5-4-5 0,-2-3 0 16,4 1-2-16,-2-4 5 0,4 0 6 16,0-3 3-16,1-1 8 0,-1-2 9 0,0-1 7 0,0-1 6 15,1-4 7-15,-4 2 6 16,0-5 8-16,-1 2 8 0,2 1 7 0,-1-7 9 0,0 1 9 0,-2-2-1 15,-1 5-2-15,-3 3 9 16,-2-3 1-16,1 0-2 0,-3 3-2 0,1 2-5 0,-1 0 0 16,-1 1-4-16,0-1-3 0,1 4-4 15,-1-1-8-15,0 2-7 0,0-1-16 0,0 3-7 0,0 0-4 16,0 0 4-16,0 0-6 0,0 0 8 0,0 16-5 0,2-7 9 16,1 4-13-16,-1 1 3 15,3 6-3-15,2 0-1 0,0 0 0 0,0-1-1 0,0 0-1 0,0 0 4 16,-1 0 2-16,1-7 2 15,-3 1 1-15,-4-3-2 0,3-2 0 0,-1 1 0 0,-1-1 0 16,-2 0-1-16,-1-1-1 0,-1 2-2 0,-1-3-5 16,-3 1-17-16,0-2-18 0,-3 0-17 0,-3-1-28 15,-1-1-35-15,0-3-41 0,3 0-54 16,-1-2-234-16,-2-1-494 0,6-4 219 0</inkml:trace>
  <inkml:trace contextRef="#ctx0" brushRef="#br1" timeOffset="170769.4556">15367 3354 122 0,'-1'-3'308'15,"0"1"-30"-15,0-1-19 0,1 3-19 0,-3-3-18 16,3 3-16-16,-2-4-17 0,1 2-20 16,1 2-18-16,0 0-13 0,0 0-19 0,0 0-3 0,0 0-20 15,0 0-8-15,11 9-11 0,-6-2 2 0,2 4-27 0,2 1-16 0,-2-1-14 16,-3 2-16-16,2-1-15 16,-2 1-8-16,-1 0-12 0,-3 1-6 0,0-2-2 0,1 0-2 0,-4 0 0 15,2-2-4-15,-3-1 5 16,1-2 0-16,1-1 4 0,0-1 3 0,-1-1 12 0,1-2 24 15,1 1 12-15,1-3-3 0,0 0-3 16,0 0 3-16,-3-9 9 0,4 1 17 0,0 0 2 0,0-7 2 16,2 2 5-16,1-5 1 0,2 4-2 0,-2 0 7 15,3 1-4-15,2 0-8 0,-1 1-1 0,2 0 1 16,1 3-5-16,-1-1 16 0,-1 6-5 0,1-5-4 0,-2 6-8 16,1 0-1-16,-1 2-7 15,2-1-5-15,-3 2-1 0,-1 2-2 0,2-1-5 16,0 2 1-16,-1 2-5 0,-1 0-14 0,2 4-20 15,-3 0-14-15,-1 1-12 0,0 2-11 0,-1 2-15 0,-2-2-17 16,1 2-24-16,-2 0-9 0,0-1-21 16,0 0-24-16,0-3-15 0,0 0-26 0,1 1-170 15,-1-2-412-15,0-3 183 0</inkml:trace>
  <inkml:trace contextRef="#ctx0" brushRef="#br1" timeOffset="171090.2614">15627 3505 168 0,'4'-11'227'0,"-1"4"9"0,0-4 4 0,1-2 3 0,-3 4 2 16,1-3 3-16,-1 1-6 0,1 3-1 15,-1 1-11-15,-1 0-17 0,1-1-16 0,-2 4-15 16,1-1-23-16,1 4-13 0,-1 1-19 0,0-6-40 0,0 6-8 16,0 0-8-16,0 0-10 0,0 0-5 15,0 0-7-15,-1 18-17 0,4-9-18 0,-2 2-13 0,2 0-17 16,2 2-12-16,0-2-4 0,3 0-12 0,1 2-6 0,0-1-4 16,3-3-3-16,0-1 0 15,1-3 5-15,0 0 7 0,-3-3 4 0,1-2 3 0,-1 0 6 0,-2-1 19 16,2-3 15-16,-3 0 17 15,-1-3 14-15,1 0 6 0,-2-5-2 0,0 0 5 0,-5-1 8 16,0-1-5-16,-2-1 1 0,-3-3 0 16,-4 0-4-16,1-1-2 0,-5 2-3 0,-1 2-5 0,0 3 3 15,1 3-8-15,-1 0-8 0,-1 5 1 16,1-3-17-16,-2 3-17 0,3 2-11 0,3 2-24 0,1 0-22 16,0 2-21-16,2 1-21 0,0 1-11 0,6 3-29 0,-2-1-31 15,7 2-37-15,2 0-22 0,4 1-184 16,4 1-462-16,5-5 204 0</inkml:trace>
  <inkml:trace contextRef="#ctx0" brushRef="#br1" timeOffset="171282.6155">15949 3296 153 0,'9'-17'330'0,"-5"3"-11"0,-4 0-9 0,3 1-3 16,-3 3-9-16,1 1-14 0,-1 0-7 16,0 1-16-16,0 1-18 0,-1 0-24 0,1 1-18 15,0 2-24-15,1 1-21 0,-1-2-20 0,0 3-20 0,0 2-34 16,0 0 3-16,0 0-36 0,0 0-6 15,-1 12-18-15,-2 2-20 0,3 4-21 0,0 3-24 16,0 5-23-16,-3 7-17 0,3 3-19 0,3 3-26 16,-3 1-26-16,0-2-29 0,0 0-42 15,3 0-40-15,-2 0-211 0,2-12-513 0,-3 2 226 16</inkml:trace>
  <inkml:trace contextRef="#ctx0" brushRef="#br1" timeOffset="171459.6485">15965 3395 6 0,'-3'-7'288'0,"-1"-2"-31"16,1 6-30-16,3-1-26 0,0 0-35 0,3 0-20 0,1 2-31 0,0 0-18 16,6 1-29-16,0 1-40 15,5-1-31-15,9 2-62 0,0 2-67 0,0-5-102 0,0 4-252 0,0-2 111 16</inkml:trace>
  <inkml:trace contextRef="#ctx0" brushRef="#br1" timeOffset="171868.4374">16570 3166 76 0,'-4'-6'346'0,"1"-1"-39"0,1 5-28 16,-1-3-29-16,1 1-22 0,-1 0-28 0,-1 3-17 15,1-1-21-15,-2 0-15 0,-2-1-17 0,0 3-14 16,-2 3-14-16,-1-1-5 0,-2 0-10 0,0 3-10 0,-2 2-12 16,0-1-5-16,2 2-5 15,0-1-7-15,1 0-8 0,4 2-1 0,1-2-11 0,2 1 2 16,1 0-13-16,3 4-3 0,0-2 0 15,3 2-4-15,1 0-2 0,2 2 1 0,8 2-7 0,0-1-7 16,2 1 2-16,-1-2-3 16,-1 0 1-16,3-1 0 0,-1 3 1 0,-1-2 2 0,1 0-3 0,-4-3 5 15,-2 3-1-15,1-2 7 0,-2-3-9 0,-2 2 5 0,-3-3 3 16,-1-2-1-16,-2 2 1 16,-1 0 6-16,-4 1-1 0,3-2 3 0,-5 2-1 15,-4-5-3-15,-4 4 4 0,-3-2-2 0,-4 1-7 0,-1-4-8 16,2-1-7-16,-1-2-3 0,5 0-6 0,1-1-8 15,2-2-13-15,3-1-31 0,3-1-36 16,2-2-40-16,3-2-37 0,6-2-38 0,2-4-184 16,4-2-440-16,4-3 195 0</inkml:trace>
  <inkml:trace contextRef="#ctx0" brushRef="#br1" timeOffset="172576.7112">16749 3207 232 0,'20'-13'267'0,"-2"1"13"0,-6 5 6 15,-6 2-5-15,1-1-9 0,0 4-16 0,-3-3-22 0,0 3-24 0,-2 0-11 16,-2 2-17-16,0 0-21 0,0 0-11 0,0 9-12 0,-5-2-19 15,-2 4-8-15,0 1-4 0,-3 6-17 16,0 0-5-16,2 3-6 16,1 1-18-16,1-2 3 0,0 2-3 0,3 3-2 15,3-1-23-15,2 2-14 0,-1-3-8 0,3-2-4 0,3 0-8 0,0-3-13 16,-1-5-11-16,3 0-5 0,1-1-12 16,1-5-4-16,0 2-7 0,4-3-6 0,-1-2-6 0,3-1-3 15,3-5-3-15,1-3 2 16,0 0 3-16,-1-5 5 0,0-2 7 0,-1-2 3 0,-1-3 5 0,-2-3 4 15,1-2 8-15,-4 0 12 16,2 0 16-16,-2-2 19 0,-1 4 13 0,-1 1 20 16,-3 3 14-16,0 3 14 0,-4 5 8 0,0 0 0 15,-1 1-5-15,2 2-5 0,-3 1-12 0,0 1-9 0,-1-2-9 16,0 4-5-16,-1 1-5 0,0 0-4 0,0 0 1 0,0 10-11 16,-3-1 3-16,1 0-2 0,-2 4-8 0,0 1-11 15,0 4-3-15,0 2-6 0,0 2-11 0,-1 0-8 16,1-4-4-16,1-3-21 15,-1-1-12-15,1-1-8 0,-1-2-6 0,1-2-5 0,0-2 2 16,0-1 6-16,2-2 5 0,0 1 9 0,-1-2 16 16,2-1 10-16,0-2 4 0,0 0 3 0,0 0 7 15,-7-11 9-15,4 2 11 0,3-3 10 0,0-7 16 0,2 1 9 0,-1-7-3 16,3 2 2-16,3-2 5 16,0 0-2-16,0 0 0 0,0 1-5 0,3 0 6 0,1 0 0 15,0 1-6-15,1 3 3 0,1 2-5 16,-1 1-2-16,1 1-3 0,-6 6-6 0,4 2 9 0,-4 3-14 15,3 0-2-15,-1 2 1 0,-1 2-7 16,1 1 0-16,-1 1-2 0,-1 3-2 0,0 1-10 16,-2 2-9-16,1 5-11 0,-2-1-9 15,-4 1-6-15,-1 8-4 0,-1-5 1 0,-3 4-14 0,-3 0-5 0,0-2 3 16,-1-1 0-16,-1-4 3 0,0-1 3 0,-1 0 10 16,1-4 0-16,3 1 11 15,-2-4 1-15,1 1 9 0,-1-2 7 0,1 0 11 0,1 0 6 16,2-2 9-16,1 2 5 0,-1-3 1 0,1 0 5 15,4 0-1-15,-5 2-1 0,1-2-4 0,4 0-1 0,-3 3 0 16,3-3-6-16,0 0 0 16,-4 4 0-16,3 0 2 0,3-1-1 0,-1 3-1 0,2 3 2 15,1-1-4-15,2 4 2 0,3 0 2 0,0-1-4 16,2 4-2-16,3-1-5 0,-3-2-9 0,2-2-12 16,5 3-13-16,-5-6-13 0,6 4-21 0,0-4-24 0,1 2-35 15,2-2-39-15,2-3-46 16,0 1-215-16,-1-4-464 0,1-2 205 0</inkml:trace>
  <inkml:trace contextRef="#ctx0" brushRef="#br1" timeOffset="172809.5257">17760 3180 320 0,'-5'-13'341'16,"-5"2"-27"-16,1 1-16 0,-2 1-16 15,-2 3-15-15,-1 1-7 0,-1 1-25 0,-1 4-21 16,0 0-18-16,-4 4-19 0,-1 4-26 0,2 0-14 15,2 5-9-15,2 2-15 0,2-1-10 0,-1 4-15 16,6 1-5-16,-1 0-17 0,5 4 7 0,3 1-15 0,-1 0-14 0,3 0-12 16,3 1-17-16,1-1-12 0,3-4-19 15,1-2-14-15,1 0-16 0,4-3-20 0,0-1-16 16,-1-5-19-16,2-2-24 0,5 1-20 16,2-4-29-16,2-1-21 0,0-3-19 0,3-6-17 15,0 1-18-15,-1-4-139 0,0-4-419 0,-2-2 185 16</inkml:trace>
  <inkml:trace contextRef="#ctx0" brushRef="#br1" timeOffset="172979.0499">17869 3410 1336 0,'19'-19'4'0,"4"-10"21"0,-6 5 26 15,3-8 38-15,-6 11 33 0,-6-1 28 16,1 5 21-16,-5 2 15 0,0 4 8 0,-1-1 3 0,0 4 3 16,-2 1-3-16,0 3-15 15,1-1-29-15,-2 1-15 0,1 3-11 0,-1 1-7 0,0 0-18 16,0 0-6-16,-10 5-9 0,6 2-5 0,0 0-18 0,-3 6-1 0,1 0-7 16,-2 4-24-16,4 2-21 15,-1-3-1-15,1 4-18 0,0 0-17 0,0 1-20 0,2-3-32 16,2 2-24-16,-3-2-29 15,2-4-39-15,0 0-53 0,1-4-48 0,0-1-263 0,1-3-578 0,0-1 255 0</inkml:trace>
  <inkml:trace contextRef="#ctx0" brushRef="#br1" timeOffset="173173.9127">18163 3133 3648 0,'11'-11'43'0,"-1"1"18"0,-3 3-15 16,-3 1-26-16,-1 4-18 0,3-1 4 15,-2 3 7-15,-4 0 17 0,10 5 6 0,-3 2 17 16,0 5-13-16,3 5-3 0,0 1-5 0,0 4 4 0,-3 1 0 16,0 3-8-16,-3 0-11 0,0 12-3 15,-2 0-11-15,-4-2-16 0,-5 0-22 0,0-3-18 0,-4 2-27 16,-9-1-32-16,-1-2-40 0,-6 4-55 0,-1-6-76 0,-9-1-262 16,1-5-589-16,-5 0 260 15</inkml:trace>
  <inkml:trace contextRef="#ctx0" brushRef="#br1" timeOffset="173499.4734">16093 3940 4068 0,'-41'-1'111'16,"16"-3"-58"-16,2 1-8 0,9-1-19 0,1 2-19 0,5 0 13 0,1 1-14 15,3-1-2-15,-2 2 6 0,6 0-9 0,0 0 10 16,13-2-6-16,11-1-16 0,15 0-3 16,9 2 3-16,29-1-1 0,8 4 9 15,5 0-5-15,7-1-4 0,3 1 11 0,6 0-19 0,2-2-19 16,6 2-26-16,-2-7-27 0,-4-3-23 0,-3-1-18 16,-3-2-14-16,-5 1-4 0,-11 0 13 0,-10 1 6 15,-26 4 7-15,-7-2-4 0,-13 3 0 16,-5 2 2-16,-4 1-4 0,-8-2-3 0,-6 1 9 0,-4 2-6 15,-3 0 32-15,0 0 0 0,-22 6 2 0,-3-2-8 0,-16-1-11 16,-26 8-11-16,-1-1-21 16,-4 0-93-16,-7-1-259 0,-4-1 115 0</inkml:trace>
  <inkml:trace contextRef="#ctx0" brushRef="#br1" timeOffset="173688.2374">16232 3995 169 0,'-94'6'206'0,"11"0"7"0,15 0-7 0,26-4-1 15,15-2-8-15,3 0-3 0,10 0 7 16,6-1 14-16,1 2-2 0,5-3-13 0,2 2-18 0,13-5-8 0,15-3-14 15,13-2-13-15,28-2-8 16,10 3-16-16,11 0-15 0,3 5-9 0,8-2-11 0,8 3-3 16,6 3-8-16,7 3-12 15,4 4-9-15,2 2-13 0,-5 1-2 0,5 3-15 16,0 0-19-16,-3 3-2 0,-1 1-27 0,-10-3-14 0,-7-3-22 16,-8 4-25-16,-9-5-27 0,-12-1-34 0,-32-4-34 15,-4-3-46-15,-15 0-71 0,-10-2-154 0,-10-2-487 0,-1-1 215 16</inkml:trace>
  <inkml:trace contextRef="#ctx0" brushRef="#br1" timeOffset="175820.2269">1508 3289 80 0,'0'0'170'15,"0"0"-11"-15,-3-2-5 0,3 2-10 0,0 0-7 0,-4-2-12 16,4 2-5-16,0 0-17 0,0 0-8 0,0 0-6 0,0 0-15 16,0 0-9-16,0 0-4 0,5-5-7 0,-1 3-5 15,2 2-3-15,3-3-3 0,0 1-7 16,7-4-3-16,-1 2-6 0,8-1 0 15,1-2-8-15,5 0 4 0,1 0-2 0,9-5-4 0,5 2-3 16,-3 0 0-16,1-2-7 0,2 1 2 16,-2-1-1-16,2 1-4 0,-5 0 4 0,-4 0-7 0,-8 2 4 15,-3 3-2-15,0-1-5 0,-8 2-5 16,-4 1-13-16,-3 2-2 0,-1 0-12 0,-4 1-4 0,-1 1-3 16,-3 0-15-16,0 0-9 0,0 0-16 0,-4 8-12 15,-2-4-17-15,-1 2-30 0,-5 3-83 16,-1 0-241-16,0-4 107 0</inkml:trace>
  <inkml:trace contextRef="#ctx0" brushRef="#br1" timeOffset="176004.2628">1571 3699 50 0,'21'-5'53'0,"6"-1"-33"0,14-5-41 16,1-5-22-16,24-7 9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6-21T15:51:19.63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1298 1963 228 0,'-3'-3'230'0,"3"-1"-10"0,0 2-22 16,0 2-21-16,0-4-14 0,0 4-19 0,0 0-17 15,-1-4-13-15,1 4-11 16,0 0-18-16,0 0-6 0,0 0-11 0,0 0-5 16,0 0-4-16,-3 11-8 0,3-4-4 0,0 2-3 0,0 0-5 15,-3 4-5-15,2 0-6 0,1 2 2 16,-2 3-3-16,2-4-5 0,-1 7-1 0,-2-2-4 16,0 1 3-16,0 0 2 0,0 1-5 0,1 2 0 15,-3 0-4-15,4-2 0 0,-3 0-3 16,1 0 2-16,0-2-5 0,2 0-4 0,-2-6-5 0,3 2-10 15,-3-6 2-15,2-1-12 0,1 2-4 0,0-3-12 16,0 1-1-16,0-4 1 0,0 1 2 0,0-1 3 16,0 0-8-16,0-1 5 0,-2 0 2 0,2 1 7 15,0-4 1-15,-3 6 8 0,3-6 0 0,-2 4 2 16,0-2 3-16,0-1 12 0,2-1 7 0,-2 3 12 16,1 0 3-16,1-3 12 0,-4 1 5 0,4-1 0 15,-2 2 4-15,2-2 2 0,-1 2-6 0,1-2-3 16,-2 4-4-16,2-4-3 0,0 0-3 0,0 0-5 15,0 0-1-15,0 0-2 0,0 0 0 0,9 3 2 16,-6-3-1-16,5 0-5 0,2 0 2 0,4-2-2 16,0 2 2-16,2-4-5 0,2 1 5 0,2 0-9 0,3-3-1 15,-1 0-1-15,0 2-4 0,-2-3 2 0,-3 4-7 16,-3-2-7-16,0 1 2 0,0-2-16 0,-6 4-8 16,-1-3-18-16,2 3-11 15,-4-3-26-15,0 2-16 0,-1-1-30 0,-1 0-40 16,-2-1-153-16,-1 5-355 0,-1-10 157 0</inkml:trace>
  <inkml:trace contextRef="#ctx0" brushRef="#br0" timeOffset="239.8773">1278 2079 31 0,'-1'-2'256'0,"-2"0"-16"0,0 0-26 16,3 2-22-16,0-4-21 0,0 4-17 0,6-6-16 16,1 0-17-16,1 2-11 0,8-1-13 0,-2-1-13 15,1 2-22-15,5-2-20 0,1 1-14 0,-1 1-14 16,-6 2-26-16,0 0-4 0,-3 2-30 16,-2 0-4-16,2-2-10 0,-4 4-19 0,-1-2-20 15,-2 2-7-15,-1 0-9 0,-3 1-114 0,0 1-248 0,0-4 111 0</inkml:trace>
  <inkml:trace contextRef="#ctx0" brushRef="#br0" timeOffset="444.1276">1308 2201 35 0,'0'0'198'0,"-3"3"-16"0,3-3-14 16,0 0-18-16,0 0-16 0,0 0-10 0,0 0-17 15,0 0-6-15,10 2-12 0,-3-2-2 0,-7 0-10 16,20-3-11-16,-6 3-12 0,0-3-26 0,0 3-24 16,0-3-38-16,0 1-29 0,0 0-37 0,0 0-35 15,-4 2-77-15,0-1-230 0,-3 2 101 0</inkml:trace>
  <inkml:trace contextRef="#ctx0" brushRef="#br0" timeOffset="680.6278">1530 2144 246 0,'0'0'253'0,"-4"-3"-22"0,4 3-23 0,0 0-23 16,0 0-22-16,0 0-16 0,0 0-21 0,0 0-4 16,0 0-16-16,0 0-10 15,10 16-6-15,-7-7-7 0,4-2-13 0,-2 1-7 16,4 4-6-16,-1 1-9 0,1 0-9 0,5 0-11 15,-3-1-21-15,-1 4-12 0,4-1-16 0,-4-3-21 0,4 3-19 16,-6-4-19-16,1-2-30 0,1 2-19 16,-3-4-15-16,3 1-30 0,-3-1-93 0,0-2-290 0,-2-3 128 15</inkml:trace>
  <inkml:trace contextRef="#ctx0" brushRef="#br0" timeOffset="897.1686">1774 2179 121 0,'-7'-6'267'0,"0"-1"-17"0,1 2-16 16,-4 2-10-16,2 1-22 0,1 0-18 0,0 2-19 15,-3 0-15-15,3 4-14 0,0-1-14 0,-2 7-12 0,-2 0-9 16,3 1-12-16,-4 5-11 0,2 4-5 0,1-3-6 16,-1 3-1-16,3 1-14 0,-3-1-9 0,4 0-10 15,-2-1-21-15,1 2-24 0,1-1-23 0,-2 1-34 16,2 1-41-16,2-6-41 0,1-1-44 0,-1-4-174 15,1-4-398-15,3-1 177 16</inkml:trace>
  <inkml:trace contextRef="#ctx0" brushRef="#br0" timeOffset="1190.3536">1909 2155 2070 0,'0'-4'79'0,"0"1"44"0,0 3-19 0,0-7-22 16,0 7-37-16,-3-3-17 0,3 3-8 0,0 0-3 16,-4-2-5-16,4 2 3 0,0 0-3 0,0 0-2 15,-8 9-3-15,5-6 2 0,1 1-2 0,1-1-3 16,1 2-9-16,0-5-4 0,0 6-1 0,0-6-3 16,0 3 0-16,0-3 8 0,4 2 3 0,-4-2 4 15,0 0-4-15,7 2 5 0,-7-2 6 0,0 0-1 0,0 0 2 16,3-7-4-16,-3 7 6 0,4-7 1 0,-4 7-2 15,0-6-1-15,0 6-4 0,-3-5-9 0,3 5-17 16,-1-4-22-16,1 4-31 0,0 0-30 0,0 0-27 16,-14 2-34-16,14-2-27 0,-6 5-135 15,2-2-351-15,1 2 156 0</inkml:trace>
  <inkml:trace contextRef="#ctx0" brushRef="#br0" timeOffset="1429.0216">1888 2442 192 0,'0'0'266'0,"0"0"-9"0,0 0-10 16,-1 3-19-16,1-3-22 0,0 0-18 0,0 0-21 16,0 0-18-16,0 0-22 0,0 0-17 0,0 0-12 0,8-12-10 15,-8 10-9-15,4-1-12 0,-4 3-8 0,3-7-14 16,-3 6-11-16,0 1-12 0,4-7-16 0,-4 7-22 15,0-2-32-15,0 2-37 16,0 0-45-16,0 0-48 0,0 0-185 0,0 0-394 16,-18-1 174-16</inkml:trace>
  <inkml:trace contextRef="#ctx0" brushRef="#br0" timeOffset="1631.0121">1982 2287 2294 0,'0'0'19'15,"-7"1"75"-15,7-1-1 0,-4 2-31 0,4-2-28 0,0 0-12 16,0 0-5-16,0 0-4 0,0 0-9 0,0 0-12 16,0 0-20-16,14-5-33 0,-4 2-36 0,3-2-50 15,1-1-64-15,-2 2-139 0,1-1-380 0,-2 1 169 0</inkml:trace>
  <inkml:trace contextRef="#ctx0" brushRef="#br0" timeOffset="6539.88">2575 2154 48 0,'0'-5'227'0,"0"0"47"0,0-1-8 16,0 1-20-16,-1 0-23 0,-2 0-24 0,1 1-16 16,-1 0-9-16,1-1-16 0,-3-1-11 0,2 2-13 15,-1 1-9-15,-1 0-12 0,2 0-7 0,-3 1-15 16,2 0-4-16,-2 2-11 0,-2 0-7 0,3 1-10 0,-3 1 2 15,0 2-13-15,-4 2-1 0,4-2-4 0,-2 5-4 16,1-2-1-16,0 5-3 16,1 0-1-16,-2-2 2 0,1 2-7 0,2 1 0 15,-1 5-13-15,-2 4 7 0,3-4 0 0,4 3-9 0,-4-2 5 16,4 1-1-16,-1 0-3 0,1-1 2 16,2-4 0-16,1 3-4 0,1-3-3 0,5 3-12 15,-2-7-2-15,6 1-10 0,-3-1-20 0,3 0-8 16,4-4-22-16,4 2-21 0,2-5-22 0,2-2-24 15,1-1-25-15,1-4-26 0,4-3-23 0,-3-1-24 16,4-2-167-16,-4-4-429 0,-2 1 190 0</inkml:trace>
  <inkml:trace contextRef="#ctx0" brushRef="#br0" timeOffset="6935.8909">2827 2203 154 0,'4'-22'200'0,"-2"2"2"0,-2 7 10 16,1 0 11-16,-2 1-7 15,0 0-18-15,-1 4 8 0,0-1 13 0,1 3-2 16,0 0-15-16,0 3-18 0,0-1-13 0,0 1-21 0,1 0-24 15,0 3-16-15,0 0-8 0,-2-4-11 0,2 4-10 16,0 0-13-16,0 0-3 0,0 12-13 0,0-7 2 16,-1 5-5-16,1 2-7 0,0 1-1 0,1 1-5 15,-1 5-5-15,0-3-2 0,-2 0-2 0,2 8 3 16,-1-1-7-16,-1 0-4 0,0 0 0 0,-2-1 0 16,0 0-5-16,0-3-7 0,0-4 0 15,1-2-3-15,0-2 1 0,0-2 5 0,1-1-7 0,0-2 4 16,0 0 4-16,2-2 7 0,-1-1-5 0,0 0-7 15,1-3-2-15,0 0-2 0,0 0 1 0,0 0 7 16,0-12-4-16,3 2 4 0,-2 2-6 0,5-5-7 16,-2 0 6-16,1 1-3 0,-1-1 0 0,2-2 2 15,1-1-4-15,-1 3 13 0,3-5-14 0,-2 6 6 16,0 2-4-16,0-2-4 0,-2 5 11 0,0-1-10 16,0 3-4-16,2 1-2 0,-3-1 10 0,3 3-9 0,-1 1-2 15,-6 1-14-15,14 1 19 0,-7 6 1 0,3 0 2 16,-3 3-4-16,3 2 5 0,-3 0-1 0,0 1-10 15,1 5-16-15,-4-5-10 0,2 6-20 0,-3 0-31 16,-1-1-18-16,-4-3-24 0,0 0-38 0,-1-1-43 16,2-2-49-16,-4-2-208 0,1-1-508 0,-2-2 225 15</inkml:trace>
  <inkml:trace contextRef="#ctx0" brushRef="#br0" timeOffset="7812.564">3024 2296 242 0,'0'0'233'0,"0"0"-22"0,0 0-13 15,0 0-27-15,9 1-16 0,-9-1-16 0,0 0-10 16,0 0-17-16,6 1-9 0,-6-1-9 0,0 0-10 0,8 0-6 15,-3 0-11-15,1 0-7 0,0-1-7 0,1 0-6 16,-3-1-3-16,3 1-5 0,0-4-6 0,-2 3-6 16,2-2 2-1,0 1-7-15,-1-2 6 0,-2 4 6 0,1-6 20 16,-1 5 10-16,-2-2 4 0,0 1-6 0,-2-3 7 16,2 2 9-16,-2 1 16 0,0-2-5 0,0 5-8 0,-1-10-17 15,1 7 15-15,0 3 3 0,-1-6-5 0,-1 2-7 16,2 4 2-16,-2-5-13 0,-1 2-13 0,3 3 3 15,-6-1-3-15,6 1-3 0,-5-1-8 0,5 1-5 16,0 0-2-16,-11 2-5 0,7 2-4 0,0-1 1 16,-1 2-4-16,0 3-4 0,-1 1 6 0,2 3-6 15,-2 0-7-15,-1 0 4 0,1 1-5 0,5-2-5 16,-2 3-9-16,4-3-7 0,-2 2-16 0,1-4-9 16,3 3-9-16,0-3-12 0,-1-1-12 0,4-2-5 0,0 1-10 15,1-4-19-15,3-1-6 0,0 0-8 0,4-4-20 16,0-2-11-16,3 1-17 15,2-5-3-15,1-1 6 0,0 0 3 0,-2-1 22 16,-1-2 20-16,-1 0 21 0,-5 3 34 0,-1-3 48 16,-2 2 23-16,0-2 24 0,-1 1 18 0,-2 2 36 15,-1 1 11-15,-2 1 9 0,0-1 18 0,1 2 17 16,-3 0-1-16,0 0-22 0,0 2 2 0,-1 1 1 0,1-2-8 16,-2 3-8-16,-1 0-7 0,1 1-15 0,2 1-12 15,-9 0 1-15,9 0-11 0,-8 1 0 16,1 3-13-16,0 4-1 0,1-2-3 0,2 1-5 15,-2 2-8-15,1-1 4 0,2 1-4 0,-1 2-5 0,2 2-5 16,-2-1-10-16,3 1-6 0,1-4-5 0,1 3-8 16,-1 1-9-16,3 0-2 0,-2-6-11 0,3 2-9 15,2-2-4-15,-2 1 2 0,4-3-2 0,-3 1 1 0,2-1-11 16,3-3-6-16,-2 0-4 0,2-2-11 0,3-2 4 16,1-2-10-16,0-1 2 0,0 0 1 0,0-4 8 15,0 1 5-15,2-4 12 0,-5 2 6 0,1 0 15 16,0 1 11-16,-2-4 15 0,-2 2 16 0,3-6 16 15,-2-1 11-15,-2 5 3 16,-2-5 19-16,0 0 7 0,-1 4 23 0,-1 2 16 16,0-1 6-16,-2 0 8 0,-1 5 8 0,1-1 5 15,-1 2-6-15,0 1-4 0,0 1-5 0,-1 0-23 16,1 1 2-16,0 0-27 0,0 4-4 0,0-1-2 16,0 1-27-16,0 0 12 0,0 0 2 0,0 0-11 15,-8 12-5-15,6-6-21 0,1 3-25 0,-2 5-1 16,3-1-13-16,-2 7-9 0,2-2-17 0,0 0-15 15,0 2-16-15,0 0-9 0,-2-2-15 0,2 1-18 16,0-5-11-16,0 1-17 0,1 4-31 0,0-6-33 0,1 2-19 16,-1-4-18-16,1-1-150 0,-4-5-441 0,4 0 195 15</inkml:trace>
  <inkml:trace contextRef="#ctx0" brushRef="#br0" timeOffset="8142.8186">3683 2168 203 0,'2'-7'324'0,"-1"-2"-15"0,3 3-1 0,-2 0-7 0,-2 3-8 16,1-1-26-16,-1 4-26 15,2-5-27-15,-2 5-27 0,-2-4-13 0,2 4-19 0,0 0-13 16,0 0-20-16,-10 9-15 0,1-2-17 0,-1 1-20 16,-2 2-10-16,1 0-9 0,0 1-18 0,-2 4-5 15,3-3-5-15,0-1-9 0,1 0-8 0,2-2-2 16,1-1-3-16,-1-2 0 0,3 0-2 0,1-3 2 15,0 2-5-15,0-1 3 0,2 0-6 0,1-4 3 16,-2 6 1-16,1-1 2 0,4-2-2 0,0 4 3 16,1 2-4-16,-1-5 3 0,4 6 3 0,3-1-5 15,-3 2 3-15,0-3 2 0,5 9-6 0,-3-4 4 16,-2-2 2-16,3 1 1 0,0 0-8 16,-2 0-5-16,3-1-22 0,-2 3-15 0,-2-3-17 15,0 1-23-15,-2-1-20 0,0-3-19 0,0-1-38 16,2 2-53-16,-1-2-61 0,-6-3-150 0,3 2-463 15,1-3 205-15</inkml:trace>
  <inkml:trace contextRef="#ctx0" brushRef="#br0" timeOffset="9126.0094">3892 2207 53 0,'0'0'286'0,"0"-4"-5"0,0 4-14 15,4-2-3-15,-4 2-24 16,0-4-18-16,0 4-18 0,0 0-20 0,0 0-15 0,0 0-23 15,0 0-9-15,0 0-19 0,0 0-13 0,0 0-14 0,0 0-9 16,0 0-10-16,0 0-4 0,0 0 2 0,3 14-14 16,-3-6-3-16,0 1-4 0,3 1-8 0,-2 1-5 15,-1 3-1-15,0 0 0 0,3 3-7 0,-6-4-2 16,3 2-4-16,0 1 3 0,0-1-2 0,0-1-4 16,3-1-7-16,-3 0-9 0,-3-4-6 15,6-1 4-15,-3-2-1 0,4 0-6 0,-2-1 0 16,-1-1 6-16,5-2-3 0,-1-2-3 0,1 0-2 15,0-1 2-15,2-3-2 0,-1-2-2 0,4-3 2 16,-1-1 1-16,0 1 3 0,0-3-4 0,0-1 3 16,-2 0 2-16,1 1 7 0,-1 0 0 0,-1 0 14 15,-3 1 6-15,2 4 1 0,-2-1 4 0,-1 1 2 16,-3 3-1-16,4-1 5 0,-4 2-10 0,3 1-3 16,-3-1-6-16,0 3-7 0,0 0 3 0,0 0-3 0,0 0 2 15,3 9 1-15,-6-4-7 0,3 4-5 0,0 0-14 16,0 0-6-16,0 0-5 15,0 2-10-15,4-1-9 0,2 0-7 0,-2-1-9 16,3-2 0-16,0 0-14 0,3-1-3 0,-1-1-2 16,0-3-4-16,1 1 6 0,4-2-2 0,0-2 9 15,-4-1 3-15,4-2 7 0,0-2 5 0,-4 0 15 16,0 0 6-16,0-2 17 0,0-2 12 0,-3-2 20 16,-3 4 18-16,0-5 17 0,-1 2-2 0,0-2 9 15,-2-3 4-15,-2 3 12 0,0 2 1 0,-2-2 2 0,-1 1-6 16,-1 1 1-16,-2 0-9 0,0 2-2 15,0 2-5-15,0-3-7 0,0 3-4 0,0 2-4 0,0 0-4 16,-3 1-5-16,2 0-4 0,-1 2-8 0,2 1-1 16,2 2-16-16,-1 1-13 0,0 2-14 0,1 2-17 15,0 0-21-15,3 4-17 0,0 2-13 0,2-1-16 16,0 0-15-16,3 2-27 0,3-2-22 0,2-1-11 16,1-1-9-16,3-1-12 0,2-2-7 0,0-1-127 15,-1-1-367-15,1-3 162 0</inkml:trace>
  <inkml:trace contextRef="#ctx0" brushRef="#br0" timeOffset="9485.839">4400 2193 21 0,'7'-14'236'0,"0"1"7"16,-4-1 14-16,1 2 13 0,-5 0-5 0,2 0-12 15,-2 2 13-15,1 1 11 0,-1 1-29 16,-1 1-23-16,1 2-9 0,-1 0-13 0,0 1-24 0,0 0-18 16,-1 1-22-16,3-1-17 0,0 4-14 0,-4-1-5 15,4 1-18-15,-3 8-19 0,2 0-22 0,-2 1-19 16,2 2-19-16,2 3-7 0,-1 0-13 0,0 6-5 15,0 0-14-15,2 1-2 0,-2-1-6 0,0 1 0 16,-2-1-1-16,1-4 3 0,-1 1-1 0,-1-1 5 0,1-1 0 16,0-2 2-16,-1-1 3 0,0-2 1 0,2-4 8 15,0-2 3-15,-1 1 8 0,1-1 10 0,-1-2-3 16,2-2 8-16,0 0-6 0,0 0 6 0,0 0-3 16,0 0 2-16,7-9 1 0,-2 1 3 0,-1 1 1 15,0 0 6-15,3-4-10 0,0 0 4 0,0 5-1 16,-1-1 0-16,1-2 1 15,0 2-2-15,-1 0 0 0,-1 3-2 0,2-2 4 0,0 2-9 16,-3 0-2-16,2 0-2 0,0 2 1 0,-2 1 0 16,-4 1-2-16,9 1 0 0,-7 1 3 0,3 2-2 15,0 1-4-15,-2 1-1 0,-1 2-14 0,0 0-8 16,-2 4-20-16,3 0-10 0,-3 1-15 0,-3-4-24 16,3 3-23-16,-3-1-25 0,2-2-30 0,-1 0-24 15,1-2-28-15,-2 1-162 0,1-3-425 0,2-1 189 16</inkml:trace>
  <inkml:trace contextRef="#ctx0" brushRef="#br0" timeOffset="10040.0175">4585 2279 87 0,'0'0'227'16,"0"-4"-21"-16,0 4-19 0,0-2-22 0,0 2-15 0,0 0-20 15,0 0-10-15,0 0-10 0,0 0-6 0,0 0-22 16,3 8-6-16,1-5-18 0,0 0-12 0,0-2-20 15,1 2-18-15,3-3-17 0,0 2-7 0,2-2-11 16,0-2-21-16,1 1 9 0,1-4 4 0,-2 3 2 16,-1-3 17-16,0 0 8 0,2-3 9 0,-4 3 40 15,-1 1 23-15,-3-3 7 0,-1 2 3 0,-2-1 10 16,0 1 9-16,0 1 9 0,-1-1 4 0,-2 1 7 0,0 1 2 16,-2 1-10-16,-1-1-5 0,0 3 4 0,-2-1 1 15,-1 1-3-15,-1 1-16 16,2 2-6-16,-2-2-12 0,1 3-4 0,-1 2-5 15,1-1-5-15,2 2-6 0,-1 2-4 0,2-1-4 16,-3 3-7-16,4 0-5 0,1 2-5 0,-2 1-10 16,5-3-11-16,-2 3-18 0,2-1-13 0,2 0-11 15,0-4-2-15,1 1-8 0,1-2-2 0,2 1-9 0,-1-2 2 16,3-1-1-16,1-1-5 0,2-2-2 0,0-2 2 16,2-1 6-16,4-2 1 0,-2-3 5 0,2-1 4 15,-2 0 7-15,5-4-5 0,-1-2 13 0,-1 1 14 16,1-2 19-16,-2 0 27 0,-1-4 21 0,-1 2 15 15,-2-5 20-15,0 3 2 0,-2-2 20 0,-3 1 8 16,-3 0-8-16,0 2 17 0,-1 2 19 0,0 1 10 16,0 2-1-16,-3 2-6 0,0 2-15 0,1 2-17 0,-2 1-13 15,1 0-12-15,0 2-12 0,0 2-3 16,0 0-10-16,0 0-9 0,-10 5-6 0,3 1-5 16,0 4-8-16,0 0-12 0,1 4-24 0,-1-1-8 15,3 0-20-15,-1 3-16 0,2 3-24 0,1 0-5 16,-3 0-12-16,6-2-22 0,0 3-18 15,0 1-13-15,1-4-18 0,-4-1-11 0,4 2-15 16,-1 1-23-16,1-6-38 0,-1 0-18 0,2 1-205 16,-5-5-508-16,1 0 225 0</inkml:trace>
  <inkml:trace contextRef="#ctx0" brushRef="#br0" timeOffset="10566.9867">4795 2293 104 0,'-2'-6'192'16,"1"1"-14"-16,2-2-19 15,0 2-13-15,2-2-17 0,1 0-15 0,2-1-10 16,4 0-8-16,-1-1-14 0,3 0-4 0,-1 0-5 0,6-3 3 16,-4 4 8-16,0-1 10 0,0 0 9 0,-2 0 10 15,0 1 20-15,-2 0 7 0,-3 2 2 0,0 1 7 16,0-1 0-16,0 1 13 0,-4 0-8 0,2 2 7 15,0 0 7-15,-1 1-11 0,0 0-3 0,-2-1-5 16,-1 3-15-16,3-4-18 0,-3 4-10 0,3-2-16 16,-3 2-6-16,0 0-12 0,0 0-8 0,0 0-4 15,0 0-9-15,0 0 1 0,1 9-17 0,-1-3-1 0,0 1-1 16,0 2-6-16,-1 0-12 0,1 3-4 0,1 3-19 16,-2 4-14-16,1-1-10 15,0 2-14-15,-3 1-8 0,-1 0-13 0,4 0-7 16,-3-1-6-16,0 1-1 0,-2-2 1 0,3-3 0 0,-2-3 5 0,1-2 7 15,0-2 4-15,0-1 12 16,2-3 6-16,0 2 23 0,0-5 3 0,0-1 4 16,1-1-2-16,0 0 8 0,0 0 5 0,8-12 3 0,-4 4 4 15,4-2 8-15,2-7 5 0,-2 4 12 16,4-3 7-16,0 0 7 0,-3 4-4 0,1 0 14 16,-2 3-8-16,1 1-4 0,0-3-2 0,-4 6-13 15,4 0-6-15,-4 2-4 0,3 0 3 0,-3 2-9 16,3 1 7-16,-8 0-4 0,9 3-4 0,-2 2-7 15,-3 0-13-15,0 1-6 0,0 1-21 0,-1 2-9 0,-1 3-27 16,-1-2-23-16,-1 2-29 0,1 1-42 0,-2-4-38 16,-1-1-45-16,1 0-47 0,-1-1-167 15,0-1-505-15,0-2 224 0</inkml:trace>
  <inkml:trace contextRef="#ctx0" brushRef="#br0" timeOffset="11207.7442">5183 2311 194 0,'0'0'213'0,"0"0"-18"0,0 0-18 0,0 0-9 0,0 0-20 15,0 0-14-15,0 0-12 0,3 5-7 0,0-3-7 16,3-2-21-16,-6 0-14 0,12-3-20 0,-3 1-15 16,-1 0-15-16,1-2-2 0,-1 1-4 0,0-4 3 15,0 3-3-15,3-5 8 0,-4 3 6 0,-2-1 14 0,1 0 13 16,0 0 14-16,-3-1 20 0,-1 1 10 0,1 1-1 15,-3 1 7-15,0-3-5 16,-1 2-7-16,-3 2-4 0,-1-1-4 0,0 1 3 16,0 1-6-16,0 1-6 0,-1 2-3 0,-1 0-8 15,0 2-5-15,-1 1-3 0,1 0-5 0,-2 3-6 16,2 1-10-16,0 1 6 0,0 0-16 0,0 2 8 0,1 3-7 16,2-2 0-16,-3 0-5 0,6 1-2 15,-1 1-10-15,-1-2-17 0,2 1-12 0,1 0-2 16,1-2-19-16,1-3-17 0,2 1-7 0,0-1-12 15,2-2-6-15,0 1-20 0,2-3-15 0,-1 1-23 16,2-2-9-16,2-2-15 0,-3-3 7 0,3 1-32 16,2-2 20-16,0-2 1 0,-1 0 28 0,1 0-11 15,-2 0 49-15,-2-3 36 0,2 2 12 0,-1-4 39 0,-1 2 30 16,-1-2 25-16,-2 5 36 0,-1-5 25 0,1 2 27 16,-2 3 23-16,-1 2 8 0,2-3 2 0,-3 3-4 15,1-2-13-15,-1 1-9 0,0 2-9 0,1 0-20 16,-3 3-11-16,2-3-15 0,0 1-8 0,-2 2-7 15,0 0-9-15,0 0-3 16,0 0-18-16,6 9-15 0,-4-3-16 0,0 1-8 0,-2 1-16 16,0 1-10-16,0-1-11 0,-2 1-10 0,2 0-3 15,-2 2-11-15,0-3 2 0,1 0-5 0,-3 0 5 16,3-1 0-16,-1-2 9 0,0-1 10 0,1-1 10 16,-1-1 8-16,2-2 18 0,-1 2 14 0,1-2 7 15,0 0 15-15,0 0 15 0,3-12-10 0,0 4 16 16,1-1 8-16,3-4-5 0,1 1 6 0,4-5-13 0,-2 1-1 15,4 0-4-15,1 3-5 0,-5 1-5 0,0 1-6 16,3 2-7-16,-2 1 2 0,-3 3-8 0,1 0-12 16,0 1-30-16,0 2-33 0,-1 2-39 0,-3 0-57 15,-5 0-56-15,11 2-66 0,-11-2-201 0,3 6-520 16,-3-6 230-16</inkml:trace>
  <inkml:trace contextRef="#ctx0" brushRef="#br0" timeOffset="13021.1102">5879 2085 166 0,'3'-6'296'0,"-3"1"27"0,1 0-11 0,-1 2-23 0,0 0-21 15,2 0-22-15,-2 0-45 0,0 3-4 0,0 0-26 16,-2-4-22-16,2 4-18 0,0 0-6 0,0 0-12 16,-4 10-13-16,2-4-14 0,0 4-9 0,-1 1-1 15,0 3-10-15,2-1-5 0,-2 0-9 0,3 1 3 16,-3 4-9-16,-1 1-2 0,4 1-14 0,-3-1-8 16,3-6-13-16,0 6-11 0,0 0-25 0,0 1-18 0,0-7-23 15,0 0-26-15,-3 1-23 0,3-1-34 0,0-1-36 16,0-2-49-16,0-1-228 0,0-4-503 0,0 1 222 15</inkml:trace>
  <inkml:trace contextRef="#ctx0" brushRef="#br0" timeOffset="13536.5288">5713 2246 164 0,'0'0'188'0,"-5"-2"-25"0,5 2-11 16,0 0-11-16,12-6-1 0,-5 3-23 0,4-1-8 16,3 1-9-16,6-5-8 0,-5 3-4 0,8-4-2 15,-2 0 0-15,0 0 1 0,-1-2 8 0,-2 0-4 16,-1 2 13-16,-3 1-2 0,-3-1 13 0,1-1-1 16,-4 2 18-16,1 2 29 0,-4 0 14 0,1 0-1 15,-2 1-5-15,-1 1-17 0,1-1-13 0,-4 1-6 16,0 0-3-16,0 1-9 0,2 1-15 0,-2 2-15 15,0-4-12-15,0 4-5 0,0 0-7 16,0 0-14-16,0 0-4 0,-2 9-4 0,-1 1-1 0,2 2-4 0,1 3-1 16,0-1-6-16,0 4-30 15,0 4 15-15,0 0-6 0,1 0-20 0,-1 0-4 0,3-1 7 16,-1-1-21-16,-1-4-17 0,-1 3-7 0,0-5 10 16,0-1 1-16,0-1 2 0,-1-4 6 15,2-1 1-15,-1-1 2 0,-1-2 6 0,1-1 10 16,0 0 5-16,1-2-3 0,-1-1 7 0,0 0-2 15,0 0-3-15,0 0 3 0,-3-11-2 0,3 5 2 16,2-3 5-16,0 0 1 0,1-2-1 0,1 2-14 0,2-9 19 16,1 7-1-16,0 0 1 0,-1 4 19 0,-2-2-19 15,3 3-11-15,1-1 6 0,-1 1-8 0,-1 1 4 16,3 0 3-16,-2 1-1 0,1 2-2 0,-1 2-3 16,3 1-4-16,-3 2 5 0,3 1-16 0,-2-1-9 15,-1 4-8-15,-1 0-17 0,1 3-12 0,0 3-18 16,-5-1-11-16,0 1-27 0,-2 2-14 0,0-2-11 15,0 0-23-15,-4 0-19 0,8 0-21 0,-8-2-19 16,1-2-187-16,-1 0-453 0,1-2 202 0</inkml:trace>
  <inkml:trace contextRef="#ctx0" brushRef="#br0" timeOffset="13853.4329">6192 2341 64 0,'2'-5'228'0,"0"0"-8"0,1 2-12 16,-1-1-16-16,-2 0-18 0,0 4-19 0,5-5-16 0,-3 5-16 15,-2 0-12-15,10-5-16 0,-3 2-3 0,2 3-11 16,-1-1-5-16,2 1-14 16,4-2-13-16,-1 0-12 0,2-1-18 0,-1 0-16 15,3-2-11-15,-1 1-6 0,-1 1 2 0,-1-2-5 0,-2 1 3 16,-3-1 6-16,-1 1 5 0,-3 0 9 0,-1 1 12 16,-1-5 20-16,-3 4 13 0,-3-1 18 0,-1 2 3 15,-2-1 9-15,-2 4 12 0,-2-3 8 0,-4 0 7 0,-1 2 9 16,-1 1 4-16,-1 0-10 0,3 1 0 0,0 3-16 15,1-1-7-15,-1 1-11 0,6 0-4 0,0 0-7 16,-1 5-5-16,2-2-6 16,1 2-7-16,2-1-7 0,3 2-2 0,2 3-6 15,1-4-18-15,3 2-16 0,1 0-40 0,2-1-21 16,9 1-28-16,-3-5-38 0,7 1-53 0,3-6-62 0,-3 1-273 16,3-5-559-16,0-2 247 0</inkml:trace>
  <inkml:trace contextRef="#ctx0" brushRef="#br0" timeOffset="14452.6649">6888 2123 192 0,'2'-13'278'16,"0"-2"-19"-16,-1 2-11 0,0 0 12 0,-2 1-2 16,0 0-21-16,-3 3-16 0,0 1-17 0,0 0-18 15,-1 2-12-15,-1 0-17 0,1 2-10 0,-1 1-23 16,-3-1-9-16,2 2-16 0,0 4-8 0,-1-1-12 16,-1 2-9-16,2 2-3 0,0 2-10 0,-2 3-9 15,4 2-1-15,-5 6-5 0,3 2-6 0,2 2 1 16,1 2-8-16,-1 9-12 0,3 5-8 0,1 0-8 15,0-4-14-15,1 6-20 0,0-4-14 0,1 2-17 16,0-1-23-16,0 3-24 0,0-14-31 0,-1 0-20 0,0 1-31 16,1-3-24-1,-2-4-34-15,-1 1-161 0,1-7-446 0,-1-2 197 16</inkml:trace>
  <inkml:trace contextRef="#ctx0" brushRef="#br0" timeOffset="15152.5873">6658 2361 179 0,'4'-3'168'0,"0"-1"-10"0,5-2-10 16,2-1-10-16,3 4-11 0,1-3-12 0,0 2-12 16,6-4-15-16,1 3-5 0,-3-3-6 0,3 3-6 15,-2-3 4-15,-5 4-1 0,-2 0 9 0,-4 0 6 16,4 0 7-16,-4 3 4 0,-4-2 6 0,0 0 8 15,-1 2 4-15,1 1 1 16,-1-1-5-16,-4 1-1 0,5-2-12 0,-5 2-12 0,0 0-7 16,0 0-11-16,4 3-9 0,-4-3-6 0,-7 8-2 15,5-3-11-15,-1 2-2 0,0 0-7 0,2 2 0 16,-1 0-3-16,2 0-12 0,1 0-8 16,0 2-11-16,1-2-1 0,1-2-22 0,1 2-5 0,1-1-7 0,4 1-9 15,-1-5-5-15,4 2-10 0,2-4-4 0,-4-1-1 16,4-1 5-16,0-3 5 0,0 0-2 0,-1-4 13 15,-1 1 6-15,-2-2 9 0,0-2 13 0,-3 1 22 16,0-2 22-16,-2 0-2 0,-3-1 16 0,1-1 8 16,-5 0 14-16,-1-1 5 0,-1 1 11 0,-2 0 15 15,-2 2-16-15,-1 4-2 0,-1-2-1 16,-1 2-3-16,-2 0 4 0,2 2-14 0,-2 2 0 16,3 1-5-16,-1 1-18 0,1 2 8 0,1 1-13 15,1 2-3-15,-2 3-7 0,0 2-2 0,4-1-18 16,0 4-6-16,4 0-19 0,2 1-8 0,3-1-17 15,0 1-12-15,1 0-19 0,3 0-9 0,1-2-13 16,4 0-10-16,-1-2-8 0,2-3-15 0,2-1-11 0,1 0-7 16,5-3-2-16,0-2-12 0,0-3 10 0,0-3 9 15,2 0 16-15,-2-3 17 0,-1-1 8 0,1-1 30 16,-2-6 32-16,-2 3 37 0,-1-4 32 0,-2 1 30 16,-3-1 31-16,-1 0 22 0,-3 0 21 0,-1-1 7 15,-2 0 15-15,-3 4-1 0,1 1 13 0,-2 0 11 16,0 1 11-16,-2 1 1 0,1 3-14 0,0 2-4 15,-2 0-12-15,3 1-16 0,-2 3-18 0,1 0-12 16,0 1-18-16,1 2-5 0,-6-2-12 0,6 2-12 16,-5 6-13-16,2 1-22 15,-1 0-27-15,0 5-17 0,2 1-9 0,-2 6-13 16,4-1-11-16,-1 4 1 0,1 1-25 0,2 3-13 0,-1-3-14 16,-3-1-11-16,3 1-13 0,0-3-15 0,1 0-15 15,-2 2-13-15,0-3-9 0,0-4-17 16,0 0-19-16,1-3-15 0,0-3-16 0,0-1-5 15,1-4-163-15,1 1-440 0,0-5 195 0</inkml:trace>
  <inkml:trace contextRef="#ctx0" brushRef="#br0" timeOffset="15336.6198">7438 2166 163 0,'4'-20'317'0,"0"1"12"16,-1 2-4-16,-2 4 0 0,1 4-1 0,-2 2-10 15,1 1-20-15,1 0-26 0,-2 3-43 0,1-1-20 16,-1 1-20-16,0 3-13 15,0 0-21-15,0 0-13 0,3 9-16 0,-3 0-12 16,0 3-13-16,-2 2-25 0,2 6-27 0,-1 4-29 16,2-3-27-16,-1 6-19 0,-1 0-22 0,-2-2-31 15,0 1-30-15,2-1-32 0,1 2-31 0,0-4-39 16,0 0-38-16,0-3-23 0,0 1-199 0,-1-8-512 16,2 0 227-16</inkml:trace>
  <inkml:trace contextRef="#ctx0" brushRef="#br0" timeOffset="16181.4482">7597 2277 298 0,'-2'-4'324'15,"1"1"-17"-15,-2-1-20 0,2 1-28 0,1 3-25 16,-6-3-25-16,6 3-14 0,0 0-24 0,0 0-17 16,-8 6-13-16,4 1-17 0,2-1-12 0,-2 2-18 15,4 1-23-15,0 1-21 0,0-3-20 0,4 4-23 16,-2-3-25-16,2 1-24 0,3-2-19 0,-3-1-11 15,6-2-18-15,-3 0-8 0,3-1-9 0,1-2 0 0,-1-1 11 16,0-4-5-16,0 0 30 0,-2 0 15 16,1-2 32-16,-2 0 25 0,0-5 15 0,-3 0 23 0,0 0 25 15,-1 4 6-15,-2-8 5 0,-2 2 12 16,1 1 5-16,-4-1 3 0,-2 4-1 16,2-2 10-16,-3 2 4 0,-3-1-10 0,3 4-1 15,-3-3-15-15,2 7-3 0,-1-3-9 0,2 3-2 16,-1-2-9-16,-1 4-15 0,1 2 0 0,2-1-2 15,-1 3-5-15,0 1-5 0,3 1-11 0,0-2-13 0,1 0-5 16,-1 1-14-16,5 2-18 0,3 1-2 0,-1-4-5 16,3 2-12-16,2-2-1 0,2-2-3 0,4 2 1 15,0-3-10-15,2-1 7 0,5 0 2 0,-7-3 5 16,3 1 9-16,-2-2-1 0,-1 0 15 0,0 0 7 16,2 0 11-16,-4-1 18 0,0 1 27 0,-4 0 22 15,-1-1 18-15,0 1 2 0,-1-1 5 0,-2 1 9 16,2 0 21-16,-2 1 2 0,-1 1-3 0,1 2-1 15,-3-3-8-15,-1 3-2 0,2-3-25 0,-2 3-4 16,0 0-10-16,0 0-6 0,0 0-10 0,0 0 0 16,-10 8-2-16,6-3-13 15,-3 2 2-15,4-1-13 0,-4 3-32 0,4-2-20 0,-1 1-12 16,1 4-12-16,-1-4-10 0,2 3-9 0,1-3-10 16,1 0-3-16,0 0-7 0,0-1-3 0,0-2 2 15,3 0 7-15,1-2 5 0,-1 1 10 0,4 0 5 16,0-2 1-16,0-2 2 0,0-2 6 0,1 2 6 15,1-4 6-15,1-1 9 0,0-2 7 0,-2 2 9 16,1-1 19-16,-2 1 17 0,-3-1 12 0,3 0 20 0,-3 1 12 16,0 0 25-16,-1 2-13 0,0-1 6 0,-2 1-8 15,2 1-7-15,-3 2 7 0,3-4-31 16,-3 4 1-16,0 0 2 0,0 0-9 0,0 0-6 16,-6 12-9-16,4-6-3 0,0 2-25 0,-1 0-22 15,3 3-15-15,2-4-19 0,1 3-17 0,-1 0-14 16,7 1-15-16,-2-4-9 0,4-1-20 0,2 1-8 15,1-2-7-15,0-3 2 0,1-2 3 0,1 0 22 16,-2-2 4-16,2 0 29 0,-4-1 23 0,1-1 30 0,-2-2 43 16,-2 1 36-16,-1-3 30 0,-1 2 21 0,0 0 26 15,-4-3 13-15,1-1 8 0,-4 3 14 0,0-5 3 16,0 0 13-16,-3 3-16 0,-1-3-7 0,-2 1-8 16,2 0-18-16,-3-2-15 0,-3 1-4 15,1 1-9-15,0 1-15 0,-2 2-8 0,-2 0-10 16,2 0-7-16,-6 2-18 0,3 2-36 0,1 3-32 15,-1 1-24-15,0 1-35 0,4 3-18 0,0 1-42 16,2 4-41-16,1-2-43 0,4 1-47 0,-1 0-259 16,0 1-592-16,2 0 262 0</inkml:trace>
  <inkml:trace contextRef="#ctx0" brushRef="#br0" timeOffset="16882.1299">8239 2193 24 0,'0'-4'277'0,"0"4"-1"0,0-7-13 16,4 6-18-16,-4-1-27 0,0 0-5 0,3-2-2 0,-3 4-7 16,0-4-5-16,0 4 0 0,0-3-17 0,0 3-11 15,0 0-17-15,0 0-3 0,0-3-10 0,0 3-6 16,0 0-22-16,0 0-4 0,0 0-15 0,0 0-9 15,0 0-7-15,0 0 3 0,0 0-25 0,0 0-4 16,0 0-5-16,0 0-2 0,-7 10-8 0,6-2-3 16,1-5-1-16,-2 3-2 0,2 1-1 0,0 7-5 0,-4-5-4 15,4 3-1-15,-1 0 0 0,-1 2 6 0,2-2-18 16,0 2 0-16,-1-2-10 0,2-1-15 0,-1 2-14 16,0-2-18-16,-1-2-27 0,2 2-23 0,-2-2-29 15,2 0-31-15,-1-2-39 0,0-1-47 0,2-2-32 16,-2 1-230-16,1-1-547 15,3-1 242-15</inkml:trace>
  <inkml:trace contextRef="#ctx0" brushRef="#br0" timeOffset="17718.0275">8390 2186 166 0,'0'-4'298'0,"0"4"-22"0,0 0-20 15,0 0-22-15,1-1-14 0,-1 1-6 0,0 0-15 16,0 0-21-16,0 0-16 0,0 10-16 0,-1-6-25 16,1 0-5-16,0 4-7 0,-2-2-15 0,2 3-10 15,0-3-2-15,0 2-9 0,0 0-16 16,0 1-6-16,0 0-13 0,0-1-22 0,0 0-16 0,0 0-17 0,2-1-3 16,-1 0-5-16,-1-1-12 0,2-2-8 0,-2 1-1 15,2-1 5-15,-2-1 1 0,3-1 11 0,-3-2 4 16,0 4 1-16,3-4 4 15,-3 0 7-15,0 0 0 0,11-6-3 0,-4 4 11 16,3-3 11-16,-3-1 6 0,2 3 7 0,-1-5 2 16,1 0 16-16,-1-2 2 0,-1 4 7 0,0-1 4 15,-1 0 6-15,-1 1 7 0,0 0 7 0,-1 2-14 16,-1 0-8-16,1 0-3 0,-3 0-4 0,2 1-6 16,-1 3-8-16,-2 0-4 0,0 0-1 0,0 0-8 15,0 0-6-15,5 7-15 0,-5-2-4 0,2 1-8 0,0-1-11 16,1 3-20-16,-1-2-6 0,1 1-6 15,1-1-6-15,0 1-7 0,2-2 1 0,0-2-5 16,1 1 1-16,1 0 2 0,4-2 8 0,-1-2 11 0,1-1 4 16,-2-3 11-16,2 1 13 0,-3 0 16 0,2-4 7 15,-3 0 29-15,-1 1 12 0,-1-2 14 0,2-1 11 0,-3 1-1 16,-1 1 20-16,0-2 3 16,-1 1 10-16,0 0-3 0,-1 0 5 0,-1 4 13 15,0-3-12-15,0 4-9 0,-2-2-14 0,0 2-10 16,0-1-4-16,-2 3-9 0,3 1-4 0,-9 0-3 15,1 3-7-15,1 1-33 0,0 0-19 0,-1 1-22 16,0 2-18-16,4 2-15 0,-2-2-16 0,2 1-13 16,1-3-1-16,3 3-5 0,-1-3 9 0,1-2 2 15,0 0 7-15,1 1 8 0,1-2 9 0,-1 0 11 16,-1-2 12-16,0 0 14 0,10-2 11 0,-7-1 24 16,1 1 26-16,0-2 17 0,-2 2 13 0,1-1 7 0,0 0 7 15,-1-1 13-15,0 0 15 0,-1 2-6 0,0-1-1 16,-1 3-9-16,3-4-13 0,-3 4-9 0,2-2-10 15,-2 2-7-15,0 0-9 0,0 0-1 0,2 11-4 16,-3-2-2-16,2 5-2 0,0 1-5 0,-1 8-15 16,0 2-9-16,0 9-13 0,0 2-11 0,-2-1-9 15,1 2-5-15,-1 0-4 0,-1-1-9 0,2 0-7 16,-3 1-3-16,1-4-5 0,0 2 2 0,-1-11 1 0,2 2-5 16,0-1 1-16,-3 0 8 0,4 0 8 0,-2-4 4 15,2 0 2-15,-1-6 7 0,1-1 8 16,0-2 1-16,-1 1 7 0,1-6 8 0,-1 0 14 15,2-3 15-15,0 1 17 0,0-1 11 0,-3-1 5 16,3-1-4-16,0-2-5 0,0 0 0 0,0 0-6 0,0 0-18 16,-14-7-17-16,10 2-28 0,-5-2-38 0,1-3-42 15,-4-1-65-15,-2-1-66 16,-5-1-143-16,-1-4-421 0,-1 0 186 0</inkml:trace>
  <inkml:trace contextRef="#ctx0" brushRef="#br0" timeOffset="17886.3361">8338 1888 147 0,'-2'-3'173'0,"2"3"-49"0,2-3-50 16,-2 3-60-16,5-1-67 0,-5 1-28 0,7-2-86 15,-7 2 39-15</inkml:trace>
  <inkml:trace contextRef="#ctx0" brushRef="#br0" timeOffset="19561.6835">9330 2008 94 0,'0'-7'236'15,"-1"-2"-8"-15,0 0-17 0,-3 2-15 0,1 0-4 16,-4 1-15-16,1-2 13 0,-2 5-20 0,-1-1-16 0,-1 1-12 15,-4 2-12-15,1 2-9 0,-2 4-11 0,-1-1-5 16,1-1-10-16,-3 8-11 0,-2-1-8 0,2 2-5 16,-2 0-7-16,5 3-2 0,-2-1-11 0,2 3-1 15,1 1-10-15,3-2-6 0,-1 6 5 0,4-3-2 16,1 2-6-16,4 1-6 0,1 0 0 0,1-2-10 16,4 0-14-16,2-1-9 0,1-2-8 15,-1-3-9-15,3-4-14 0,2 2-3 0,1-5-9 0,2 1-2 16,0-3 1-16,1-1-1 0,0-3 5 0,2-2 6 15,-1-3 4-15,0-1 6 0,-2 0 5 0,4-7 16 16,-5 5 14-16,0-3 25 0,-4-1 14 0,2 1 18 16,-1-1 25-16,-2 2 14 0,-1 1 13 0,-4-2-3 15,1 3-7-15,-1-1 17 0,-1 1-2 0,1 2-4 16,-2 1 3-16,1-1-6 0,-1 0-7 0,0 3-13 16,0 2-19-16,1-5-1 0,-1 5-10 0,0 0-8 15,0 0-10-15,0 0 1 0,0 0-9 0,-2 21-13 16,2-8-19-16,0 1-19 0,1 1-23 0,0 6-15 15,2-1-26-15,3 0-11 0,-5 2-23 0,2-1-26 16,1-2-21-16,-1 1-26 0,2-1-23 0,-2-6-35 16,0 0-33-16,-2-4-204 15,-1 1-522-15,0-3 230 0</inkml:trace>
  <inkml:trace contextRef="#ctx0" brushRef="#br0" timeOffset="19892.8698">9363 2264 146 0,'3'-13'280'0,"-3"4"-14"0,2 0-12 16,-2 2-21-16,2 0-19 0,1 0-21 0,-2 2-22 16,-1 2-21-16,2-1-13 0,0 1-17 0,2 1-13 15,-4 2-9-15,10 0-11 0,-1 0-9 0,-4 4-9 0,1-1-9 16,3 1-11-16,-2 1-13 0,-2 3-14 0,1-1-17 16,1 0-15-16,-3 2-15 0,1 2-3 0,-1-2-4 15,-4 0-4-15,-4 3 1 0,1-1 2 0,0-2 4 16,-3-2 2-16,2 1 1 0,1-4 4 0,-2 2 4 15,0-5 5-15,2 1 7 0,-1-2 20 0,4 0-1 16,0 0 9-16,-8-7 2 0,5 0 7 0,3 0 0 16,3 1 1-16,-3-4-1 15,1-3-1-15,2 2-4 0,1-4-1 0,5-1-8 16,-2 3 0-16,3-3-6 0,1 0-3 0,-1 4-9 16,1 3-15-16,0 1-6 0,1-3-25 0,0 6-12 0,-1 0-22 15,2 1 6-15,-2 4-52 0,-1 2-12 0,3 1-13 16,-3 1-31-16,-3 2-129 0,3 2-336 0,-3 0 150 15</inkml:trace>
  <inkml:trace contextRef="#ctx0" brushRef="#br0" timeOffset="21172.9324">9767 2178 230 0,'-4'-9'317'0,"1"3"-13"15,-4 0-3-15,4 0-17 0,-1 1-24 0,-3 1-25 16,3 0-22-16,-2 1-26 0,2 0-20 0,-2 1-13 0,-1 1-16 16,0 2-18-16,0 0-12 0,-1 1-12 0,1 3-12 15,-3 3-6-15,3 2-8 16,0 0-9-16,0 2-3 0,-1 0-9 0,3 1-16 16,1 0-11-16,1 0-11 0,0 0-14 0,2 1-7 15,1-3-17-15,0 2-9 0,0-5-11 0,1 1-6 0,-1 0-4 16,3-2-8-16,-3-2-6 0,0-1 4 0,4 2-2 15,-1-3 10-15,0-1 6 0,1 0 3 0,2-2-1 16,1-4 5-16,0 2 3 0,-2-5 5 16,2 2 3-16,3-5 4 0,-4 6 14 0,2-6 17 0,-1-2 11 15,0 1 20-15,-1 2 10 0,-3 2 5 0,2-1 26 16,0 0 13-16,-4-1 10 0,2 2 5 0,-3 2 3 16,3-2-4-16,-2 3-7 0,-1-1-8 0,3-1-8 15,-3 5-6-15,0-2-14 0,0 3-10 0,0 0-5 16,1-3-15-16,-1 3-12 0,0 0 0 0,0 0-28 15,-1 13-24-15,1-7-5 0,1 2-14 0,1 1-10 16,-1 3-7-16,-1-3-5 16,3 0-13-16,1 0-3 0,-1-2-1 0,0 1 5 15,4 0-3-15,-4-3 8 0,4 0 5 0,-3-2 10 16,3 2 10-16,-1-5 6 0,-1 0 8 0,1-1 12 16,-1-2 12-16,4-1 21 0,-2-1 11 0,-1-1 13 0,-1-2 7 15,2-3 17-15,-1 5 7 0,2-5 15 0,-3 4 14 16,0-6-7-16,1 4 6 0,-2-4 14 0,-1 6-1 15,1-5 11-15,-1 5-13 0,-2-3-8 0,1 5-3 16,2-3-4-16,-4 4 2 0,1-1-7 16,1 2-13-16,-2-1-15 0,1 2-6 0,-1 2-9 0,3-2 4 15,-3 2-13-15,0 0-3 0,0 0-3 0,0 10-14 16,0-5-6-16,0 1-9 0,0 3-4 0,0 0-11 16,0 3-1-16,0-4 0 0,0 6 0 0,0-2-3 15,3-3 0-15,-3 0 1 0,0 1 2 0,0-2 5 16,0-1 1-16,0 0 1 0,1-2 3 0,-1-2 1 0,0 2 3 15,0-3 5-15,3 3 3 0,-3-4 2 16,0-1 4-16,0 0 3 0,0 3 2 0,0-3-1 16,0 0 8-16,0 0-4 0,0 0-2 0,0 0 0 0,3-10 14 15,-3 8 8-15,3-3-3 16,-3 0-4-16,1 0-2 0,2-2 0 0,0 3 3 16,-3-4-3-16,0 4 1 0,0-3-3 0,0 3-7 15,1 0 4-15,2 0-3 0,-3-2 3 0,0 4-6 16,0-1 4-16,0 3-7 0,0-4-1 0,0 4-10 15,0-5 20-15,3 4-11 0,-3 1 3 0,0-3-5 16,0 3 4-16,0 0-5 0,0 0-1 0,0 0 0 0,0 0 1 16,-3-4 5-16,3 4-4 0,0 0-6 15,0 0 4-15,0 0-5 0,0 0 2 0,0 0-1 0,0 0 3 16,0 0 1-16,0 0-2 0,0 0 3 0,3 10-8 16,0-5 9-16,-2 2 3 0,-1 0-3 0,0 0-2 15,3 2 1-15,-3-2 0 0,0 2 0 0,3 0-1 16,-3 0-2-16,0 3-2 0,1-3-1 0,-5-2-1 0,4 4-4 15,0-4 0-15,-3 1 5 0,-1 0 0 16,1-4 7-16,3-1-4 0,-4 2 4 0,4-3 2 0,0 1 14 16,0-3-12-16,-3 2 1 0,3-2-11 0,0 0 15 15,0 0 2-15,-3-7 3 16,3 3 0-16,0-1 1 0,0-1-2 0,3-3 1 16,0-2-6-16,1-1 1 0,-1-1-1 0,4 1 2 15,-3 4 8-15,3-5-7 0,-1 2-1 0,2-1 1 16,-1 3-2-16,2-3 7 0,-4 4-13 0,1 2 4 15,1-1 0-15,0 1 2 0,-1-1-8 0,-2 6-2 16,3-2 3-16,-1 2-4 0,-6 1-6 0,11 1 7 16,-4 2 6-16,-1 0-2 0,-1 3-12 0,2 1 8 15,-1 2 0-15,-2 1-13 0,-1 0 5 0,1 2-9 16,-1-1-8-16,-3 2-2 0,0-1-3 0,-3 1-6 16,3-4-5-16,-4 1 2 0,4-1 0 0,0-4 8 15,-3 4 3-15,0-5 5 0,2 1 8 0,1-2 6 0,0 0-4 16,0-3 7-16,-3 1 6 0,3-1 6 0,0 0 5 15,0 0 3-15,-3-12 9 0,3 7 3 0,3-3 8 16,0-1 4-16,1-3-6 0,0 0 0 0,6-1-4 16,-3 1 0-16,2 1 0 0,-1 0 0 0,1 0 0 15,-2 4-4-15,2-2 2 0,-2 2-1 0,2 2-9 0,-2 1-1 16,0 2-1-16,1-1-7 16,2 2 0-16,-4 1 0 0,1 1-7 0,0 2 3 15,0 2 4-15,0 2-9 0,0 5 12 0,-4-2-15 16,1 3-5-16,-1 0-14 0,-3-1-15 0,0 2-16 15,0-1-22-15,-3 2-19 0,-1-2-27 0,1 1-29 16,-4-2-35-16,4 0-32 0,-1-3-28 0,-3-1-173 16,4-1-458-16,-1-4 204 0</inkml:trace>
  <inkml:trace contextRef="#ctx0" brushRef="#br0" timeOffset="21708.5581">10292 2222 51 0,'3'-7'303'0,"0"0"-4"0,-2 3-6 15,2-1-21-15,0 1-21 0,-3 2-25 0,3 0-29 16,-2-1-20-16,-1 3-16 0,0 0-12 0,0 0-20 16,0 0-13-16,13 6-9 0,-9-3-6 0,0 4-17 15,1 2-8-15,-1-2-8 0,-1 5-5 0,-2 1-5 0,1 0-4 16,-1-1-10-16,-4 0-17 0,2-1-3 16,-4 0-12-16,3-2-5 0,-3 0-9 0,4-2 0 0,-2-1 0 15,0-1 1-15,1-1 4 0,-1-1 4 16,1-2-2-16,2-1-1 0,0 0-1 0,0 0 4 15,-4-7 3-15,4 2 3 0,0-2 2 0,3-2 3 16,0-4 1-16,1 2-4 0,4-7 5 0,-1 1 2 0,-1 5 4 16,1-1-5-16,0 1-1 15,2 0-6-15,0 2 3 0,-3-1-3 0,5 1-5 16,-1 2 8-16,-1 3-11 0,-1-1-4 0,-1 4 1 16,2 0 0-16,0 2-3 0,-1 0 2 0,0 3-2 15,-2-1-3-15,1 3 7 0,-3 4-8 0,2 0-3 16,-4 0-11-16,2 2-15 0,-4 2-2 0,-1-1-2 15,-2 1-4-15,1-1-7 0,-3 1-5 0,2-3-8 0,-1 2-3 16,0-4-1-16,0 0 4 0,0-2 2 16,2 0 13-16,-1-5 8 0,2 1 14 0,-1 0 2 15,2-2 4-15,0 0 1 0,0 0 21 0,1-13 5 16,1 8 12-16,3-5 11 0,0-1 11 0,2-1 7 16,5-1 4-16,-1-5-1 0,1 2-16 0,-2 5 19 15,2 0-3-15,0 0 0 0,-1 0-3 0,1 3-1 0,-2 0 0 16,4 4-11-16,-6 1-2 0,2 0-7 0,-1 4-3 15,0 2-4-15,2-1 2 0,-1 5-4 0,-2-1-1 16,1 3-6-16,-2 2-15 0,0 2-20 0,-3-1-7 16,-1 3-18-16,0 2-17 0,-5-3-27 0,1 0-34 15,-5 4-24-15,1 1-42 0,2-7-46 0,-4 3-228 16,3-4-504-16,-2 0 223 0</inkml:trace>
  <inkml:trace contextRef="#ctx0" brushRef="#br0" timeOffset="22706.2558">10948 2206 123 0,'0'-6'281'0,"-1"1"2"0,0 2-11 0,-1-3-26 0,-1 1-18 15,0-1-18-15,0 2-7 0,0-1-13 0,-3 2-22 0,4 1-13 16,-3 0-6-16,-3-1-20 0,-1 1-15 15,2 3-9-15,-3 0-9 0,2 2-8 0,-2 0-13 0,-2 3-9 16,1 3-6-16,0-1 3 0,2 2-11 0,1 2-5 16,0 1-6-16,1-2-4 0,0 2-3 0,2 0-10 15,1-1-18-15,1 1-12 16,1-4-15-16,2 0-6 0,0-2-14 0,2 5-9 16,-1-5-8-16,4-1 3 0,-2-1-2 0,5 0-3 15,0-2 1-15,0-3 7 0,0-1 3 0,2-2 7 16,2-2 5-16,0-2 16 0,-1-2 14 0,0 4 21 0,-1-4 14 15,0 0 32-15,-1-1 21 0,-3 3 16 0,-1 0 17 16,1 0 20-16,-2 0 7 0,0 0 8 0,-2 3 3 16,1-2-3-16,-1 2-7 0,0 1-9 0,-1 0-14 15,0 0-8-15,0 0-18 0,-1 3-16 16,2-4-5-16,-2 4-14 0,0 0-13 0,0 0-10 0,0 0-32 16,2 9-11-16,-2-4-46 0,2 3-28 0,1-1-14 15,-1 2-21-15,1 2-21 0,0-2-26 0,1 4-26 16,-1-6-22-16,1 4-16 0,-1-3-19 0,1-2-5 15,0 0 4-15,-1-2 23 0,0-2 5 0,0-1 28 16,1-1 21-16,-4 0 28 0,7-3 19 0,-2-1 17 16,-1 1 34-16,0-3 25 0,2-1 23 0,1-4 41 0,-1 0 7 15,2-7 14-15,-4 4 27 0,5-3 12 0,-2 1 8 16,0 3 9-16,-1 0 12 0,1 1 0 0,0 0-1 16,-1 3 8-16,-1 2-2 0,0 0-11 0,-1 3-7 15,0 0-6-15,0 2-23 0,0-1-6 16,0 3-4-16,-4 0-5 0,13 5-9 0,-7-1 1 15,3 5-5-15,-3 2-2 0,1-1-6 0,-2 4-5 0,0-1-13 16,-1 7-8-16,-1-2-11 0,-5-4-15 0,1 1-9 16,1 1-10-16,-4-3-5 15,-1 2-9-15,0-1-3 0,1-3-13 0,1-2 12 16,0-1 7-16,1-2 5 0,0-2 10 0,1-1 16 16,0-1 6-16,1-2 4 0,0 0 20 0,0 0 17 15,-3-10 8-15,3 2 13 0,2-1 8 0,2-5 9 0,2 1 7 16,1-6-3-16,0-3 3 0,4 1-6 0,2-1-1 15,1 1-2-15,-1-2-6 0,10-5-7 0,-9 8-2 16,1 1-3-16,1 3-2 0,-1 0-14 0,1 3-10 16,-4 5-27-16,1 0-27 0,-2 4-46 0,-1-1-55 15,-1 5-41-15,2-2-47 0,-7 3-229 0,-4-1-495 16,11 3 220-16</inkml:trace>
  <inkml:trace contextRef="#ctx0" brushRef="#br0" timeOffset="24176.2314">11656 2140 71 0,'0'0'261'0,"1"-3"-24"0,-1 3-18 0,0 0-16 15,0 0-23-15,4-1-19 0,-4 1-13 0,0 0-15 16,0 0-12-16,1 6-9 0,-1-3-13 0,0 2-4 16,0-2-13-16,2 4-8 0,-4-1-1 0,4 1-14 15,-4 1-5-15,1 1-2 0,1 4-8 0,0 1-3 16,0 0-2-16,-1-1-4 0,-1 2-5 0,1-1-6 15,-1 0-9-15,0 2-11 0,-1-4-5 0,-1 2-22 16,2-2-35-16,-2 0-10 0,3 1-32 0,-1-4-31 16,1-1-36-16,1-1-27 0,-2-1-127 0,1-2-348 15,2 0 154-15</inkml:trace>
  <inkml:trace contextRef="#ctx0" brushRef="#br0" timeOffset="24622.0006">11774 2157 170 0,'-3'-4'235'0,"3"2"-21"0,-1-1-25 0,1 3-17 15,0 0-19-15,0 0-19 0,0 0-7 0,-6 6-10 16,7 0-12-16,1 0-12 0,1 7-9 0,-1-3-5 16,3 1-5-16,4 2-10 0,0 0-2 0,-2-2-8 15,3 0-4-15,1 1-12 0,-1-2-8 0,3 0-8 16,-4 0-8-16,1-3-8 0,0 2-14 0,-4-2-6 15,1-2-2-15,0-1-3 0,-3 3-6 0,-1-1 3 16,-3 0 2-16,0-2 6 0,-4 2 0 0,-2 0-12 0,-5 1 5 0,4-2 1 16,-6 0 0-16,-1 0 3 15,-1-1 1-15,-1-1 6 0,2-1-1 0,-3 0-3 16,3-1 3-16,0-3-3 0,0 1 6 0,3 0 3 16,1-3 5-16,0 1-4 0,0-1-8 0,4-3 4 15,2 1-3-15,0-3-8 0,2 0-3 0,4-3-19 16,2 1-3-16,3-4 5 0,3-1-2 0,3 0 4 15,1-1 10-15,0 1 4 0,3 2 8 0,-3 1 13 16,0 4 8-16,-3 0 20 0,-1 0 9 0,-3 2 19 16,-1 4 8-16,-2-2 3 0,0 3 0 0,-1-1-9 15,1 1-4-15,-4 2-6 0,0 0 0 0,0 0-10 0,0 0 1 16,0 0-2-16,-7 12 4 0,3-9-13 0,-5 7-4 16,1-1-16-16,-2 2-18 0,-4 4-30 15,-1-2-33-15,5-3-46 0,-7 3-47 0,3 0-148 16,0-4-341-16,1 0 150 0</inkml:trace>
  <inkml:trace contextRef="#ctx0" brushRef="#br0" timeOffset="25222.32">12316 2072 229 0,'-1'-4'318'0,"-4"-1"-26"0,1-1-11 16,-3 2-25-16,2 2-16 0,-3-1-25 0,4-1-16 15,-3 2-21-15,0 1-19 0,0 1-16 0,-3 0-12 16,2 2-16-16,-1 0-14 0,1 2-3 0,-2 0-17 15,0 0-12-15,2 2-3 0,-1 0-7 0,2 0-5 16,3 1-7-16,-3 0 10 0,4 1-17 0,-1 1-6 0,4 0-6 16,1-1-2-16,2 2-5 0,0-3-13 0,4 7-7 15,4 3-12-15,-2-6 3 0,2 4-16 0,2-4-6 16,2 4-3-16,-2-5-3 0,2 3-7 0,-3-3 3 16,-3 0 1-16,1-2 1 0,0-2 3 0,-3 0 4 15,-3-1 1-15,2 1 4 0,-2-5 1 0,-1 4 5 16,-3-2 4-16,2-2 9 0,-2-1 2 15,-2 4 2-15,-1-2 3 0,-4 0 3 0,-3-1 1 16,1 1 0-16,-4 0-4 0,-3 0 3 0,1-2-3 16,-2 6 1-16,-3-5-3 0,-1-1-5 0,7 3-11 15,0 0-17-15,0-3-18 0,4 1-29 0,2 0-26 16,-1 0-36-16,2-1-30 0,7 0-26 0,-8 0-20 16,8 0-117-16,0 0-364 0,-2-3 162 0</inkml:trace>
  <inkml:trace contextRef="#ctx0" brushRef="#br0" timeOffset="26272.7709">12444 2072 73 0,'9'-10'341'15,"-2"2"-10"-15,-2 2-3 0,0-1-5 0,-1 3-16 16,-1 0-27-16,-1 1-25 0,1 0-31 0,1 1-27 16,-4 0-21-16,0 2-16 0,6-1-24 0,-6 1-7 0,2 6-14 15,0-1-9-15,-2 3-7 0,0 4-10 0,0-1-23 16,0 2-11-16,0 0-10 15,-3 3-2-15,2-2-29 0,-2 8-7 0,3-3-10 16,0 1-16-16,-3-6-5 0,3 1 3 0,-2 4-7 16,0-6 2-16,2 0-2 0,-3-1 0 0,3 0 3 15,-2-3 3-15,2 0 4 0,0-2-3 0,0-4 0 0,0 5 0 16,2-5-8-16,-2 1 2 0,0-2 1 0,0 0 2 16,3 0-4-16,-3-2 2 0,4 1-7 0,-4-1-8 15,7-1-14-15,-1-1-7 0,1-2-4 0,0 2-11 16,0-2-22-16,4-1-7 0,-3 0-13 15,1 1-11-15,1-1-22 0,1-1 2 0,1-3-12 16,2 0 1-16,-2 2 1 0,0-2 15 0,0-1 17 16,-2 1 14-16,-3 3 5 0,4-4 34 0,-5 3 18 15,4-2 20-15,-6 0 17 0,-1 5 12 0,3-5 39 16,-2 3 21-16,0-3 17 0,-1 2 24 0,-2 0 20 16,0 3 15-16,0-1 7 0,-1 0 2 0,1 2 14 15,-1-2 4-15,0 1-1 0,2 1 2 0,-2 3-2 16,0-6 4-16,0 6-29 0,0-5-7 0,0 5-12 15,0-4-6-15,0 4-16 0,0 0-11 0,0 0-6 0,-2-5-8 16,2 5-12-16,2-2-13 0,-2 2-12 0,0 0-20 16,0 0-7-16,0 0-14 0,0 0 3 0,0 0-6 15,0 0-2-15,0 0 0 0,0 0 2 0,0 0 1 16,0 0 5-16,0-3 2 0,0 3-1 0,0 0 1 16,0 0 7-16,0 0-2 0,0 0 2 0,1-4-4 15,-1 4 0-15,2-2 6 0,-2 2-3 0,0 0 6 0,1-4 2 16,-1 4 3-16,0-3 11 0,0 3 4 0,0 0 3 15,0 0-10-15,0 0-1 0,1-2 0 0,-1 2-9 16,0 0 3-16,0 0-2 16,0 0 4-16,2 9 0 0,-1-5-5 0,-1 1-4 15,0 4 5-15,0 4 2 0,2-4-1 0,-1 2 1 16,-1 2-6-16,0 1 2 0,1 1 8 0,1 3-3 16,-1-2-6-16,-1-2-3 0,0 1 3 0,-1-2 3 15,-1 2 2-15,2-1-2 0,-1-1-5 0,0-4-9 16,1-2-4-16,-2 0 4 0,2-1 1 0,-1 0-2 15,2-3 8-15,-1 1-4 0,0-4 11 0,-1 6 2 16,1-6 0-16,-2 3-4 0,2-3 1 0,0 0 7 16,0 0-2-16,0 0 1 0,-3-12 1 0,2 8 9 15,-2-4-3-15,3-1-4 0,0-2-2 0,-1-2 3 0,0 0 0 16,2 3 15-16,-1-4-4 0,3-4-3 0,-3 5-3 16,2-6-2-16,1 3-3 0,0 0-3 0,1-3-3 15,1 5 6-15,1-1-8 0,-1 2 0 0,1 1-6 16,1-1 1-16,0 3 0 0,3-1-4 0,-4 3-5 15,4-1-1-15,-3 4 11 0,1-3-23 0,1 4 8 16,1-1-4-16,0 2-8 0,-2-1 5 0,2 4-3 16,-3 0-7-16,2 2-4 0,-1-1 1 0,-2 1-1 15,-2 5 1-15,3-3 0 16,-4 4-4-16,0-3-4 0,0 4-16 0,-2-1-3 16,-2 0 2-16,-1 5 4 0,-1-4-3 0,-3 2 7 15,-2 0 2-15,1-1 5 0,-3-1 5 0,0 0 4 16,0-1 4-16,2-2 3 0,-2 0 1 0,3 1 5 0,0-6 2 15,2 5 3-15,0-3 6 0,0 0 14 0,1-2 0 16,1 3 5-16,0-1 7 0,3-3-1 0,-6 2 2 16,6-2-7-16,-3 2 7 0,3-2 0 0,0 0 5 15,0 0-5-15,7 9 6 0,-1-5 1 0,2 0 2 16,3 1-6-16,2 0 0 0,1 3-8 16,2-4 4-16,1 6 3 0,-3-2-9 0,4 3 0 0,1 0-3 0,0-2-13 15,-2 3-34-15,-2 1-36 0,-5-3-52 0,-1 2-65 16,2-2-68-16,-4 0-196 15,-2-2-494-15,0-1 218 0</inkml:trace>
  <inkml:trace contextRef="#ctx0" brushRef="#br0" timeOffset="26719.6624">13241 2057 1 0,'0'-3'329'0,"0"1"-7"0,0 2-12 15,0-4-8-15,-1 0-22 0,-1 1-11 0,2 3-40 0,-4-3-17 16,4 3-28-16,-5-2-21 0,5 2-11 0,-6 1-17 16,1 2-13-16,-2 0-19 0,0 2-2 0,-1 2-16 15,-2 4-9-15,3-1-6 0,0 1-6 0,0 0-10 16,0 2-8-16,0 2-1 15,4-2-4-15,-1 6-3 0,1 1 2 0,0-3-11 16,2-1-3-16,1 2-13 0,2-3-6 0,3 0-20 0,0 1-17 16,1-4-25-16,3-2-12 0,-1 0-17 0,1 2-21 0,3-9-29 15,0 4-30-15,3-1-38 0,1-6-27 0,6 0-26 16,-1-3-164-16,0 0-453 0,-7-2 200 0</inkml:trace>
  <inkml:trace contextRef="#ctx0" brushRef="#br0" timeOffset="27103.6385">13471 2174 81 0,'1'-13'248'0,"0"3"2"0,1 0 5 0,-1 2 14 0,-1 2 7 16,0 1 1-16,2 0-14 16,-2 1-6-16,-2 1-22 0,2-1-19 0,0 4-33 15,0-3-17-15,0 3-11 0,2-5-30 0,-2 5-12 16,0 0-10-16,0 0-12 0,0 0-6 0,1 9-17 16,-1-5-16-16,1 4 9 0,1 1-29 0,-2 0 1 0,1 1-18 15,1 3-8-15,-1 1-11 0,-1 2-15 0,3-2-11 16,0 1-3-16,-2 4-11 0,1-6 0 15,-2 0-7-15,1 1-2 0,1-1-1 0,-2-1 0 16,1-4 5-16,-1 1-1 0,1-1-1 0,-1-1-4 0,0-4 1 16,0 3 4-16,0-2 5 0,-1-1 7 0,0 0 2 15,-1-1 3-15,2-2 7 0,-6 1 1 0,6-1 2 16,-10 0 3-16,10 0 1 0,-12-4 2 0,6 2 3 0,-1-1 3 16,-2 0 7-16,1-1 10 15,1 1 7-15,-2-2 11 0,4 3 10 0,0 0 3 0,1-1 0 0,4 3-4 16,-8-4-5-16,5 2-5 15,3 2 2-15,0 0-11 0,-4-2 0 0,4 2-6 16,0 0 4-16,0 0-3 0,0 0-6 0,-1 6 9 0,1-6-19 16,4 5-10-16,-2-2 1 0,1 2 0 0,1-2-5 15,0-1-6-15,1 1 10 0,2 0-16 0,-1-2 0 16,2 1-16-16,0 0-14 0,1-2-21 0,0 0-39 16,-2-2-29-16,4 2-38 0,-4-6-209 0,3 3-433 15,-1-1 191-15</inkml:trace>
  <inkml:trace contextRef="#ctx0" brushRef="#br0" timeOffset="27310.9194">13493 2082 188 0,'0'-1'265'0,"0"1"-13"0,-4-3-29 0,4 3-25 16,0 0-20-16,-1-3-21 0,1 3-19 0,0 0-22 15,0 0-14-15,0 0-17 0,0 0-19 0,0 0-25 16,5 7-30-16,-5-1-27 0,0-2-31 0,2-1-41 16,-2 1-32-16,1 1-36 0,-1 1-110 0,-1-3-288 15,-1 3 128-15</inkml:trace>
  <inkml:trace contextRef="#ctx0" brushRef="#br0" timeOffset="27533.6184">13674 2004 258 0,'0'0'353'0,"4"-3"-13"0,-4 3-22 0,1-2-33 0,-1 2-26 16,0 0-27-16,6 0-27 0,-6 0-16 16,10 5-20-16,-5-1-15 0,4 2-18 0,-2 3-14 0,1 3-9 15,5 4-11-15,-6 2-15 0,0 1-11 16,-3 0-16-16,-2 5-30 0,-4 0-29 0,-3 11-44 15,-8-1-50-15,-5 0-58 0,3-12-87 0,-11 9-256 16,0-4-536-16,-2-3 238 0</inkml:trace>
  <inkml:trace contextRef="#ctx0" brushRef="#br0" timeOffset="29383.827">14261 2060 195 0,'-3'-3'222'0,"3"3"-15"0,-3-4-12 0,0 3-5 16,2 0-16-16,-3-2-16 0,0 1-17 0,4 2-8 16,-9-1-9-16,2 1-11 0,-1 0-14 0,-1 1-6 15,-1 2-6-15,2 1-9 16,-5 0-4-16,-1 2-10 0,4 0-7 0,-4 2-3 0,3-3-5 16,0 5-5-16,2 1-5 0,-1-4-3 0,2 2-4 15,1 1-1-15,1-2-6 0,2 0 1 0,1 0-3 16,-1 1 0-16,1 2-3 0,3-3-1 0,-1-1-3 15,2 0 0-15,0 2-5 0,2-3-1 0,1 0-6 16,2 0-1-16,-2-2-2 0,5-2 2 0,-2-1-1 16,1 2-1-16,2-3-7 0,-1-3 4 15,-1 2-4-15,2-3 4 0,1-1 1 0,-1-1 2 0,-3 1 0 16,0-1 6-16,0-1 9 0,3-4-2 0,-6 5 8 16,2-6 8-16,0 6 14 0,-1-3 11 0,-2 0 3 15,1 0 5-15,-1 2 3 0,1-2-9 0,-4 2 7 16,3 1 4-16,-2 0-2 0,2 1-2 0,-1 1-3 15,-1 0-9-15,1 0 5 0,0 1-21 0,-2 1-5 16,0 2-7-16,3-2-5 0,-3 2 6 0,7 1-9 16,-7-1-6-16,10 3 1 0,-3 1 1 0,2 2-4 15,-1 3-9-15,0-2-1 16,2 4-5-16,-1 0-11 0,-2 0-8 0,-3 0-2 0,3 1-15 16,-3 2-5-16,-1 1-1 0,-3-1-7 0,-3 0-6 0,-1 0 0 0,1-1 1 15,-4-1 8-15,0-2 3 0,4-3 10 16,-4-2-2-16,3 1 13 0,1-3 7 0,0 1 4 15,-1-5 2-15,4 1 6 0,-5-3 4 0,3-1 6 0,-1-1 0 16,3-4 3-16,0-3 5 0,3 3-3 0,1-4-3 16,3-2 2-16,3-2-1 15,3-1 0-15,-2-1-3 0,3 1 1 0,5 3-5 16,-4 1-6-16,2-2-2 0,0 2-9 0,1 4-6 16,-4 1-11-16,7 5-15 0,-8-3-31 0,3 4-14 15,-1 1-27-15,-1 1-29 0,0 1-32 0,0 2-12 16,-4 0-170-16,-3 1-398 0,0 0 177 0</inkml:trace>
  <inkml:trace contextRef="#ctx0" brushRef="#br0" timeOffset="29803.0562">14704 2069 31 0,'0'0'299'15,"0"-1"-7"-15,0 1-16 0,2-4-16 0,-2 4-22 16,0 0-25-16,2-3-26 0,-2 3-21 0,0 0-17 15,0 0-14-15,6 5-7 0,-4-3-17 0,2 3-9 0,1 1-10 16,-2 0-6-16,2 2-2 16,0-1-19-16,-1 3-5 0,-1 0-6 0,1 2-2 15,-1 0-10-15,-3-4-1 0,0 5-17 0,0-5-10 16,0 0-4-16,0 2-6 0,-2-2-2 0,1-1-4 16,-2-2 5-16,1 1 0 0,0-1-3 0,-1-3 5 15,-1 2 0-15,4-4 5 0,-5 1 1 0,5-1 7 16,0 0 2-16,-7-5-3 0,5 1 7 0,1-1-1 15,0-2 1-15,1 0 10 0,-1 0-1 0,2-3 2 16,1 0-5-16,0-2 2 0,1 1 3 0,2-1-7 16,-1 0-7-16,3 1 2 0,3-1-4 0,-3 2-5 15,4-2 3-15,-1 3-4 0,4 0-1 0,-1 0-6 16,-1 3 4-16,0 0 32 0,1 3-4 0,-2 1-7 0,0 1-4 16,3 2-16-16,-4 1 14 0,-1 0-6 0,0 4 1 15,1 0 0-15,0 6-27 0,-3-1 2 0,-1 0-16 16,-2 1-9-16,0 3-17 0,-2 3-18 0,-1-4-16 15,-4 5-15-15,3-1-26 0,-4 1-24 0,0-5-23 16,-2 0-25-16,0-3-31 0,2 2-17 0,0-5-179 16,-1 2-456-16,3-6 203 0</inkml:trace>
  <inkml:trace contextRef="#ctx0" brushRef="#br0" timeOffset="30118.0055">15026 2142 280 0,'4'-7'269'0,"-1"-2"-13"0,1 2 5 0,-2-1 11 0,-1 3 5 16,0 2-14-16,0-1-20 0,0 2-25 0,0 0-21 16,0-1-23-16,-1 3-18 0,0 0-12 15,0 0-25-15,0 0-19 0,-3 8 1 0,0-2-10 0,-2 3-6 16,2-1-6-16,-2 4-12 0,3-3-17 0,-1 2-11 16,2 0-25-16,0 1-8 0,2 0-16 0,2 0-25 15,0-3-13-15,1-1-15 0,2-1-17 0,1-2-6 16,0 0 7-16,2-2-15 0,5 0 3 0,-6-3 1 15,4-1 10-15,-2 0 6 0,-2-3 9 0,4-3 8 16,-4 4 16-16,3-4 20 0,-3 1 24 0,-2-1 3 0,-1-2 13 16,-1 1 21-16,-1 0 11 15,-2-2 2-15,0 0-1 0,-1 0-7 0,-3 1 2 16,0 0-5-16,-2 2-2 0,0 0-6 0,-1-1-6 16,-2 1-8-16,1 3-26 0,-1-1-33 0,1 1-37 15,0 1-42-15,0 1-52 0,1-2-55 0,2 3-208 16,0-1-467-16,2 1 207 0</inkml:trace>
  <inkml:trace contextRef="#ctx0" brushRef="#br0" timeOffset="30390.7396">15293 1915 154 0,'3'-7'404'0,"1"4"-8"0,-1-1-10 0,-2-2-26 0,2 3-28 15,-3 0-24-15,2 2-29 0,-2 1-33 0,2-3-23 16,-2 3-32-16,0 0-21 0,0 0-6 0,7 5-15 0,-5 3-32 15,0 1 2-15,0 3-19 0,2 8-2 0,-2-2-11 16,0 4-6-16,-2 2-13 0,-4-1-8 0,4 3 2 16,0-2-9-16,-4 0-5 0,4-1-9 0,-1-1-1 15,-1 1-2-15,3 0-6 0,-4-4-11 0,5-5-16 16,-2 0 2-16,2-1-8 0,-1-4-21 16,3-3 1-16,0 3-16 0,0-4-24 0,1 0-20 15,2-2-22-15,0-1-37 0,3-4-23 0,2-1-32 16,1-1-45-16,1-2-46 0,-1-3-47 0,1-5-185 15,0 0-562-15,-4 2 248 0</inkml:trace>
  <inkml:trace contextRef="#ctx0" brushRef="#br0" timeOffset="30557.4069">15351 2051 221 0,'-6'0'269'0,"2"-2"-12"0,1 1-20 0,3 1-22 0,-7 0-20 16,7 0-19-16,-5-2-19 0,5 2-23 0,0 0-21 15,0 0-23-15,0 0-25 0,0 0-38 0,20-4-44 16,-5 3-38-16,1-2-45 16,5 0-44-16,2-1-26 0,-2 1-109 0,-1 0-302 15,-4-1 135-15</inkml:trace>
  <inkml:trace contextRef="#ctx0" brushRef="#br0" timeOffset="30887.1659">15721 1991 247 0,'-3'-3'417'0,"-1"-4"-34"0,1 1-22 15,0 0-32-15,1-1-19 0,0-1-15 0,1 0-24 0,2 3-27 16,-1 0-26-16,2-2-19 0,0 1-23 0,3-2-18 15,0 3-24-15,2-2-15 0,2 2-13 0,1 1-9 16,1-1-20-16,-1 2-10 0,1-1-9 0,-1 3-11 16,0-1-4-16,-3 2-7 0,0 2-11 0,1-1 1 15,-2 3-18-15,-2 4-4 0,2-1 0 0,-6 2-11 16,1 7 19-16,-5 1-19 0,0 3-10 0,-3-1-35 16,0 2 6-16,-3-2-26 0,0 0-15 0,0 0-28 15,2-2-42-15,-1 0-38 0,2-5-59 0,3 2-51 16,0-1-222-16,1-2-570 0,0 0 253 0</inkml:trace>
  <inkml:trace contextRef="#ctx0" brushRef="#br0" timeOffset="31031.5381">15773 2348 40 0,'0'0'418'0,"0"0"-14"0,-1 6-26 15,1-6-16-15,0 0-23 0,0 0-31 0,0 0-28 16,-2 4-31-16,2-4-43 0,-1 2-65 0,1-2-70 15,0 0-79-15,0 0-103 0,0 0-114 0,0 0-251 16,0 0-514-16,0 0 227 0</inkml:trace>
  <inkml:trace contextRef="#ctx0" brushRef="#br0" timeOffset="33250.0463">2774 2883 56 0,'-4'-12'250'0,"1"3"-5"0,-3 1-5 15,2 0-15-15,-2-1-11 0,-1 2-11 0,0 2-13 16,1-1-14-16,-2 1-15 0,-1 3-13 0,-1 0-14 16,2 0-12-16,-7 1-16 0,1 2-8 0,1 1-8 15,-1 5-4-15,0 1-6 0,-3 2-7 0,0 2-4 16,0 3-5-16,0 2-9 0,3 1-3 0,-1 2-8 16,0 2 0-16,2 1-10 15,2 1-2-15,-1 9 2 0,1 1-8 0,0 0 0 16,4 1-3-16,2-10-5 0,5 10 2 0,2 0-3 0,2-11-4 15,0 1-7-15,0 0-10 0,6 0-6 0,1-1-13 16,3-2-4-16,2-6-10 0,2 1-10 0,1-5-1 16,0-3-12-16,2-3-5 0,2-3-8 0,2-3 5 15,-4-1-8-15,1-6 16 0,-1-3 5 0,-2-4 12 16,-1-1 7-16,0 0 17 0,-4-2 16 0,-3-3 19 16,1-1 13-16,-6 0 21 0,0-1 9 0,-1 1 12 15,-3 2 21-15,-3-1 6 0,-1 2 10 0,0 4 19 16,-1 3 8-16,0 1-2 0,0-2-18 0,-1 3-10 15,0 3-8-15,0 1-9 0,-1 1-13 0,2 3-13 16,-1-1 3-16,4 2-25 0,-7 3-1 0,4 2 4 0,-3 2-15 16,2 3-8-16,0 1-15 0,4 3-9 15,0 1-6-15,0 5-26 0,3 1-12 0,-2-2-14 0,3 6-17 16,-1-3-25-16,3 1-17 0,-3-2-17 0,1 0-21 16,0 1-17-16,-1-6-22 0,1 3-32 0,-1-6-35 15,-1 0-200-15,-2-1-504 16,1-5 223-16</inkml:trace>
  <inkml:trace contextRef="#ctx0" brushRef="#br0" timeOffset="33449.1169">2995 3153 172 0,'0'0'208'0,"0"0"-23"0,0 0-17 16,6-2-17-16,-6 2-17 0,0 0-19 0,19 0-44 16,-11 0-28-16,3 0-34 0,4 0-28 0,-1 0-39 15,0 0-32-15,0 0-92 0,-5 0-197 0,0 0 88 0</inkml:trace>
  <inkml:trace contextRef="#ctx0" brushRef="#br0" timeOffset="33648.6328">3008 3291 11 0,'0'0'244'0,"-3"2"-21"0,3-2-20 0,0 0-22 16,0 0-13-16,0 0-20 0,2 5-14 0,-2-5-15 15,8 2-7-15,-3-2-21 16,3 0-24-16,1 0-38 0,1 0-40 0,4-2-33 15,7-2-46-15,-5 1-44 0,-2 0-109 0,1-1-261 0,-1 2 116 16</inkml:trace>
  <inkml:trace contextRef="#ctx0" brushRef="#br0" timeOffset="34413.8658">3785 2959 197 0,'-2'-2'240'0,"1"0"-16"0,-3-1-18 15,-3 1-15-15,4 2-14 0,-4-2-20 0,-3-1-13 16,3 3-19-16,-3 0-4 0,-1 3-17 0,-3-1-11 16,0 0-9-16,1 3-10 0,-1 0-11 0,3 0-2 15,1-2-12-15,3 0-3 0,1-1-3 0,2 2-5 16,0-1-4-16,1 0-2 0,0 2-8 0,2-2-3 15,2 1-2-15,5-1-7 0,-2 0-1 0,3 0-3 16,3 1-8-16,-2-1-5 16,6 0 2-16,-1 2 3 0,0-1-11 0,1-1 7 0,0 1-6 15,0 1-3-15,-7-2-2 0,0 1 3 0,1 0-1 0,-1 1-8 16,-4-1 12-16,-1 0-1 0,1 3-1 0,-6 0 5 16,3 1 0-16,-5 1 6 0,-3 3-4 0,-3-3 2 15,1 3-2-15,0-2 4 0,-3 1-2 0,-2 2 1 16,4-2 4-16,-2-2-4 15,-3 3-2-15,5-4 0 0,4-1 5 0,-1-1-5 0,2-1 4 16,0 2-1-16,4 0-4 0,0-3-5 0,1-1-5 16,4 1-7-16,-1 0-1 0,5-1-12 0,2-1-11 15,1 0-10-15,0 1 3 0,2-1-1 0,1-1-7 16,-3 0 4-16,0 1 2 0,1-1 10 0,-1 1 2 16,-3 1 1-16,0 1 5 0,-1-1 11 0,-2 0 28 15,-1 1 15-15,-2 1 22 0,-1 0 15 0,0 1 6 16,-4 4 3-16,-3 1 8 0,0 1 6 0,1 1-2 15,-8 3-3-15,7-3-5 0,-4-2-5 0,1 5-5 16,0-5-5-16,0 1-9 0,6-1 6 0,-3 0-12 16,4 0-3-16,4-2-2 0,1 1 1 0,2 0-7 15,6-1-3-15,3 0 2 0,1 0-8 0,4-1-6 0,6-1-8 16,-2-3-4-16,1 3 1 0,-2-6-6 0,-1 1-1 16,-2-1 2-16,-4-1 1 0,-1 1 1 0,-2 0 2 15,-5-1 2-15,1 0 6 0,-3 1 6 0,-4-1-6 16,3 0-1-16,-3 0-21 15,0 0-29-15,0 0-59 0,0 0-61 0,-24 0-62 0,10-1-170 16,4 1-427-16,2-2 190 0</inkml:trace>
  <inkml:trace contextRef="#ctx0" brushRef="#br0" timeOffset="35615.7483">4393 3025 19 0,'-3'-9'270'0,"1"3"0"0,-3 0-19 0,0-1-11 16,-1 2-26-16,-4 0-21 0,3 1-18 0,-3 2-17 15,-4 0-13-15,0-2-15 0,1 6-19 16,-1 0-7-16,3 0-11 0,0 1-11 0,-2 3-9 16,5 0-6-16,-1-1-6 0,2 3-9 0,3-1-4 15,1 2-5-15,-1 3-5 0,4 1-3 16,3-2-3-16,4 2-5 0,4 4-5 0,2-2-5 0,4 1-6 0,2-1-5 16,1-1-9-16,1 1-3 15,-1-2-9-15,-3 1-5 0,3-1-4 0,-2 1 3 0,-3 0-8 0,-2-4-8 16,-4 1 6-16,-1-1 3 0,-2 1 0 0,-5-1 5 15,-2-2-3-15,-4 4 7 0,-5-3 5 0,-2 0 2 16,-8 2 1-16,0 0 3 16,-4-4 5-16,0-2 5 0,-1-1 9 0,3-2 2 15,-1-2 0-15,3 0-2 0,1-2 4 0,3 2-2 16,2-4-12-16,4 0-15 0,0 0-28 0,3 0-36 16,2-2-38-16,3-1-41 0,5 0-38 0,1-3-156 15,3 0-381-15,3-2 168 0</inkml:trace>
  <inkml:trace contextRef="#ctx0" brushRef="#br0" timeOffset="35830.7095">4575 3248 83 0,'0'0'174'0,"12"-2"-15"0,-3-1-19 16,5 2-14-16,3-1-12 0,3-1-14 0,3 1-11 16,0-3-17-16,0 3-23 0,1-4-26 0,-1 4-30 15,0-1-26-15,-1 0-18 0,-5 1-43 0,-1 0-64 16,-3-1-170-16,-2 2 75 0</inkml:trace>
  <inkml:trace contextRef="#ctx0" brushRef="#br0" timeOffset="36115.0141">4786 3117 204 0,'-6'-2'268'0,"1"0"-19"0,1 1-8 16,-1 1-29-16,5 0-12 0,-8-4-29 0,7 4-21 0,1 0-15 16,0 0-14-16,0 0-14 0,0 0-8 0,-3 4-9 15,3-4-11-15,7 7-4 0,0-2-8 0,1-1-15 16,3 5-10-16,0-2-6 0,1 0-6 0,2 2-6 15,-2 1-4-15,6 0-9 0,-7 0-8 0,0-1-8 16,-1 1 5-16,0 1-3 0,-4-3-6 0,-1 4 3 16,-4-2-5-16,1 2 2 0,-4 1-1 0,-3-1 1 15,-3 1-6-15,-1-2-12 0,-5 5-12 0,3-6-15 16,-4 3-21-16,3-4-19 0,0-1-35 0,1 0-29 16,2-4-31-16,0 2-119 0,1-3-332 0,2 0 147 15</inkml:trace>
  <inkml:trace contextRef="#ctx0" brushRef="#br0" timeOffset="36580.7829">5170 3068 3001 0,'6'-5'76'0,"-3"0"17"0,0 2 6 15,0-1-45-15,-2 4-21 0,2-3 0 0,-3 3-7 16,1-2 0-16,-1 2-5 0,0 0-6 0,0 0 2 15,0 0-2-15,5 8 8 0,-4-3-8 0,0 5-1 0,-1 2 0 16,-1 0-7-16,1 3 6 0,0 3-7 0,-4 2-3 16,1-3-2-16,-1 2-7 0,1-4-6 0,-2 0-4 15,0 2 1-15,-1-2-9 0,-2 3 1 0,2-5-1 16,0-2 7-16,-1-1-2 0,0-2-3 0,2-3 7 16,1 2 4-16,0-4 6 0,0-1 4 0,1-1 9 0,3-1-1 15,0 0 1-15,-8-7-2 0,7-1 2 0,1 1-3 16,1-8 2-16,2-4 9 0,3 2-3 0,0-6 4 15,2 1 7-15,1-3-5 0,3-1 4 0,2-8-1 16,0 2 10-16,-4 8 7 0,7-8-1 0,-6 11-6 16,2-4 8-16,0 8-2 0,-2-1-4 0,-1 7-5 15,-2 1-9-15,2 2-3 0,-2 3-1 0,0 2 1 16,-1 2-5-16,-1 1 3 0,3 4 0 0,-2 1 1 16,1 5 5-16,1 2-1 15,-2 6 3-15,0 2-7 0,0 2 4 0,-3 1-3 16,2 4 2-16,-3-1 0 0,0 8-10 0,-2-9 3 15,-1 1-20-15,3 1-9 0,-3-3-25 0,0 1-21 16,-3-1-22-16,3 0-21 0,3-3-17 0,-2-2-22 0,0-3-16 16,1-4-13-16,-2 0-30 0,3-4-22 0,-3-4-34 15,0 4-165-15,3-4-461 0,-2-1 203 0</inkml:trace>
  <inkml:trace contextRef="#ctx0" brushRef="#br0" timeOffset="36750.0427">5187 3175 110 0,'0'0'183'16,"0"0"-18"-16,0 0-20 0,0 0-29 0,19-5-27 15,-5 3-33-15,8-3-37 0,1 2-44 0,1-1-34 16,0-1-75-16,-3 0-144 0,4-2 64 0</inkml:trace>
  <inkml:trace contextRef="#ctx0" brushRef="#br0" timeOffset="37507.6663">5737 3153 188 0,'0'-7'285'0,"-2"-1"-29"0,1 3-1 16,-2-3-5-16,-1 2-17 16,1-1-22-16,-1 1-11 0,2 2 1 0,-2-1-8 0,0 2-16 15,2-1-14-15,-3 2-16 0,2-2-18 0,-4 3-10 16,3 0-10-16,-6 1-15 0,3 2-10 0,-2 2-6 16,0-1-5-16,0 2-7 0,2 0-17 0,-3 3 3 15,0 2-9-15,2-1-1 0,-1 1-4 0,1 3-8 16,1-2 0-16,0 2-2 0,1-1-2 0,1 1-4 0,2-1-3 15,0 1 0-15,2 0-3 16,-2-2 1-16,3 2-5 0,3-6-6 0,-1 6-4 0,3-4-1 16,-3 0-4-16,3-4-7 0,2 3-4 0,0-4-1 15,3 0-1-15,-2-1-1 0,2-3-4 0,4 0-2 16,0-2 1-16,-1-3 6 0,-1-1 3 0,1-1 3 16,0-3 0-16,-2 0 10 0,2-6 4 0,-2 4 14 0,-4 0 23 15,1-1 7-15,0 1 37 0,-4 0-8 0,1 0 13 16,-2 3 3-16,0 0 17 0,-2 2 16 0,1 0-5 15,-1 3-9-15,2-2-3 0,-3 3-6 0,-1-1-13 16,1 0-8-16,1 2-9 0,-1 2-12 0,0-3-9 16,0 3-8-16,0 0-3 0,0 0-3 0,0 0-9 15,-3 12-15-15,2-4-14 0,2 1-20 0,1 0-16 16,-1-1-11-16,2 5-18 16,0-3-21-16,1 2 2 0,3 0-22 0,-1 1-27 15,2-3-22-15,-1 0-40 0,0 2-52 0,3-7-63 16,1 2-62-16,2-5-225 0,-3-2-646 0,4-2 286 15</inkml:trace>
  <inkml:trace contextRef="#ctx0" brushRef="#br0" timeOffset="38694.0263">6072 2865 70 0,'1'-6'303'16,"-1"1"-20"-16,2-3-10 0,-1 3 0 0,-1-1 0 15,1 1-9-15,-1 1 0 16,2 0-32-16,-2 1-21 0,0 0-29 0,0 3-22 16,1-4-14-16,-1 4-21 0,0-2-19 0,0 2-2 0,0 0-14 15,0 0-9-15,2 11-9 0,-2-3 7 0,1 6-17 16,-1-1-7-16,0 1-1 0,0 6-2 0,0 2-8 16,0 0-1-16,-1 2-11 0,1 3 5 0,0 9 5 15,-2-2-2-15,2-7-17 0,0 8-3 0,-1-1 4 16,-1-5-4-16,1-4-3 0,1 1-11 0,-3 9-20 0,2-9-18 15,-1-2-16-15,2 2-22 0,0-4-15 0,0-1-17 16,3-1-25-16,-3 0-37 0,3-7-24 0,-3-4-27 16,4 0-26-16,-1-3-34 0,-1-1-159 0,0-1-470 15,3-3 208-15</inkml:trace>
  <inkml:trace contextRef="#ctx0" brushRef="#br0" timeOffset="39144.4184">6258 2926 150 0,'1'-9'258'0,"-1"4"-27"0,2 3-23 16,-2-1-24-16,1 0 1 0,-1 3-6 0,0 0-16 16,0 0-12-16,4 10-13 0,0-1-8 0,-2 3-10 15,-1 1-13-15,-1 3-10 0,4 2-8 0,-4 3-11 16,0-2-7-16,0 1-6 0,0 0-5 0,-2-1-5 0,2 0-7 15,-2-4-5-15,2-1-6 0,0-1-4 0,-1-4-7 16,-1 3-5-16,2-6-5 0,0 0 3 0,-2-2 3 16,0 0 4-16,2-3-1 0,0-1 2 0,0 4-3 15,0-4 0-15,0 0-2 0,0 0-2 0,4-12-2 16,-1 5 4-16,3 0-9 0,2-4 3 0,-1 1-5 16,3 3-4-16,0-2 1 0,3 3 0 0,-1-1-22 0,1 3 1 15,-3 1 3 1,3 0 3-16,-3 1-4 0,-1 2 1 0,3 1-1 0,2 2 3 15,0-1 0-15,-2 4-2 0,-2-1 3 0,-3 2-2 16,0 2 1-16,-3-2 1 0,-1 2-1 16,-3 2-1-16,-4 2 1 0,-2-2 2 0,-2 2-2 0,-2-3-2 15,-7 3 5-15,1 0-3 0,1-6 1 0,0 0 3 16,-5 0-1-16,6-1 5 0,-3-4 0 0,3 0 3 16,1-1-7-16,-1-3-6 0,0 1-5 0,4-1-10 15,3-3-20-15,0 1-23 0,3-1-36 0,-1-3-29 16,5 1-35-16,2-2-27 0,1-3-28 0,4 0-121 0,0 1-370 15,9-3 163-15</inkml:trace>
  <inkml:trace contextRef="#ctx0" brushRef="#br0" timeOffset="39588.0035">6603 3059 138 0,'5'2'284'0,"-5"-2"-5"0,5 0-12 0,-5 0-11 15,5 1-10-15,-5-1-18 0,3 1-15 0,-3-1-21 16,2 4-8-16,0 0-16 0,-2 0-14 0,0 1-9 15,1 3-15-15,-1 1-8 0,0-1-16 0,-1 6-6 16,1-2-11-16,-3 1-9 0,0 2-6 0,-2-3-13 16,0 1-4-16,0 1-9 0,-1 0-16 0,0-1 0 15,1-1-10-15,-1 0-10 0,1-5-4 16,1 0-5-16,1 1 2 0,0-3 6 0,0-1 4 16,1 0-4-16,0-3-1 0,2-1 0 0,0 0 3 15,0 0-7-15,-7-7-1 0,6 1 10 0,1-2 8 16,0-1-11-16,3-2-4 0,-1-4-2 0,4-5-3 15,0 1 5-15,1-1 5 0,2-3-5 0,-2-2 2 16,3 4-1-16,-2-4 4 0,2 2 1 0,0-2 3 0,0 0-5 16,3 3 2-16,-3 0 6 0,1 4 4 0,1 2 5 15,-5 5-4-15,1 0-1 0,-2 5-12 0,0-1 0 16,0 1 8-16,-1 5-15 0,-1 1 7 0,2 0 0 16,1 4-6-16,0 0 5 0,1 6 2 0,0 2 0 15,0 6 2-15,-1 2-5 0,0 1 3 0,-2 0-1 16,-1 2-5-16,0 4 5 0,-2-2-1 0,-1 1 3 15,-1-2-3-15,0-1 0 0,1 2-8 0,-2-5-2 16,1 0-1-16,1-2-15 0,1-4-9 0,-2 1-9 16,1-4-17-16,2 0-11 15,-3-2-18-15,0-1-20 0,0-2-24 0,2 0-28 0,-2-1-29 16,1-1-27-16,0-1-31 0,1-2-25 0,-2-1-210 16,0 0-513-16,0 0 228 0</inkml:trace>
  <inkml:trace contextRef="#ctx0" brushRef="#br0" timeOffset="39772.0148">6659 3121 123 0,'-1'-2'229'16,"1"2"-24"-16,-2-4-19 0,2 4-17 0,6-2-19 15,-2 1-20-15,6-1-14 0,1 1-22 0,5-2-32 16,5 1-31-16,0 0-40 0,0 0-39 0,3-2-16 0,0 2-34 15,-3 0-115-15,0-1-231 0,-5 1 102 0</inkml:trace>
  <inkml:trace contextRef="#ctx0" brushRef="#br0" timeOffset="40171.1558">7132 3083 295 0,'0'0'307'0,"-4"-4"8"0,1 2-22 16,3 2-18-16,-4-2-23 0,1 1-15 0,3 1-17 16,-7-2-20-16,3 2-15 0,4 0-19 0,-11 4-14 15,4 0-13-15,0-1-14 0,1 3-13 0,-3 0-8 0,1 3-11 16,0-3-10-16,0 6-7 0,0-1-6 0,0-2-3 16,2 2-8-16,-1-1-9 0,3 2-2 0,-2 0-3 15,3-3-1-15,1 0-10 0,0 1-1 0,1 1-7 16,1-2 0-16,1-1 11 0,3-1-13 0,1-2-14 15,3 2-30-15,5-6-29 0,4 1-42 0,4-4-55 16,2-2-63-16,3-5-77 0,-1 0-282 16,2-4-613-16,-3 0 272 0</inkml:trace>
  <inkml:trace contextRef="#ctx0" brushRef="#br0" timeOffset="41672.6">7473 2808 180 0,'3'-2'313'0,"-2"-1"-4"16,2 1-16-16,-3 2-12 15,3-2-2-15,-3 2-26 0,3-2-18 0,-3 2-19 16,0 0-13-16,0 0-26 0,0 0-11 0,1-2-20 16,-1 2-5-16,0 0-29 0,0 0-12 0,0 0-13 0,0 0-8 15,0 9-6-15,-1-1-8 0,1 2-4 0,-3 3-8 16,3 6 6-16,-3 1-16 0,0 3-2 0,2 1 0 16,1 10-7-16,-3 1-4 0,3 1-1 0,-3 0-8 15,-1-1 6-15,5-1-10 0,-2-6-1 16,-3 5-12-16,1-7-11 0,3 2-21 0,-2-3-17 15,2-1-18-15,-1 1-17 0,1-1-20 0,3-3-15 16,1-2-18-16,-4-5-26 0,3-1-33 0,1-2-35 16,-4-2-40-16,3-2-195 0,-3-2-500 0,0-1 222 15</inkml:trace>
  <inkml:trace contextRef="#ctx0" brushRef="#br0" timeOffset="42135.5178">7664 2869 174 0,'2'-7'344'0,"1"2"-27"0,-3 2-28 0,1-1-28 16,1 2-27-16,-1 0-26 0,-1 2-19 0,0 0-13 16,0 0-10-16,3 9-16 0,0-5-10 0,-3 5-15 15,4 3 1-15,-4 2-22 0,3 0-11 16,-3 1-11-16,-3 4-6 0,1 1-8 0,4-1-4 0,-4 1-8 15,1-5-3-15,0 6-9 0,-2-4-8 16,3-3 6-16,-2-2-17 0,0-1-13 0,2-3-6 16,0-1 0-16,0-1 2 0,-2-3 6 0,2 1 3 0,0-1 6 0,0-3-10 15,0 0 2-15,0 0-4 0,0 0 3 0,6-9-1 16,-1 5-9-16,0-1-1 16,2-2 2-16,0 1 0 0,5-1-3 0,0-1 0 15,-1 2-25-15,0 0 6 0,3 1-5 0,-1 3 6 16,1 0-1-16,0 2 3 0,-1 0 2 0,1 2-2 15,0 3 1-15,-3 1 3 0,0 0-7 0,-2 1 1 0,-3 0 3 16,1 2-3-16,-3 2 9 0,-1 2-3 0,-3 0-3 16,-3-1 7-16,-3-1-3 0,-2 2-2 0,-2-1 0 15,-3 1 5-15,-2-2 2 0,2-2-2 0,-1-3 0 16,0 1 0-16,-3-4 11 0,4 1-3 0,3-4-1 16,-5 0-1-16,5-2-4 0,0-1-6 0,2-3-17 15,1 0-7-15,1-4-23 0,2 1-20 0,0-2-42 16,5-2-32-16,2-2-52 0,3 2-40 0,-1 0-188 15,2 0-466-15,2 0 206 0</inkml:trace>
  <inkml:trace contextRef="#ctx0" brushRef="#br0" timeOffset="42706.5062">8156 3099 145 0,'0'-5'284'15,"0"-1"-1"-15,0-1-9 0,-3 0-16 0,2 1-16 0,-2 1-11 16,2-1 6-16,-1 2-18 0,-2-1-23 0,1-1-12 16,0 2-18-16,-1 1-8 0,0 0-18 0,-2-1-16 15,2 2-6-15,-3 2-17 0,0 0-13 0,1 0-2 16,-1 5-12-16,0-1-16 0,-3 0 7 0,3 4-16 16,-1 2-4-16,-2-1-2 0,2 0 0 0,1 2-9 15,1 0-4-15,-1 0-2 0,1 3-3 0,2-2-12 16,3 0-12-16,-1-5-3 0,1 3-14 0,1-3-10 0,0 0 0 15,1-2-9-15,-1 0 0 0,3-1 0 0,1-1-3 16,2-1-9-16,1-1-2 0,1-2 5 0,2-1 4 16,-1-1 4-16,-1-2 5 15,5-1 7-15,-3-3 8 0,2 1 10 0,-2 0 17 16,-3-1 16-16,0 1 14 0,-1 1 29 0,-2 0 9 16,0 0 6-16,1-1 13 0,-4 1-5 0,3 2 10 0,-1 1 12 15,0 0 2-15,0-1-7 0,-2 3-15 0,-1 0-10 16,0 2-8-16,1-4-11 0,-1 4-12 0,0-3-7 15,0 3-2-15,0 0-13 0,0 0-21 0,2 9-4 16,-1-4-30-16,-1 2-24 0,0 0-22 0,3 0-15 16,-1 3-26-16,-2-2-23 0,4 1-30 0,-1 3-33 15,-1-3-38-15,1 1-41 0,0-1-39 0,-3 2-246 16,4-4-605-16,-1 0 267 0</inkml:trace>
  <inkml:trace contextRef="#ctx0" brushRef="#br0" timeOffset="42930.1838">8412 3196 100 0,'0'0'396'0,"5"1"-31"0,-5-1-27 0,0 0-25 15,5 0-26-15,-5 0-20 0,0 3-11 16,4 1-24-16,-1-2-17 0,0 3-29 0,1 1-17 0,-1 2-17 15,1 1-19-15,-2 3-32 0,-1 1-27 0,-2 0-44 16,-2 2-56-16,-7 3-59 0,-3 1-75 0,-1-3-103 16,-5 2-251-16,-4-3-556 0,-1-1 247 0</inkml:trace>
  <inkml:trace contextRef="#ctx0" brushRef="#br0" timeOffset="44556.5608">9215 2920 73 0,'0'-3'327'0,"0"-2"-17"0,0 2-13 15,-1-2-12-15,1 2-17 0,0 3-25 0,-1-4-28 16,1 4-23-16,0 0-22 0,0 0-14 0,0 0-20 16,0 0-13-16,-10 15-8 0,7-8-16 0,-3 4-9 0,2 4-3 15,-4 1-17-15,1 2-26 0,-2 0-8 0,1 1 1 16,1 2 0-16,-1-1-7 15,-3-2-4-15,3 1-1 0,-1 0-3 0,1-2 0 16,-1-3-2-16,-1 2 0 0,3-3-4 0,0-4-1 0,1 0 2 16,1-3-5-16,2-1-1 0,1-1 5 15,-1-1 2-15,2-1-3 0,0 0 0 0,1-2-2 16,0 0 1-16,0-9-4 0,1 2 4 0,2-6-4 0,1 0 10 16,2-7-4-16,1 0-1 0,1-3 4 0,2-1-3 15,0 1 4-15,3-12-1 0,-1 12 0 0,3-9 1 16,-5 9 3-16,1-1 6 0,1 0 1 0,-2 3-3 15,2 2 3-15,-2 3-5 0,-3 4 1 0,1 1-1 16,-6 3-5-16,3 3-1 0,-2 2-2 0,-1-1-11 16,3 3 9-16,-1 1-3 0,-1 4 0 0,4 4-6 0,-1 1 3 15,1 4-1-15,1 6 5 0,-1-1 1 0,2 2-9 16,-2 5 7-16,0-2-3 0,0 3 0 0,0-1 5 16,1 10-7-16,-2-9-3 15,-2-2-2-15,2 9 0 0,-2-8-4 0,0-1-22 16,0-2-6-16,1-3-12 0,-3 0-3 0,3-5-15 0,-3-1 3 15,1-1-25-15,0-4-22 0,0 0-25 16,-1-2-24-16,0 0-27 0,-1-2-21 0,1-3-40 16,-1 1-38-16,-1-2-177 0,0 0-494 0,0 0 218 15</inkml:trace>
  <inkml:trace contextRef="#ctx0" brushRef="#br0" timeOffset="44739.0574">9172 3075 139 0,'0'0'194'0,"-6"0"-18"0,6 0-15 15,0 0-14-15,0 0-10 0,0 4-13 0,0-4-11 0,12 4-13 16,-3-3-17-16,4 2-20 0,1-3-27 0,8 1-20 16,-1-1-35-16,2 0-28 0,-2-4-42 0,2 3-134 15,-6 0-241-15,5-4 107 0</inkml:trace>
  <inkml:trace contextRef="#ctx0" brushRef="#br0" timeOffset="45349.7233">9587 3084 253 0,'-9'0'290'0,"4"2"-2"0,-1-1-7 15,2-1-14-15,0 1-14 0,4-1-27 0,-7 0-18 16,7 0-23-16,-6 2-15 0,6-2-18 0,0 0-14 16,-3 1-17-16,3-1-10 0,0 0-10 0,0 0-9 15,0 0-10-15,0 0-2 0,20-1-25 0,-6 1-10 0,0 1-17 16,2-2-17-16,5 0-13 0,3 1-21 0,-1 0-18 15,0-2-5-15,1 1-7 0,0 2-7 0,-3-2-7 16,0 1-5-16,0 0 6 0,-5-2 2 16,-2 2 9-16,0 0 6 0,-1-1 6 15,-5 0 7-15,-1 1 20 0,0-2 11 0,-3 1 19 0,2 0 9 0,-3-1 3 16,1 0 6-16,-4-1 3 0,3 1 3 0,-2-1 3 16,2 1 8-16,-3-3-1 0,-4 3-4 0,4-2-5 15,-3-1-6-15,3 1 1 0,-4-1 4 0,-2 1-3 16,2-1-8-16,-2 0-1 15,-1-1 3-15,-1 0 0 0,1 2 5 0,-2-2 6 16,1 0-3-16,-1 1 3 0,2 1 3 0,0 1-1 0,2 0-2 16,0 1-1-16,0 1-4 0,1-3-5 0,1 3-3 15,-1 0-14-15,4 1 14 0,-6-1-10 0,5-1-3 16,1 2 1-16,0 0-7 0,0 0 0 0,0 0 4 16,0 0 1-16,4 7-6 0,3-4-6 0,1 1-5 15,4 4-3-15,-1-3-4 0,0 3 1 0,2 0-2 0,-1 2-2 16,1-2-6-16,-3 1 2 0,1 1 1 0,-1-1 5 15,0 3-6-15,0-2-8 0,-6-1 3 16,4 1-1-16,-6-1 1 0,1 1 6 0,-3-1-5 0,-3 0 8 16,-1 3-5-16,-2-1 0 0,-5-1-10 0,1 2-10 15,0-3-21-15,-3 0-23 0,2-1-29 0,0 1-30 16,1-2-39-16,3-3-42 0,0 1-231 0,0-3-491 16,4 0 216-16</inkml:trace>
  <inkml:trace contextRef="#ctx0" brushRef="#br0" timeOffset="45987.507">10239 2832 175 0,'-3'-3'381'15,"3"-1"-10"-15,0 1-10 0,-3 0-14 0,3 0-25 16,0 3-28-16,0-4-26 0,0 4-28 0,0 0-27 0,0-4-12 16,0 4-41-16,0 0-7 0,0 0-18 0,-4 13-14 15,4-5-12-15,-3 4-12 0,0 0-6 0,3 1-11 16,0 2-9-16,0 3-1 0,0 2-8 0,0-1-10 16,3-5-9-16,-6 6-3 0,3-2 0 0,0-3-9 15,-1 1-14-15,1-2 1 0,-3-3-9 0,0-3-3 16,3 2-2-16,0-3-5 0,0-1 5 0,0-1-8 0,0-1 11 15,-2 0 4-15,0-2-1 0,2-2-2 0,0 0 2 16,0 0-6-16,0 0 6 0,0 0-8 0,7-10 0 0,-3 5-2 16,-1-1 3-16,4-1 0 15,3-3 5-15,-3 1-10 0,6 1 1 0,-3-1-3 16,2 3 2-16,1-3 1 0,1 4 3 0,0-2-8 16,-1 3-13-16,2 3 13 0,-3 1-2 0,0-2 3 15,-2 4 4-15,1-1-2 0,3 5-5 0,-5-1 8 16,-1-1-5-16,-1 3-7 0,-2-1 7 0,0 3-6 15,-2 0 8-15,-1-1-1 0,-3 5-3 0,-3-5 2 16,0 4 8-16,-6 0 3 0,-1-2-4 0,-5 2 2 16,-2-4 0-16,4 0-8 0,-3-3-10 0,3 2 5 0,0-4-14 15,0-1-17-15,1-2-15 0,2 0-18 16,-2 0-24-16,2 0-31 0,-2-4-25 0,5 1-35 0,-2-2-44 16,3 1-40-16,1-3-49 0,2 0-172 0,4-2-532 15,0-1 235-15</inkml:trace>
  <inkml:trace contextRef="#ctx0" brushRef="#br0" timeOffset="46434.6015">10642 2745 185 0,'3'-2'304'0,"1"-1"-25"0,-2 3-30 15,1-2-24-15,-3 2-5 0,0 0-15 0,7 6-16 16,-4-2-18-16,1 4-16 0,-1 1-17 0,1 4-8 15,-1 1-14-15,-3 1-11 0,1 6-13 0,-2-3-11 16,1 1-6-16,0 3-3 0,-2-3-9 16,1 0-10-16,-1-5-6 0,4 0-9 0,-2-1-4 15,0 0-14-15,1-5-7 0,1 1-12 0,0-2-9 16,-2 0-6-16,5-1-5 0,-4 1-1 0,3-4 0 16,1 1 3-16,-1 0 0 0,4-1 4 0,-2-2 2 15,-3 1 4-15,1 0-3 0,-1 0 8 0,1-1 11 0,-1 0 16 16,-3-1 14-16,3 4 15 0,-3-4 7 0,4 1 11 15,-4-1-3-15,0 0-12 0,0 0-1 0,0 0-1 16,-7 4-7-16,3-1-4 0,1-2-2 0,-3 4-7 16,2-2-5-16,-2 1 1 0,2 3-5 15,0-2-4-15,0 2-5 0,1 0-9 0,3 1-7 0,0 0-8 16,3 1-4-16,-2 0-8 0,5 2-3 0,1 0-3 16,0 2-2-16,2-3 2 0,-1 0 1 0,-2-2 6 15,-1-1-2-15,1 0 6 0,-2 0 14 0,-1-1 10 16,0-2 16-16,0-1 17 0,-2 2 19 0,-1-3 27 15,0 3 0-15,-1-2-1 0,-2 1-6 0,0-1 2 16,-2 0-14-16,-3 2-9 0,1-1-15 0,-1-2-56 16,-6 3-85-16,1 2-78 0,-3-3-104 0,1 2-371 15,0-3-702-15,0 0 311 0</inkml:trace>
</inkml:ink>
</file>

<file path=ppt/media/image1.jpg>
</file>

<file path=ppt/media/image10.png>
</file>

<file path=ppt/media/image15.png>
</file>

<file path=ppt/media/image17.png>
</file>

<file path=ppt/media/image19.png>
</file>

<file path=ppt/media/image2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5588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29391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6756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6800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433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91038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4887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2045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6826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9694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3887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46055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13396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1210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85710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8961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059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8855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90.emf"/><Relationship Id="rId4" Type="http://schemas.openxmlformats.org/officeDocument/2006/relationships/customXml" Target="../ink/ink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1.xml"/><Relationship Id="rId5" Type="http://schemas.openxmlformats.org/officeDocument/2006/relationships/image" Target="../media/image21.emf"/><Relationship Id="rId4" Type="http://schemas.openxmlformats.org/officeDocument/2006/relationships/customXml" Target="../ink/ink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3.xml"/><Relationship Id="rId5" Type="http://schemas.openxmlformats.org/officeDocument/2006/relationships/image" Target="../media/image220.emf"/><Relationship Id="rId4" Type="http://schemas.openxmlformats.org/officeDocument/2006/relationships/customXml" Target="../ink/ink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5.xml"/><Relationship Id="rId5" Type="http://schemas.openxmlformats.org/officeDocument/2006/relationships/image" Target="../media/image230.emf"/><Relationship Id="rId4" Type="http://schemas.openxmlformats.org/officeDocument/2006/relationships/customXml" Target="../ink/ink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emf"/><Relationship Id="rId5" Type="http://schemas.openxmlformats.org/officeDocument/2006/relationships/customXml" Target="../ink/ink26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5" Type="http://schemas.openxmlformats.org/officeDocument/2006/relationships/customXml" Target="../ink/ink27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emf"/><Relationship Id="rId5" Type="http://schemas.openxmlformats.org/officeDocument/2006/relationships/customXml" Target="../ink/ink28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emf"/><Relationship Id="rId5" Type="http://schemas.openxmlformats.org/officeDocument/2006/relationships/customXml" Target="../ink/ink29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emf"/><Relationship Id="rId4" Type="http://schemas.openxmlformats.org/officeDocument/2006/relationships/customXml" Target="../ink/ink3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.xml"/><Relationship Id="rId5" Type="http://schemas.openxmlformats.org/officeDocument/2006/relationships/image" Target="../media/image100.emf"/><Relationship Id="rId4" Type="http://schemas.openxmlformats.org/officeDocument/2006/relationships/customXml" Target="../ink/ink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6.xml"/><Relationship Id="rId5" Type="http://schemas.openxmlformats.org/officeDocument/2006/relationships/image" Target="../media/image110.emf"/><Relationship Id="rId4" Type="http://schemas.openxmlformats.org/officeDocument/2006/relationships/customXml" Target="../ink/ink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8.xml"/><Relationship Id="rId5" Type="http://schemas.openxmlformats.org/officeDocument/2006/relationships/image" Target="../media/image120.emf"/><Relationship Id="rId4" Type="http://schemas.openxmlformats.org/officeDocument/2006/relationships/customXml" Target="../ink/ink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0.xml"/><Relationship Id="rId5" Type="http://schemas.openxmlformats.org/officeDocument/2006/relationships/image" Target="../media/image130.emf"/><Relationship Id="rId4" Type="http://schemas.openxmlformats.org/officeDocument/2006/relationships/customXml" Target="../ink/ink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2.xml"/><Relationship Id="rId5" Type="http://schemas.openxmlformats.org/officeDocument/2006/relationships/image" Target="../media/image140.emf"/><Relationship Id="rId4" Type="http://schemas.openxmlformats.org/officeDocument/2006/relationships/customXml" Target="../ink/ink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4.xml"/><Relationship Id="rId5" Type="http://schemas.openxmlformats.org/officeDocument/2006/relationships/image" Target="../media/image150.emf"/><Relationship Id="rId4" Type="http://schemas.openxmlformats.org/officeDocument/2006/relationships/customXml" Target="../ink/ink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6.xml"/><Relationship Id="rId5" Type="http://schemas.openxmlformats.org/officeDocument/2006/relationships/image" Target="../media/image160.emf"/><Relationship Id="rId4" Type="http://schemas.openxmlformats.org/officeDocument/2006/relationships/customXml" Target="../ink/ink1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1.jpg"/><Relationship Id="rId7" Type="http://schemas.openxmlformats.org/officeDocument/2006/relationships/customXml" Target="../ink/ink1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NULL"/><Relationship Id="rId10" Type="http://schemas.openxmlformats.org/officeDocument/2006/relationships/image" Target="../media/image11.emf"/><Relationship Id="rId4" Type="http://schemas.openxmlformats.org/officeDocument/2006/relationships/customXml" Target="../ink/ink17.xml"/><Relationship Id="rId9" Type="http://schemas.openxmlformats.org/officeDocument/2006/relationships/customXml" Target="../ink/ink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63200" y="709920"/>
              <a:ext cx="2806560" cy="5691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8160" y="701640"/>
                <a:ext cx="2817720" cy="58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19920" y="403200"/>
              <a:ext cx="8087400" cy="4408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400" y="399240"/>
                <a:ext cx="8097480" cy="441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865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05520" y="757080"/>
              <a:ext cx="1991520" cy="367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2280" y="750240"/>
                <a:ext cx="2003040" cy="38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60520" y="1262520"/>
              <a:ext cx="7326360" cy="3243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2960" y="1256400"/>
                <a:ext cx="7338240" cy="325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305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36760" y="672480"/>
              <a:ext cx="6370200" cy="1941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8120" y="663480"/>
                <a:ext cx="6386760" cy="195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30840" y="751320"/>
              <a:ext cx="7566840" cy="3956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3640" y="747000"/>
                <a:ext cx="7582680" cy="396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494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02200" y="796680"/>
              <a:ext cx="4394160" cy="398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3920" y="787320"/>
                <a:ext cx="4411080" cy="4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00760" y="431640"/>
              <a:ext cx="8353800" cy="3661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5000" y="425520"/>
                <a:ext cx="8365320" cy="367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4717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767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418" y="672560"/>
            <a:ext cx="8395882" cy="40864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210600" y="408600"/>
              <a:ext cx="2938320" cy="4236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1960" y="402840"/>
                <a:ext cx="2952720" cy="424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736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159" y="744575"/>
            <a:ext cx="5687741" cy="3429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311760" y="900000"/>
              <a:ext cx="1406160" cy="3070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07440" y="894960"/>
                <a:ext cx="1418040" cy="308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007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58" y="672561"/>
            <a:ext cx="5526682" cy="35814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794880" y="1454400"/>
              <a:ext cx="1198800" cy="1813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9480" y="1450800"/>
                <a:ext cx="1208520" cy="182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825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024" y="744575"/>
            <a:ext cx="5543550" cy="20955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838800" y="1066320"/>
              <a:ext cx="4676760" cy="24310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3400" y="1063080"/>
                <a:ext cx="4690440" cy="243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017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103545" y="1802777"/>
            <a:ext cx="2672526" cy="6752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15000"/>
              </a:lnSpc>
              <a:buSzPts val="3700"/>
            </a:pPr>
            <a:r>
              <a:rPr lang="en-IN" sz="3600" dirty="0">
                <a:solidFill>
                  <a:srgbClr val="2F8D46"/>
                </a:solidFill>
                <a:latin typeface="Oswald"/>
                <a:ea typeface="Oswald"/>
                <a:cs typeface="Oswald"/>
                <a:sym typeface="Oswald"/>
              </a:rPr>
              <a:t>Thank You !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092480" y="587160"/>
              <a:ext cx="2154240" cy="342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84560" y="578160"/>
                <a:ext cx="2169360" cy="35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1671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14720" y="388800"/>
              <a:ext cx="8209440" cy="4403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1120" y="381960"/>
                <a:ext cx="8222040" cy="441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67840" y="200160"/>
              <a:ext cx="7527960" cy="4667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9560" y="194760"/>
                <a:ext cx="7543440" cy="467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5609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94000" y="691560"/>
              <a:ext cx="2497680" cy="377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5000" y="686160"/>
                <a:ext cx="2514600" cy="39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39280" y="502920"/>
              <a:ext cx="8241120" cy="4080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1360" y="494280"/>
                <a:ext cx="8257680" cy="409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082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36040" y="677520"/>
              <a:ext cx="5663160" cy="771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9200" y="669240"/>
                <a:ext cx="5678640" cy="78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36760" y="1051920"/>
              <a:ext cx="7897320" cy="3424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3880" y="1047240"/>
                <a:ext cx="7906680" cy="343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560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40280" y="676440"/>
              <a:ext cx="5260680" cy="600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3440" y="666360"/>
                <a:ext cx="5277600" cy="61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57480" y="818280"/>
              <a:ext cx="8203320" cy="33760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1360" y="811080"/>
                <a:ext cx="8215920" cy="339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9262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77720" y="771840"/>
              <a:ext cx="4552560" cy="307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9800" y="762120"/>
                <a:ext cx="456840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15080" y="841680"/>
              <a:ext cx="8417160" cy="3069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8960" y="836640"/>
                <a:ext cx="8427960" cy="308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93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43600" y="786240"/>
              <a:ext cx="3083400" cy="267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4600" y="776880"/>
                <a:ext cx="310176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70880" y="1120680"/>
              <a:ext cx="7494840" cy="2592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3680" y="1113120"/>
                <a:ext cx="7511400" cy="260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930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57360" y="768600"/>
              <a:ext cx="4370400" cy="3441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9080" y="761760"/>
                <a:ext cx="438660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72760" y="479160"/>
              <a:ext cx="571680" cy="393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000" y="471600"/>
                <a:ext cx="584280" cy="40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9361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301799" y="272451"/>
            <a:ext cx="3184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ria"/>
                <a:ea typeface="Cambria"/>
                <a:cs typeface="Times New Roman"/>
                <a:sym typeface="Cambria"/>
              </a:rPr>
              <a:t>Compiler Design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53400" y="720720"/>
              <a:ext cx="1359000" cy="364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4400" y="713880"/>
                <a:ext cx="1376280" cy="3798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8050" y="720720"/>
            <a:ext cx="3524250" cy="35147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/>
              <p14:cNvContentPartPr/>
              <p14:nvPr/>
            </p14:nvContentPartPr>
            <p14:xfrm>
              <a:off x="395640" y="650160"/>
              <a:ext cx="8416080" cy="3594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89880" y="643320"/>
                <a:ext cx="8429040" cy="360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" name="Ink 5"/>
              <p14:cNvContentPartPr/>
              <p14:nvPr/>
            </p14:nvContentPartPr>
            <p14:xfrm>
              <a:off x="3189600" y="367920"/>
              <a:ext cx="4469040" cy="44874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83840" y="361800"/>
                <a:ext cx="4482000" cy="449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8081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1859</TotalTime>
  <Words>37</Words>
  <Application>Microsoft Office PowerPoint</Application>
  <PresentationFormat>On-screen Show (16:9)</PresentationFormat>
  <Paragraphs>18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Times New Roman</vt:lpstr>
      <vt:lpstr>Cambria</vt:lpstr>
      <vt:lpstr>Oswald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Shailendra Singh</dc:creator>
  <cp:lastModifiedBy>Shailendra Singh</cp:lastModifiedBy>
  <cp:revision>72</cp:revision>
  <dcterms:modified xsi:type="dcterms:W3CDTF">2024-08-28T14:22:15Z</dcterms:modified>
</cp:coreProperties>
</file>